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notesSlides/notesSlide8.xml" ContentType="application/vnd.openxmlformats-officedocument.presentationml.notesSlide+xml"/>
  <Override PartName="/ppt/theme/themeOverride9.xml" ContentType="application/vnd.openxmlformats-officedocument.themeOverride+xml"/>
  <Override PartName="/ppt/notesSlides/notesSlide9.xml" ContentType="application/vnd.openxmlformats-officedocument.presentationml.notesSlide+xml"/>
  <Override PartName="/ppt/theme/themeOverride10.xml" ContentType="application/vnd.openxmlformats-officedocument.themeOverride+xml"/>
  <Override PartName="/ppt/notesSlides/notesSlide10.xml" ContentType="application/vnd.openxmlformats-officedocument.presentationml.notesSlide+xml"/>
  <Override PartName="/ppt/theme/themeOverride11.xml" ContentType="application/vnd.openxmlformats-officedocument.themeOverride+xml"/>
  <Override PartName="/ppt/notesSlides/notesSlide11.xml" ContentType="application/vnd.openxmlformats-officedocument.presentationml.notesSlide+xml"/>
  <Override PartName="/ppt/theme/themeOverride12.xml" ContentType="application/vnd.openxmlformats-officedocument.themeOverride+xml"/>
  <Override PartName="/ppt/notesSlides/notesSlide12.xml" ContentType="application/vnd.openxmlformats-officedocument.presentationml.notesSlide+xml"/>
  <Override PartName="/ppt/theme/themeOverride13.xml" ContentType="application/vnd.openxmlformats-officedocument.themeOverride+xml"/>
  <Override PartName="/ppt/notesSlides/notesSlide13.xml" ContentType="application/vnd.openxmlformats-officedocument.presentationml.notesSlide+xml"/>
  <Override PartName="/ppt/theme/themeOverride14.xml" ContentType="application/vnd.openxmlformats-officedocument.themeOverride+xml"/>
  <Override PartName="/ppt/notesSlides/notesSlide14.xml" ContentType="application/vnd.openxmlformats-officedocument.presentationml.notesSlide+xml"/>
  <Override PartName="/ppt/theme/themeOverride15.xml" ContentType="application/vnd.openxmlformats-officedocument.themeOverride+xml"/>
  <Override PartName="/ppt/notesSlides/notesSlide15.xml" ContentType="application/vnd.openxmlformats-officedocument.presentationml.notesSlide+xml"/>
  <Override PartName="/ppt/theme/themeOverride16.xml" ContentType="application/vnd.openxmlformats-officedocument.themeOverride+xml"/>
  <Override PartName="/ppt/notesSlides/notesSlide16.xml" ContentType="application/vnd.openxmlformats-officedocument.presentationml.notesSlide+xml"/>
  <Override PartName="/ppt/theme/themeOverride17.xml" ContentType="application/vnd.openxmlformats-officedocument.themeOverride+xml"/>
  <Override PartName="/ppt/notesSlides/notesSlide17.xml" ContentType="application/vnd.openxmlformats-officedocument.presentationml.notesSlide+xml"/>
  <Override PartName="/ppt/theme/themeOverride18.xml" ContentType="application/vnd.openxmlformats-officedocument.themeOverride+xml"/>
  <Override PartName="/ppt/notesSlides/notesSlide18.xml" ContentType="application/vnd.openxmlformats-officedocument.presentationml.notesSlide+xml"/>
  <Override PartName="/ppt/theme/themeOverride19.xml" ContentType="application/vnd.openxmlformats-officedocument.themeOverride+xml"/>
  <Override PartName="/ppt/notesSlides/notesSlide19.xml" ContentType="application/vnd.openxmlformats-officedocument.presentationml.notesSlide+xml"/>
  <Override PartName="/ppt/theme/themeOverride20.xml" ContentType="application/vnd.openxmlformats-officedocument.themeOverride+xml"/>
  <Override PartName="/ppt/notesSlides/notesSlide20.xml" ContentType="application/vnd.openxmlformats-officedocument.presentationml.notesSlide+xml"/>
  <Override PartName="/ppt/theme/themeOverride21.xml" ContentType="application/vnd.openxmlformats-officedocument.themeOverride+xml"/>
  <Override PartName="/ppt/notesSlides/notesSlide21.xml" ContentType="application/vnd.openxmlformats-officedocument.presentationml.notesSlide+xml"/>
  <Override PartName="/ppt/theme/themeOverride22.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88"/>
  </p:notesMasterIdLst>
  <p:handoutMasterIdLst>
    <p:handoutMasterId r:id="rId89"/>
  </p:handoutMasterIdLst>
  <p:sldIdLst>
    <p:sldId id="258" r:id="rId2"/>
    <p:sldId id="256" r:id="rId3"/>
    <p:sldId id="259" r:id="rId4"/>
    <p:sldId id="548" r:id="rId5"/>
    <p:sldId id="549" r:id="rId6"/>
    <p:sldId id="550" r:id="rId7"/>
    <p:sldId id="551" r:id="rId8"/>
    <p:sldId id="552" r:id="rId9"/>
    <p:sldId id="602" r:id="rId10"/>
    <p:sldId id="553" r:id="rId11"/>
    <p:sldId id="555" r:id="rId12"/>
    <p:sldId id="556" r:id="rId13"/>
    <p:sldId id="558" r:id="rId14"/>
    <p:sldId id="603" r:id="rId15"/>
    <p:sldId id="620" r:id="rId16"/>
    <p:sldId id="635" r:id="rId17"/>
    <p:sldId id="560" r:id="rId18"/>
    <p:sldId id="604" r:id="rId19"/>
    <p:sldId id="605" r:id="rId20"/>
    <p:sldId id="606" r:id="rId21"/>
    <p:sldId id="561" r:id="rId22"/>
    <p:sldId id="621" r:id="rId23"/>
    <p:sldId id="623" r:id="rId24"/>
    <p:sldId id="624" r:id="rId25"/>
    <p:sldId id="562" r:id="rId26"/>
    <p:sldId id="564" r:id="rId27"/>
    <p:sldId id="622" r:id="rId28"/>
    <p:sldId id="566" r:id="rId29"/>
    <p:sldId id="567" r:id="rId30"/>
    <p:sldId id="568" r:id="rId31"/>
    <p:sldId id="569" r:id="rId32"/>
    <p:sldId id="570" r:id="rId33"/>
    <p:sldId id="631" r:id="rId34"/>
    <p:sldId id="632" r:id="rId35"/>
    <p:sldId id="633" r:id="rId36"/>
    <p:sldId id="634" r:id="rId37"/>
    <p:sldId id="625" r:id="rId38"/>
    <p:sldId id="626" r:id="rId39"/>
    <p:sldId id="627" r:id="rId40"/>
    <p:sldId id="628" r:id="rId41"/>
    <p:sldId id="629" r:id="rId42"/>
    <p:sldId id="630" r:id="rId43"/>
    <p:sldId id="571" r:id="rId44"/>
    <p:sldId id="572" r:id="rId45"/>
    <p:sldId id="573" r:id="rId46"/>
    <p:sldId id="575" r:id="rId47"/>
    <p:sldId id="574" r:id="rId48"/>
    <p:sldId id="607" r:id="rId49"/>
    <p:sldId id="608" r:id="rId50"/>
    <p:sldId id="576" r:id="rId51"/>
    <p:sldId id="577" r:id="rId52"/>
    <p:sldId id="597" r:id="rId53"/>
    <p:sldId id="598" r:id="rId54"/>
    <p:sldId id="599" r:id="rId55"/>
    <p:sldId id="600" r:id="rId56"/>
    <p:sldId id="601" r:id="rId57"/>
    <p:sldId id="578" r:id="rId58"/>
    <p:sldId id="579" r:id="rId59"/>
    <p:sldId id="580" r:id="rId60"/>
    <p:sldId id="581" r:id="rId61"/>
    <p:sldId id="582" r:id="rId62"/>
    <p:sldId id="583" r:id="rId63"/>
    <p:sldId id="584" r:id="rId64"/>
    <p:sldId id="585" r:id="rId65"/>
    <p:sldId id="609" r:id="rId66"/>
    <p:sldId id="586" r:id="rId67"/>
    <p:sldId id="587" r:id="rId68"/>
    <p:sldId id="588" r:id="rId69"/>
    <p:sldId id="589" r:id="rId70"/>
    <p:sldId id="610" r:id="rId71"/>
    <p:sldId id="590" r:id="rId72"/>
    <p:sldId id="591" r:id="rId73"/>
    <p:sldId id="611" r:id="rId74"/>
    <p:sldId id="612" r:id="rId75"/>
    <p:sldId id="613" r:id="rId76"/>
    <p:sldId id="614" r:id="rId77"/>
    <p:sldId id="615" r:id="rId78"/>
    <p:sldId id="616" r:id="rId79"/>
    <p:sldId id="617" r:id="rId80"/>
    <p:sldId id="618" r:id="rId81"/>
    <p:sldId id="619" r:id="rId82"/>
    <p:sldId id="593" r:id="rId83"/>
    <p:sldId id="594" r:id="rId84"/>
    <p:sldId id="595" r:id="rId85"/>
    <p:sldId id="547" r:id="rId86"/>
    <p:sldId id="596" r:id="rId87"/>
  </p:sldIdLst>
  <p:sldSz cx="9144000" cy="6858000" type="screen4x3"/>
  <p:notesSz cx="6858000" cy="9144000"/>
  <p:defaultTextStyle>
    <a:defPPr>
      <a:defRPr lang="en-US"/>
    </a:defPPr>
    <a:lvl1pPr algn="l" rtl="0" eaLnBrk="0" fontAlgn="base" hangingPunct="0">
      <a:spcBef>
        <a:spcPct val="15000"/>
      </a:spcBef>
      <a:spcAft>
        <a:spcPct val="0"/>
      </a:spcAft>
      <a:defRPr sz="2000" kern="1200">
        <a:solidFill>
          <a:schemeClr val="tx1"/>
        </a:solidFill>
        <a:latin typeface="Times New Roman" pitchFamily="18" charset="0"/>
        <a:ea typeface="+mn-ea"/>
        <a:cs typeface="+mn-cs"/>
      </a:defRPr>
    </a:lvl1pPr>
    <a:lvl2pPr marL="457200" algn="l" rtl="0" eaLnBrk="0" fontAlgn="base" hangingPunct="0">
      <a:spcBef>
        <a:spcPct val="15000"/>
      </a:spcBef>
      <a:spcAft>
        <a:spcPct val="0"/>
      </a:spcAft>
      <a:defRPr sz="2000" kern="1200">
        <a:solidFill>
          <a:schemeClr val="tx1"/>
        </a:solidFill>
        <a:latin typeface="Times New Roman" pitchFamily="18" charset="0"/>
        <a:ea typeface="+mn-ea"/>
        <a:cs typeface="+mn-cs"/>
      </a:defRPr>
    </a:lvl2pPr>
    <a:lvl3pPr marL="914400" algn="l" rtl="0" eaLnBrk="0" fontAlgn="base" hangingPunct="0">
      <a:spcBef>
        <a:spcPct val="15000"/>
      </a:spcBef>
      <a:spcAft>
        <a:spcPct val="0"/>
      </a:spcAft>
      <a:defRPr sz="2000" kern="1200">
        <a:solidFill>
          <a:schemeClr val="tx1"/>
        </a:solidFill>
        <a:latin typeface="Times New Roman" pitchFamily="18" charset="0"/>
        <a:ea typeface="+mn-ea"/>
        <a:cs typeface="+mn-cs"/>
      </a:defRPr>
    </a:lvl3pPr>
    <a:lvl4pPr marL="1371600" algn="l" rtl="0" eaLnBrk="0" fontAlgn="base" hangingPunct="0">
      <a:spcBef>
        <a:spcPct val="15000"/>
      </a:spcBef>
      <a:spcAft>
        <a:spcPct val="0"/>
      </a:spcAft>
      <a:defRPr sz="2000" kern="1200">
        <a:solidFill>
          <a:schemeClr val="tx1"/>
        </a:solidFill>
        <a:latin typeface="Times New Roman" pitchFamily="18" charset="0"/>
        <a:ea typeface="+mn-ea"/>
        <a:cs typeface="+mn-cs"/>
      </a:defRPr>
    </a:lvl4pPr>
    <a:lvl5pPr marL="1828800" algn="l" rtl="0" eaLnBrk="0" fontAlgn="base" hangingPunct="0">
      <a:spcBef>
        <a:spcPct val="15000"/>
      </a:spcBef>
      <a:spcAft>
        <a:spcPct val="0"/>
      </a:spcAft>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9FF"/>
    <a:srgbClr val="FFFF99"/>
    <a:srgbClr val="FFCCCC"/>
    <a:srgbClr val="93B9DF"/>
    <a:srgbClr val="CC0000"/>
    <a:srgbClr val="A50021"/>
    <a:srgbClr val="FF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6" autoAdjust="0"/>
    <p:restoredTop sz="95748" autoAdjust="0"/>
  </p:normalViewPr>
  <p:slideViewPr>
    <p:cSldViewPr>
      <p:cViewPr varScale="1">
        <p:scale>
          <a:sx n="69" d="100"/>
          <a:sy n="69" d="100"/>
        </p:scale>
        <p:origin x="165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7" d="100"/>
          <a:sy n="37" d="100"/>
        </p:scale>
        <p:origin x="-137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59DBD1-0215-FB46-BE5D-DBD8E259ECDE}" type="datetimeFigureOut">
              <a:rPr lang="en-US" smtClean="0"/>
              <a:t>5/3/2022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7B81C30-7C7C-EC42-819A-BCE7E858F3E0}" type="slidenum">
              <a:rPr lang="en-US" smtClean="0"/>
              <a:t>‹#›</a:t>
            </a:fld>
            <a:endParaRPr lang="en-US" dirty="0"/>
          </a:p>
        </p:txBody>
      </p:sp>
    </p:spTree>
    <p:extLst>
      <p:ext uri="{BB962C8B-B14F-4D97-AF65-F5344CB8AC3E}">
        <p14:creationId xmlns:p14="http://schemas.microsoft.com/office/powerpoint/2010/main" val="34189999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200"/>
            </a:lvl1pPr>
          </a:lstStyle>
          <a:p>
            <a:endParaRPr lang="en-US" altLang="en-US" dirty="0"/>
          </a:p>
        </p:txBody>
      </p:sp>
      <p:sp>
        <p:nvSpPr>
          <p:cNvPr id="614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a:lvl1pPr>
          </a:lstStyle>
          <a:p>
            <a:endParaRPr lang="en-US" altLang="en-US" dirty="0"/>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200"/>
            </a:lvl1pPr>
          </a:lstStyle>
          <a:p>
            <a:endParaRPr lang="en-US" altLang="en-US" dirty="0"/>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a:lvl1pPr>
          </a:lstStyle>
          <a:p>
            <a:fld id="{370E91A4-D1F5-4D7B-8F75-A2E8FD1E185D}" type="slidenum">
              <a:rPr lang="en-US" altLang="en-US"/>
              <a:pPr/>
              <a:t>‹#›</a:t>
            </a:fld>
            <a:endParaRPr lang="en-US" altLang="en-US" dirty="0"/>
          </a:p>
        </p:txBody>
      </p:sp>
    </p:spTree>
    <p:extLst>
      <p:ext uri="{BB962C8B-B14F-4D97-AF65-F5344CB8AC3E}">
        <p14:creationId xmlns:p14="http://schemas.microsoft.com/office/powerpoint/2010/main" val="21495237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ABC83-71B5-4C5C-A637-81C37285E520}" type="slidenum">
              <a:rPr lang="en-US" altLang="en-US"/>
              <a:pPr/>
              <a:t>3</a:t>
            </a:fld>
            <a:endParaRPr lang="en-US" alt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1106D3-10FE-4533-8C39-790F5E38A497}" type="slidenum">
              <a:rPr lang="en-US" altLang="en-US"/>
              <a:pPr/>
              <a:t>12</a:t>
            </a:fld>
            <a:endParaRPr lang="en-US" altLang="en-US" dirty="0"/>
          </a:p>
        </p:txBody>
      </p:sp>
      <p:sp>
        <p:nvSpPr>
          <p:cNvPr id="720898" name="Rectangle 1026"/>
          <p:cNvSpPr>
            <a:spLocks noGrp="1" noRot="1" noChangeAspect="1" noChangeArrowheads="1" noTextEdit="1"/>
          </p:cNvSpPr>
          <p:nvPr>
            <p:ph type="sldImg"/>
          </p:nvPr>
        </p:nvSpPr>
        <p:spPr>
          <a:ln/>
        </p:spPr>
      </p:sp>
      <p:sp>
        <p:nvSpPr>
          <p:cNvPr id="720899" name="Rectangle 102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D7D1C5-2597-4757-B3D6-FB7224930C74}" type="slidenum">
              <a:rPr lang="en-US" altLang="en-US"/>
              <a:pPr/>
              <a:t>13</a:t>
            </a:fld>
            <a:endParaRPr lang="en-US" altLang="en-US" dirty="0"/>
          </a:p>
        </p:txBody>
      </p:sp>
      <p:sp>
        <p:nvSpPr>
          <p:cNvPr id="724994" name="Rectangle 1026"/>
          <p:cNvSpPr>
            <a:spLocks noGrp="1" noRot="1" noChangeAspect="1" noChangeArrowheads="1" noTextEdit="1"/>
          </p:cNvSpPr>
          <p:nvPr>
            <p:ph type="sldImg"/>
          </p:nvPr>
        </p:nvSpPr>
        <p:spPr>
          <a:ln/>
        </p:spPr>
      </p:sp>
      <p:sp>
        <p:nvSpPr>
          <p:cNvPr id="724995" name="Rectangle 102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9F3488-79DE-4004-AEBC-F160D41114D5}" type="slidenum">
              <a:rPr lang="en-US" altLang="en-US"/>
              <a:pPr/>
              <a:t>14</a:t>
            </a:fld>
            <a:endParaRPr lang="en-US" altLang="en-US" dirty="0"/>
          </a:p>
        </p:txBody>
      </p:sp>
      <p:sp>
        <p:nvSpPr>
          <p:cNvPr id="817154" name="Rectangle 2"/>
          <p:cNvSpPr>
            <a:spLocks noGrp="1" noRot="1" noChangeAspect="1" noChangeArrowheads="1" noTextEdit="1"/>
          </p:cNvSpPr>
          <p:nvPr>
            <p:ph type="sldImg"/>
          </p:nvPr>
        </p:nvSpPr>
        <p:spPr>
          <a:ln/>
        </p:spPr>
      </p:sp>
      <p:sp>
        <p:nvSpPr>
          <p:cNvPr id="817155"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9F3488-79DE-4004-AEBC-F160D41114D5}" type="slidenum">
              <a:rPr lang="en-US" altLang="en-US"/>
              <a:pPr/>
              <a:t>15</a:t>
            </a:fld>
            <a:endParaRPr lang="en-US" altLang="en-US" dirty="0"/>
          </a:p>
        </p:txBody>
      </p:sp>
      <p:sp>
        <p:nvSpPr>
          <p:cNvPr id="817154" name="Rectangle 2"/>
          <p:cNvSpPr>
            <a:spLocks noGrp="1" noRot="1" noChangeAspect="1" noChangeArrowheads="1" noTextEdit="1"/>
          </p:cNvSpPr>
          <p:nvPr>
            <p:ph type="sldImg"/>
          </p:nvPr>
        </p:nvSpPr>
        <p:spPr>
          <a:ln/>
        </p:spPr>
      </p:sp>
      <p:sp>
        <p:nvSpPr>
          <p:cNvPr id="817155"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E1C913-4A40-4BA3-BDC7-B5298FD6E643}" type="slidenum">
              <a:rPr lang="en-US" altLang="en-US"/>
              <a:pPr/>
              <a:t>17</a:t>
            </a:fld>
            <a:endParaRPr lang="en-US" altLang="en-US" dirty="0"/>
          </a:p>
        </p:txBody>
      </p:sp>
      <p:sp>
        <p:nvSpPr>
          <p:cNvPr id="729090" name="Rectangle 2"/>
          <p:cNvSpPr>
            <a:spLocks noGrp="1" noRot="1" noChangeAspect="1" noChangeArrowheads="1" noTextEdit="1"/>
          </p:cNvSpPr>
          <p:nvPr>
            <p:ph type="sldImg"/>
          </p:nvPr>
        </p:nvSpPr>
        <p:spPr>
          <a:ln/>
        </p:spPr>
      </p:sp>
      <p:sp>
        <p:nvSpPr>
          <p:cNvPr id="729091"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5F4E92-9C00-4712-9065-73A1531D8327}" type="slidenum">
              <a:rPr lang="en-US" altLang="en-US"/>
              <a:pPr/>
              <a:t>18</a:t>
            </a:fld>
            <a:endParaRPr lang="en-US" altLang="en-US" dirty="0"/>
          </a:p>
        </p:txBody>
      </p:sp>
      <p:sp>
        <p:nvSpPr>
          <p:cNvPr id="819202" name="Rectangle 2"/>
          <p:cNvSpPr>
            <a:spLocks noGrp="1" noRot="1" noChangeAspect="1" noChangeArrowheads="1" noTextEdit="1"/>
          </p:cNvSpPr>
          <p:nvPr>
            <p:ph type="sldImg"/>
          </p:nvPr>
        </p:nvSpPr>
        <p:spPr>
          <a:ln/>
        </p:spPr>
      </p:sp>
      <p:sp>
        <p:nvSpPr>
          <p:cNvPr id="819203"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850978-0035-445C-B55F-BC3EECABCF7F}" type="slidenum">
              <a:rPr lang="en-US" altLang="en-US"/>
              <a:pPr/>
              <a:t>19</a:t>
            </a:fld>
            <a:endParaRPr lang="en-US" altLang="en-US" dirty="0"/>
          </a:p>
        </p:txBody>
      </p:sp>
      <p:sp>
        <p:nvSpPr>
          <p:cNvPr id="821250" name="Rectangle 2"/>
          <p:cNvSpPr>
            <a:spLocks noGrp="1" noRot="1" noChangeAspect="1" noChangeArrowheads="1" noTextEdit="1"/>
          </p:cNvSpPr>
          <p:nvPr>
            <p:ph type="sldImg"/>
          </p:nvPr>
        </p:nvSpPr>
        <p:spPr>
          <a:ln/>
        </p:spPr>
      </p:sp>
      <p:sp>
        <p:nvSpPr>
          <p:cNvPr id="821251"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C5C3B7-DD6A-40AF-8141-C05801724430}" type="slidenum">
              <a:rPr lang="en-US" altLang="en-US"/>
              <a:pPr/>
              <a:t>20</a:t>
            </a:fld>
            <a:endParaRPr lang="en-US" altLang="en-US" dirty="0"/>
          </a:p>
        </p:txBody>
      </p:sp>
      <p:sp>
        <p:nvSpPr>
          <p:cNvPr id="823298" name="Rectangle 2"/>
          <p:cNvSpPr>
            <a:spLocks noGrp="1" noRot="1" noChangeAspect="1" noChangeArrowheads="1" noTextEdit="1"/>
          </p:cNvSpPr>
          <p:nvPr>
            <p:ph type="sldImg"/>
          </p:nvPr>
        </p:nvSpPr>
        <p:spPr>
          <a:ln/>
        </p:spPr>
      </p:sp>
      <p:sp>
        <p:nvSpPr>
          <p:cNvPr id="823299"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52BC0A-29A1-472E-84D3-200412A9A91A}" type="slidenum">
              <a:rPr lang="en-US" altLang="en-US"/>
              <a:pPr/>
              <a:t>21</a:t>
            </a:fld>
            <a:endParaRPr lang="en-US" altLang="en-US" dirty="0"/>
          </a:p>
        </p:txBody>
      </p:sp>
      <p:sp>
        <p:nvSpPr>
          <p:cNvPr id="731138" name="Rectangle 2"/>
          <p:cNvSpPr>
            <a:spLocks noGrp="1" noRot="1" noChangeAspect="1" noChangeArrowheads="1" noTextEdit="1"/>
          </p:cNvSpPr>
          <p:nvPr>
            <p:ph type="sldImg"/>
          </p:nvPr>
        </p:nvSpPr>
        <p:spPr>
          <a:ln/>
        </p:spPr>
      </p:sp>
      <p:sp>
        <p:nvSpPr>
          <p:cNvPr id="731139"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52BC0A-29A1-472E-84D3-200412A9A91A}" type="slidenum">
              <a:rPr lang="en-US" altLang="en-US"/>
              <a:pPr/>
              <a:t>22</a:t>
            </a:fld>
            <a:endParaRPr lang="en-US" altLang="en-US" dirty="0"/>
          </a:p>
        </p:txBody>
      </p:sp>
      <p:sp>
        <p:nvSpPr>
          <p:cNvPr id="731138" name="Rectangle 2"/>
          <p:cNvSpPr>
            <a:spLocks noGrp="1" noRot="1" noChangeAspect="1" noChangeArrowheads="1" noTextEdit="1"/>
          </p:cNvSpPr>
          <p:nvPr>
            <p:ph type="sldImg"/>
          </p:nvPr>
        </p:nvSpPr>
        <p:spPr>
          <a:ln/>
        </p:spPr>
      </p:sp>
      <p:sp>
        <p:nvSpPr>
          <p:cNvPr id="731139"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1DB2B5-4F72-492B-BA01-8B894007078C}" type="slidenum">
              <a:rPr lang="en-US" altLang="en-US"/>
              <a:pPr/>
              <a:t>4</a:t>
            </a:fld>
            <a:endParaRPr lang="en-US" altLang="en-US" dirty="0"/>
          </a:p>
        </p:txBody>
      </p:sp>
      <p:sp>
        <p:nvSpPr>
          <p:cNvPr id="704514" name="Rectangle 1026"/>
          <p:cNvSpPr>
            <a:spLocks noGrp="1" noRot="1" noChangeAspect="1" noChangeArrowheads="1" noTextEdit="1"/>
          </p:cNvSpPr>
          <p:nvPr>
            <p:ph type="sldImg"/>
          </p:nvPr>
        </p:nvSpPr>
        <p:spPr>
          <a:ln/>
        </p:spPr>
      </p:sp>
      <p:sp>
        <p:nvSpPr>
          <p:cNvPr id="704515" name="Rectangle 102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52BC0A-29A1-472E-84D3-200412A9A91A}" type="slidenum">
              <a:rPr lang="en-US" altLang="en-US"/>
              <a:pPr/>
              <a:t>23</a:t>
            </a:fld>
            <a:endParaRPr lang="en-US" altLang="en-US" dirty="0"/>
          </a:p>
        </p:txBody>
      </p:sp>
      <p:sp>
        <p:nvSpPr>
          <p:cNvPr id="731138" name="Rectangle 2"/>
          <p:cNvSpPr>
            <a:spLocks noGrp="1" noRot="1" noChangeAspect="1" noChangeArrowheads="1" noTextEdit="1"/>
          </p:cNvSpPr>
          <p:nvPr>
            <p:ph type="sldImg"/>
          </p:nvPr>
        </p:nvSpPr>
        <p:spPr>
          <a:ln/>
        </p:spPr>
      </p:sp>
      <p:sp>
        <p:nvSpPr>
          <p:cNvPr id="731139"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52BC0A-29A1-472E-84D3-200412A9A91A}" type="slidenum">
              <a:rPr lang="en-US" altLang="en-US"/>
              <a:pPr/>
              <a:t>24</a:t>
            </a:fld>
            <a:endParaRPr lang="en-US" altLang="en-US" dirty="0"/>
          </a:p>
        </p:txBody>
      </p:sp>
      <p:sp>
        <p:nvSpPr>
          <p:cNvPr id="731138" name="Rectangle 2"/>
          <p:cNvSpPr>
            <a:spLocks noGrp="1" noRot="1" noChangeAspect="1" noChangeArrowheads="1" noTextEdit="1"/>
          </p:cNvSpPr>
          <p:nvPr>
            <p:ph type="sldImg"/>
          </p:nvPr>
        </p:nvSpPr>
        <p:spPr>
          <a:ln/>
        </p:spPr>
      </p:sp>
      <p:sp>
        <p:nvSpPr>
          <p:cNvPr id="731139"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23C5D7-196E-4808-BE53-257729892365}" type="slidenum">
              <a:rPr lang="en-US" altLang="en-US"/>
              <a:pPr/>
              <a:t>25</a:t>
            </a:fld>
            <a:endParaRPr lang="en-US" altLang="en-US" dirty="0"/>
          </a:p>
        </p:txBody>
      </p:sp>
      <p:sp>
        <p:nvSpPr>
          <p:cNvPr id="733186" name="Rectangle 2"/>
          <p:cNvSpPr>
            <a:spLocks noGrp="1" noRot="1" noChangeAspect="1" noChangeArrowheads="1" noTextEdit="1"/>
          </p:cNvSpPr>
          <p:nvPr>
            <p:ph type="sldImg"/>
          </p:nvPr>
        </p:nvSpPr>
        <p:spPr>
          <a:ln/>
        </p:spPr>
      </p:sp>
      <p:sp>
        <p:nvSpPr>
          <p:cNvPr id="733187"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1A26DA-CAC4-4ED7-BECC-C9A1EC3EF48C}" type="slidenum">
              <a:rPr lang="en-US" altLang="en-US"/>
              <a:pPr/>
              <a:t>26</a:t>
            </a:fld>
            <a:endParaRPr lang="en-US" altLang="en-US" dirty="0"/>
          </a:p>
        </p:txBody>
      </p:sp>
      <p:sp>
        <p:nvSpPr>
          <p:cNvPr id="737282" name="Rectangle 2"/>
          <p:cNvSpPr>
            <a:spLocks noGrp="1" noRot="1" noChangeAspect="1" noChangeArrowheads="1" noTextEdit="1"/>
          </p:cNvSpPr>
          <p:nvPr>
            <p:ph type="sldImg"/>
          </p:nvPr>
        </p:nvSpPr>
        <p:spPr>
          <a:ln/>
        </p:spPr>
      </p:sp>
      <p:sp>
        <p:nvSpPr>
          <p:cNvPr id="737283"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5B6DEB-4E89-496E-8A0A-1839E962A4D4}" type="slidenum">
              <a:rPr lang="en-US" altLang="en-US"/>
              <a:pPr/>
              <a:t>27</a:t>
            </a:fld>
            <a:endParaRPr lang="en-US" altLang="en-US" dirty="0"/>
          </a:p>
        </p:txBody>
      </p:sp>
      <p:sp>
        <p:nvSpPr>
          <p:cNvPr id="739330" name="Rectangle 2"/>
          <p:cNvSpPr>
            <a:spLocks noGrp="1" noRot="1" noChangeAspect="1" noChangeArrowheads="1" noTextEdit="1"/>
          </p:cNvSpPr>
          <p:nvPr>
            <p:ph type="sldImg"/>
          </p:nvPr>
        </p:nvSpPr>
        <p:spPr>
          <a:ln/>
        </p:spPr>
      </p:sp>
      <p:sp>
        <p:nvSpPr>
          <p:cNvPr id="739331"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A03D05-5652-44AD-B9DF-EBDB83ABF73A}" type="slidenum">
              <a:rPr lang="en-US" altLang="en-US"/>
              <a:pPr/>
              <a:t>28</a:t>
            </a:fld>
            <a:endParaRPr lang="en-US" altLang="en-US" dirty="0"/>
          </a:p>
        </p:txBody>
      </p:sp>
      <p:sp>
        <p:nvSpPr>
          <p:cNvPr id="741378" name="Rectangle 2"/>
          <p:cNvSpPr>
            <a:spLocks noGrp="1" noRot="1" noChangeAspect="1" noChangeArrowheads="1" noTextEdit="1"/>
          </p:cNvSpPr>
          <p:nvPr>
            <p:ph type="sldImg"/>
          </p:nvPr>
        </p:nvSpPr>
        <p:spPr>
          <a:ln/>
        </p:spPr>
      </p:sp>
      <p:sp>
        <p:nvSpPr>
          <p:cNvPr id="741379"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F5C3FE-184B-4214-9FCD-671DB204B4D9}" type="slidenum">
              <a:rPr lang="en-US" altLang="en-US"/>
              <a:pPr/>
              <a:t>29</a:t>
            </a:fld>
            <a:endParaRPr lang="en-US" altLang="en-US" dirty="0"/>
          </a:p>
        </p:txBody>
      </p:sp>
      <p:sp>
        <p:nvSpPr>
          <p:cNvPr id="743426" name="Rectangle 2"/>
          <p:cNvSpPr>
            <a:spLocks noGrp="1" noRot="1" noChangeAspect="1" noChangeArrowheads="1" noTextEdit="1"/>
          </p:cNvSpPr>
          <p:nvPr>
            <p:ph type="sldImg"/>
          </p:nvPr>
        </p:nvSpPr>
        <p:spPr>
          <a:ln/>
        </p:spPr>
      </p:sp>
      <p:sp>
        <p:nvSpPr>
          <p:cNvPr id="743427"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E22D2C-36C4-45EA-B2ED-BF98D1B3ABCC}" type="slidenum">
              <a:rPr lang="en-US" altLang="en-US"/>
              <a:pPr/>
              <a:t>30</a:t>
            </a:fld>
            <a:endParaRPr lang="en-US" altLang="en-US" dirty="0"/>
          </a:p>
        </p:txBody>
      </p:sp>
      <p:sp>
        <p:nvSpPr>
          <p:cNvPr id="745474" name="Rectangle 1026"/>
          <p:cNvSpPr>
            <a:spLocks noGrp="1" noRot="1" noChangeAspect="1" noChangeArrowheads="1" noTextEdit="1"/>
          </p:cNvSpPr>
          <p:nvPr>
            <p:ph type="sldImg"/>
          </p:nvPr>
        </p:nvSpPr>
        <p:spPr>
          <a:ln/>
        </p:spPr>
      </p:sp>
      <p:sp>
        <p:nvSpPr>
          <p:cNvPr id="745475" name="Rectangle 102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C37A29-62DE-4BE7-A84B-8321F695B080}" type="slidenum">
              <a:rPr lang="en-US" altLang="en-US"/>
              <a:pPr/>
              <a:t>31</a:t>
            </a:fld>
            <a:endParaRPr lang="en-US" altLang="en-US" dirty="0"/>
          </a:p>
        </p:txBody>
      </p:sp>
      <p:sp>
        <p:nvSpPr>
          <p:cNvPr id="747522" name="Rectangle 1026"/>
          <p:cNvSpPr>
            <a:spLocks noGrp="1" noRot="1" noChangeAspect="1" noChangeArrowheads="1" noTextEdit="1"/>
          </p:cNvSpPr>
          <p:nvPr>
            <p:ph type="sldImg"/>
          </p:nvPr>
        </p:nvSpPr>
        <p:spPr>
          <a:ln/>
        </p:spPr>
      </p:sp>
      <p:sp>
        <p:nvSpPr>
          <p:cNvPr id="747523" name="Rectangle 102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355487-3B70-42EC-BD9E-11842A8255C1}" type="slidenum">
              <a:rPr lang="en-US" altLang="en-US"/>
              <a:pPr/>
              <a:t>32</a:t>
            </a:fld>
            <a:endParaRPr lang="en-US" altLang="en-US" dirty="0"/>
          </a:p>
        </p:txBody>
      </p:sp>
      <p:sp>
        <p:nvSpPr>
          <p:cNvPr id="749570" name="Rectangle 1026"/>
          <p:cNvSpPr>
            <a:spLocks noGrp="1" noRot="1" noChangeAspect="1" noChangeArrowheads="1" noTextEdit="1"/>
          </p:cNvSpPr>
          <p:nvPr>
            <p:ph type="sldImg"/>
          </p:nvPr>
        </p:nvSpPr>
        <p:spPr>
          <a:ln/>
        </p:spPr>
      </p:sp>
      <p:sp>
        <p:nvSpPr>
          <p:cNvPr id="749571" name="Rectangle 102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70B3D0-C9A2-48B4-A082-CC9B648F003D}" type="slidenum">
              <a:rPr lang="en-US" altLang="en-US"/>
              <a:pPr/>
              <a:t>5</a:t>
            </a:fld>
            <a:endParaRPr lang="en-US" altLang="en-US" dirty="0"/>
          </a:p>
        </p:txBody>
      </p:sp>
      <p:sp>
        <p:nvSpPr>
          <p:cNvPr id="706562" name="Rectangle 1026"/>
          <p:cNvSpPr>
            <a:spLocks noGrp="1" noRot="1" noChangeAspect="1" noChangeArrowheads="1" noTextEdit="1"/>
          </p:cNvSpPr>
          <p:nvPr>
            <p:ph type="sldImg"/>
          </p:nvPr>
        </p:nvSpPr>
        <p:spPr>
          <a:ln/>
        </p:spPr>
      </p:sp>
      <p:sp>
        <p:nvSpPr>
          <p:cNvPr id="706563" name="Rectangle 102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355487-3B70-42EC-BD9E-11842A8255C1}" type="slidenum">
              <a:rPr lang="en-US" altLang="en-US"/>
              <a:pPr/>
              <a:t>33</a:t>
            </a:fld>
            <a:endParaRPr lang="en-US" altLang="en-US" dirty="0"/>
          </a:p>
        </p:txBody>
      </p:sp>
      <p:sp>
        <p:nvSpPr>
          <p:cNvPr id="749570" name="Rectangle 1026"/>
          <p:cNvSpPr>
            <a:spLocks noGrp="1" noRot="1" noChangeAspect="1" noChangeArrowheads="1" noTextEdit="1"/>
          </p:cNvSpPr>
          <p:nvPr>
            <p:ph type="sldImg"/>
          </p:nvPr>
        </p:nvSpPr>
        <p:spPr>
          <a:ln/>
        </p:spPr>
      </p:sp>
      <p:sp>
        <p:nvSpPr>
          <p:cNvPr id="749571" name="Rectangle 102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355487-3B70-42EC-BD9E-11842A8255C1}" type="slidenum">
              <a:rPr lang="en-US" altLang="en-US"/>
              <a:pPr/>
              <a:t>34</a:t>
            </a:fld>
            <a:endParaRPr lang="en-US" altLang="en-US" dirty="0"/>
          </a:p>
        </p:txBody>
      </p:sp>
      <p:sp>
        <p:nvSpPr>
          <p:cNvPr id="749570" name="Rectangle 1026"/>
          <p:cNvSpPr>
            <a:spLocks noGrp="1" noRot="1" noChangeAspect="1" noChangeArrowheads="1" noTextEdit="1"/>
          </p:cNvSpPr>
          <p:nvPr>
            <p:ph type="sldImg"/>
          </p:nvPr>
        </p:nvSpPr>
        <p:spPr>
          <a:ln/>
        </p:spPr>
      </p:sp>
      <p:sp>
        <p:nvSpPr>
          <p:cNvPr id="749571" name="Rectangle 102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355487-3B70-42EC-BD9E-11842A8255C1}" type="slidenum">
              <a:rPr lang="en-US" altLang="en-US"/>
              <a:pPr/>
              <a:t>35</a:t>
            </a:fld>
            <a:endParaRPr lang="en-US" altLang="en-US" dirty="0"/>
          </a:p>
        </p:txBody>
      </p:sp>
      <p:sp>
        <p:nvSpPr>
          <p:cNvPr id="749570" name="Rectangle 1026"/>
          <p:cNvSpPr>
            <a:spLocks noGrp="1" noRot="1" noChangeAspect="1" noChangeArrowheads="1" noTextEdit="1"/>
          </p:cNvSpPr>
          <p:nvPr>
            <p:ph type="sldImg"/>
          </p:nvPr>
        </p:nvSpPr>
        <p:spPr>
          <a:ln/>
        </p:spPr>
      </p:sp>
      <p:sp>
        <p:nvSpPr>
          <p:cNvPr id="749571" name="Rectangle 102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355487-3B70-42EC-BD9E-11842A8255C1}" type="slidenum">
              <a:rPr lang="en-US" altLang="en-US"/>
              <a:pPr/>
              <a:t>36</a:t>
            </a:fld>
            <a:endParaRPr lang="en-US" altLang="en-US" dirty="0"/>
          </a:p>
        </p:txBody>
      </p:sp>
      <p:sp>
        <p:nvSpPr>
          <p:cNvPr id="749570" name="Rectangle 1026"/>
          <p:cNvSpPr>
            <a:spLocks noGrp="1" noRot="1" noChangeAspect="1" noChangeArrowheads="1" noTextEdit="1"/>
          </p:cNvSpPr>
          <p:nvPr>
            <p:ph type="sldImg"/>
          </p:nvPr>
        </p:nvSpPr>
        <p:spPr>
          <a:ln/>
        </p:spPr>
      </p:sp>
      <p:sp>
        <p:nvSpPr>
          <p:cNvPr id="749571" name="Rectangle 102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355487-3B70-42EC-BD9E-11842A8255C1}" type="slidenum">
              <a:rPr lang="en-US" altLang="en-US"/>
              <a:pPr/>
              <a:t>37</a:t>
            </a:fld>
            <a:endParaRPr lang="en-US" altLang="en-US" dirty="0"/>
          </a:p>
        </p:txBody>
      </p:sp>
      <p:sp>
        <p:nvSpPr>
          <p:cNvPr id="749570" name="Rectangle 1026"/>
          <p:cNvSpPr>
            <a:spLocks noGrp="1" noRot="1" noChangeAspect="1" noChangeArrowheads="1" noTextEdit="1"/>
          </p:cNvSpPr>
          <p:nvPr>
            <p:ph type="sldImg"/>
          </p:nvPr>
        </p:nvSpPr>
        <p:spPr>
          <a:ln/>
        </p:spPr>
      </p:sp>
      <p:sp>
        <p:nvSpPr>
          <p:cNvPr id="749571" name="Rectangle 102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355487-3B70-42EC-BD9E-11842A8255C1}" type="slidenum">
              <a:rPr lang="en-US" altLang="en-US"/>
              <a:pPr/>
              <a:t>38</a:t>
            </a:fld>
            <a:endParaRPr lang="en-US" altLang="en-US" dirty="0"/>
          </a:p>
        </p:txBody>
      </p:sp>
      <p:sp>
        <p:nvSpPr>
          <p:cNvPr id="749570" name="Rectangle 1026"/>
          <p:cNvSpPr>
            <a:spLocks noGrp="1" noRot="1" noChangeAspect="1" noChangeArrowheads="1" noTextEdit="1"/>
          </p:cNvSpPr>
          <p:nvPr>
            <p:ph type="sldImg"/>
          </p:nvPr>
        </p:nvSpPr>
        <p:spPr>
          <a:ln/>
        </p:spPr>
      </p:sp>
      <p:sp>
        <p:nvSpPr>
          <p:cNvPr id="749571" name="Rectangle 102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355487-3B70-42EC-BD9E-11842A8255C1}" type="slidenum">
              <a:rPr lang="en-US" altLang="en-US"/>
              <a:pPr/>
              <a:t>39</a:t>
            </a:fld>
            <a:endParaRPr lang="en-US" altLang="en-US" dirty="0"/>
          </a:p>
        </p:txBody>
      </p:sp>
      <p:sp>
        <p:nvSpPr>
          <p:cNvPr id="749570" name="Rectangle 1026"/>
          <p:cNvSpPr>
            <a:spLocks noGrp="1" noRot="1" noChangeAspect="1" noChangeArrowheads="1" noTextEdit="1"/>
          </p:cNvSpPr>
          <p:nvPr>
            <p:ph type="sldImg"/>
          </p:nvPr>
        </p:nvSpPr>
        <p:spPr>
          <a:ln/>
        </p:spPr>
      </p:sp>
      <p:sp>
        <p:nvSpPr>
          <p:cNvPr id="749571" name="Rectangle 102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355487-3B70-42EC-BD9E-11842A8255C1}" type="slidenum">
              <a:rPr lang="en-US" altLang="en-US"/>
              <a:pPr/>
              <a:t>40</a:t>
            </a:fld>
            <a:endParaRPr lang="en-US" altLang="en-US" dirty="0"/>
          </a:p>
        </p:txBody>
      </p:sp>
      <p:sp>
        <p:nvSpPr>
          <p:cNvPr id="749570" name="Rectangle 1026"/>
          <p:cNvSpPr>
            <a:spLocks noGrp="1" noRot="1" noChangeAspect="1" noChangeArrowheads="1" noTextEdit="1"/>
          </p:cNvSpPr>
          <p:nvPr>
            <p:ph type="sldImg"/>
          </p:nvPr>
        </p:nvSpPr>
        <p:spPr>
          <a:ln/>
        </p:spPr>
      </p:sp>
      <p:sp>
        <p:nvSpPr>
          <p:cNvPr id="749571" name="Rectangle 102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355487-3B70-42EC-BD9E-11842A8255C1}" type="slidenum">
              <a:rPr lang="en-US" altLang="en-US"/>
              <a:pPr/>
              <a:t>41</a:t>
            </a:fld>
            <a:endParaRPr lang="en-US" altLang="en-US" dirty="0"/>
          </a:p>
        </p:txBody>
      </p:sp>
      <p:sp>
        <p:nvSpPr>
          <p:cNvPr id="749570" name="Rectangle 1026"/>
          <p:cNvSpPr>
            <a:spLocks noGrp="1" noRot="1" noChangeAspect="1" noChangeArrowheads="1" noTextEdit="1"/>
          </p:cNvSpPr>
          <p:nvPr>
            <p:ph type="sldImg"/>
          </p:nvPr>
        </p:nvSpPr>
        <p:spPr>
          <a:ln/>
        </p:spPr>
      </p:sp>
      <p:sp>
        <p:nvSpPr>
          <p:cNvPr id="749571" name="Rectangle 102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355487-3B70-42EC-BD9E-11842A8255C1}" type="slidenum">
              <a:rPr lang="en-US" altLang="en-US"/>
              <a:pPr/>
              <a:t>42</a:t>
            </a:fld>
            <a:endParaRPr lang="en-US" altLang="en-US" dirty="0"/>
          </a:p>
        </p:txBody>
      </p:sp>
      <p:sp>
        <p:nvSpPr>
          <p:cNvPr id="749570" name="Rectangle 1026"/>
          <p:cNvSpPr>
            <a:spLocks noGrp="1" noRot="1" noChangeAspect="1" noChangeArrowheads="1" noTextEdit="1"/>
          </p:cNvSpPr>
          <p:nvPr>
            <p:ph type="sldImg"/>
          </p:nvPr>
        </p:nvSpPr>
        <p:spPr>
          <a:ln/>
        </p:spPr>
      </p:sp>
      <p:sp>
        <p:nvSpPr>
          <p:cNvPr id="749571" name="Rectangle 102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F6B24E-FC22-48B0-88F1-06B1D72C05CD}" type="slidenum">
              <a:rPr lang="en-US" altLang="en-US"/>
              <a:pPr/>
              <a:t>6</a:t>
            </a:fld>
            <a:endParaRPr lang="en-US" altLang="en-US" dirty="0"/>
          </a:p>
        </p:txBody>
      </p:sp>
      <p:sp>
        <p:nvSpPr>
          <p:cNvPr id="708610" name="Rectangle 1026"/>
          <p:cNvSpPr>
            <a:spLocks noGrp="1" noRot="1" noChangeAspect="1" noChangeArrowheads="1" noTextEdit="1"/>
          </p:cNvSpPr>
          <p:nvPr>
            <p:ph type="sldImg"/>
          </p:nvPr>
        </p:nvSpPr>
        <p:spPr>
          <a:ln/>
        </p:spPr>
      </p:sp>
      <p:sp>
        <p:nvSpPr>
          <p:cNvPr id="708611" name="Rectangle 102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D1DA79-D3E6-4315-BA04-58E30E3F4F7B}" type="slidenum">
              <a:rPr lang="en-US" altLang="en-US"/>
              <a:pPr/>
              <a:t>43</a:t>
            </a:fld>
            <a:endParaRPr lang="en-US" altLang="en-US" dirty="0"/>
          </a:p>
        </p:txBody>
      </p:sp>
      <p:sp>
        <p:nvSpPr>
          <p:cNvPr id="751618" name="Rectangle 1026"/>
          <p:cNvSpPr>
            <a:spLocks noGrp="1" noRot="1" noChangeAspect="1" noChangeArrowheads="1" noTextEdit="1"/>
          </p:cNvSpPr>
          <p:nvPr>
            <p:ph type="sldImg"/>
          </p:nvPr>
        </p:nvSpPr>
        <p:spPr>
          <a:ln/>
        </p:spPr>
      </p:sp>
      <p:sp>
        <p:nvSpPr>
          <p:cNvPr id="751619" name="Rectangle 102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AE57ED-EB8A-4E61-BC69-F7BAC7484509}" type="slidenum">
              <a:rPr lang="en-US" altLang="en-US"/>
              <a:pPr/>
              <a:t>44</a:t>
            </a:fld>
            <a:endParaRPr lang="en-US" altLang="en-US" dirty="0"/>
          </a:p>
        </p:txBody>
      </p:sp>
      <p:sp>
        <p:nvSpPr>
          <p:cNvPr id="753666" name="Rectangle 1026"/>
          <p:cNvSpPr>
            <a:spLocks noGrp="1" noRot="1" noChangeAspect="1" noChangeArrowheads="1" noTextEdit="1"/>
          </p:cNvSpPr>
          <p:nvPr>
            <p:ph type="sldImg"/>
          </p:nvPr>
        </p:nvSpPr>
        <p:spPr>
          <a:ln/>
        </p:spPr>
      </p:sp>
      <p:sp>
        <p:nvSpPr>
          <p:cNvPr id="753667" name="Rectangle 102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B98EA6-3F60-4D89-A3C4-C2EAFFCA3662}" type="slidenum">
              <a:rPr lang="en-US" altLang="en-US"/>
              <a:pPr/>
              <a:t>45</a:t>
            </a:fld>
            <a:endParaRPr lang="en-US" altLang="en-US" dirty="0"/>
          </a:p>
        </p:txBody>
      </p:sp>
      <p:sp>
        <p:nvSpPr>
          <p:cNvPr id="755714" name="Rectangle 1026"/>
          <p:cNvSpPr>
            <a:spLocks noGrp="1" noRot="1" noChangeAspect="1" noChangeArrowheads="1" noTextEdit="1"/>
          </p:cNvSpPr>
          <p:nvPr>
            <p:ph type="sldImg"/>
          </p:nvPr>
        </p:nvSpPr>
        <p:spPr>
          <a:ln/>
        </p:spPr>
      </p:sp>
      <p:sp>
        <p:nvSpPr>
          <p:cNvPr id="755715" name="Rectangle 102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0D1B85-226A-4BD1-BF99-2DE9078AD9C2}" type="slidenum">
              <a:rPr lang="en-US" altLang="en-US"/>
              <a:pPr/>
              <a:t>46</a:t>
            </a:fld>
            <a:endParaRPr lang="en-US" altLang="en-US" dirty="0"/>
          </a:p>
        </p:txBody>
      </p:sp>
      <p:sp>
        <p:nvSpPr>
          <p:cNvPr id="759810" name="Rectangle 2"/>
          <p:cNvSpPr>
            <a:spLocks noGrp="1" noRot="1" noChangeAspect="1" noChangeArrowheads="1" noTextEdit="1"/>
          </p:cNvSpPr>
          <p:nvPr>
            <p:ph type="sldImg"/>
          </p:nvPr>
        </p:nvSpPr>
        <p:spPr>
          <a:ln/>
        </p:spPr>
      </p:sp>
      <p:sp>
        <p:nvSpPr>
          <p:cNvPr id="759811"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98C804-8FA6-4F80-BB3F-90EB38782999}" type="slidenum">
              <a:rPr lang="en-US" altLang="en-US"/>
              <a:pPr/>
              <a:t>47</a:t>
            </a:fld>
            <a:endParaRPr lang="en-US" altLang="en-US" dirty="0"/>
          </a:p>
        </p:txBody>
      </p:sp>
      <p:sp>
        <p:nvSpPr>
          <p:cNvPr id="757762" name="Rectangle 2"/>
          <p:cNvSpPr>
            <a:spLocks noGrp="1" noRot="1" noChangeAspect="1" noChangeArrowheads="1" noTextEdit="1"/>
          </p:cNvSpPr>
          <p:nvPr>
            <p:ph type="sldImg"/>
          </p:nvPr>
        </p:nvSpPr>
        <p:spPr>
          <a:ln/>
        </p:spPr>
      </p:sp>
      <p:sp>
        <p:nvSpPr>
          <p:cNvPr id="757763"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156E00-F338-4198-A5D8-CE1650B267C4}" type="slidenum">
              <a:rPr lang="en-US" altLang="en-US"/>
              <a:pPr/>
              <a:t>48</a:t>
            </a:fld>
            <a:endParaRPr lang="en-US" altLang="en-US" dirty="0"/>
          </a:p>
        </p:txBody>
      </p:sp>
      <p:sp>
        <p:nvSpPr>
          <p:cNvPr id="826370" name="Rectangle 2"/>
          <p:cNvSpPr>
            <a:spLocks noGrp="1" noRot="1" noChangeAspect="1" noChangeArrowheads="1" noTextEdit="1"/>
          </p:cNvSpPr>
          <p:nvPr>
            <p:ph type="sldImg"/>
          </p:nvPr>
        </p:nvSpPr>
        <p:spPr>
          <a:ln/>
        </p:spPr>
      </p:sp>
      <p:sp>
        <p:nvSpPr>
          <p:cNvPr id="826371"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6DE99A-FD18-4AF1-995C-2006788852D6}" type="slidenum">
              <a:rPr lang="en-US" altLang="en-US"/>
              <a:pPr/>
              <a:t>49</a:t>
            </a:fld>
            <a:endParaRPr lang="en-US" altLang="en-US" dirty="0"/>
          </a:p>
        </p:txBody>
      </p:sp>
      <p:sp>
        <p:nvSpPr>
          <p:cNvPr id="828418" name="Rectangle 2"/>
          <p:cNvSpPr>
            <a:spLocks noGrp="1" noRot="1" noChangeAspect="1" noChangeArrowheads="1" noTextEdit="1"/>
          </p:cNvSpPr>
          <p:nvPr>
            <p:ph type="sldImg"/>
          </p:nvPr>
        </p:nvSpPr>
        <p:spPr>
          <a:ln/>
        </p:spPr>
      </p:sp>
      <p:sp>
        <p:nvSpPr>
          <p:cNvPr id="828419"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3DA6B4-8DF5-48E8-B2E7-A745E8CFD8A8}" type="slidenum">
              <a:rPr lang="en-US" altLang="en-US"/>
              <a:pPr/>
              <a:t>50</a:t>
            </a:fld>
            <a:endParaRPr lang="en-US" altLang="en-US" dirty="0"/>
          </a:p>
        </p:txBody>
      </p:sp>
      <p:sp>
        <p:nvSpPr>
          <p:cNvPr id="761858" name="Rectangle 2"/>
          <p:cNvSpPr>
            <a:spLocks noGrp="1" noRot="1" noChangeAspect="1" noChangeArrowheads="1" noTextEdit="1"/>
          </p:cNvSpPr>
          <p:nvPr>
            <p:ph type="sldImg"/>
          </p:nvPr>
        </p:nvSpPr>
        <p:spPr>
          <a:ln/>
        </p:spPr>
      </p:sp>
      <p:sp>
        <p:nvSpPr>
          <p:cNvPr id="761859"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C00159-8A72-4F6B-A277-AB5066A13935}" type="slidenum">
              <a:rPr lang="en-US" altLang="en-US"/>
              <a:pPr/>
              <a:t>51</a:t>
            </a:fld>
            <a:endParaRPr lang="en-US" altLang="en-US" dirty="0"/>
          </a:p>
        </p:txBody>
      </p:sp>
      <p:sp>
        <p:nvSpPr>
          <p:cNvPr id="763906" name="Rectangle 2"/>
          <p:cNvSpPr>
            <a:spLocks noGrp="1" noRot="1" noChangeAspect="1" noChangeArrowheads="1" noTextEdit="1"/>
          </p:cNvSpPr>
          <p:nvPr>
            <p:ph type="sldImg"/>
          </p:nvPr>
        </p:nvSpPr>
        <p:spPr>
          <a:ln/>
        </p:spPr>
      </p:sp>
      <p:sp>
        <p:nvSpPr>
          <p:cNvPr id="763907"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662ABE-4011-4F82-9744-AD1D1973202F}" type="slidenum">
              <a:rPr lang="en-US" altLang="en-US"/>
              <a:pPr/>
              <a:t>52</a:t>
            </a:fld>
            <a:endParaRPr lang="en-US" altLang="en-US" dirty="0"/>
          </a:p>
        </p:txBody>
      </p:sp>
      <p:sp>
        <p:nvSpPr>
          <p:cNvPr id="804866" name="Rectangle 2"/>
          <p:cNvSpPr>
            <a:spLocks noGrp="1" noRot="1" noChangeAspect="1" noChangeArrowheads="1" noTextEdit="1"/>
          </p:cNvSpPr>
          <p:nvPr>
            <p:ph type="sldImg"/>
          </p:nvPr>
        </p:nvSpPr>
        <p:spPr>
          <a:ln/>
        </p:spPr>
      </p:sp>
      <p:sp>
        <p:nvSpPr>
          <p:cNvPr id="804867"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450DF8-EE7D-4F48-BC2E-89927AFBFAC4}" type="slidenum">
              <a:rPr lang="en-US" altLang="en-US"/>
              <a:pPr/>
              <a:t>7</a:t>
            </a:fld>
            <a:endParaRPr lang="en-US" altLang="en-US" dirty="0"/>
          </a:p>
        </p:txBody>
      </p:sp>
      <p:sp>
        <p:nvSpPr>
          <p:cNvPr id="710658" name="Rectangle 1026"/>
          <p:cNvSpPr>
            <a:spLocks noGrp="1" noRot="1" noChangeAspect="1" noChangeArrowheads="1" noTextEdit="1"/>
          </p:cNvSpPr>
          <p:nvPr>
            <p:ph type="sldImg"/>
          </p:nvPr>
        </p:nvSpPr>
        <p:spPr>
          <a:ln/>
        </p:spPr>
      </p:sp>
      <p:sp>
        <p:nvSpPr>
          <p:cNvPr id="710659" name="Rectangle 102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7AE640-BD26-4306-BD0B-E161B7F90548}" type="slidenum">
              <a:rPr lang="en-US" altLang="en-US"/>
              <a:pPr/>
              <a:t>53</a:t>
            </a:fld>
            <a:endParaRPr lang="en-US" altLang="en-US" dirty="0"/>
          </a:p>
        </p:txBody>
      </p:sp>
      <p:sp>
        <p:nvSpPr>
          <p:cNvPr id="806914" name="Rectangle 2"/>
          <p:cNvSpPr>
            <a:spLocks noGrp="1" noRot="1" noChangeAspect="1" noChangeArrowheads="1" noTextEdit="1"/>
          </p:cNvSpPr>
          <p:nvPr>
            <p:ph type="sldImg"/>
          </p:nvPr>
        </p:nvSpPr>
        <p:spPr>
          <a:ln/>
        </p:spPr>
      </p:sp>
      <p:sp>
        <p:nvSpPr>
          <p:cNvPr id="806915"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166459-8BD3-4EF0-83C4-D1DC8A3163EF}" type="slidenum">
              <a:rPr lang="en-US" altLang="en-US"/>
              <a:pPr/>
              <a:t>54</a:t>
            </a:fld>
            <a:endParaRPr lang="en-US" altLang="en-US" dirty="0"/>
          </a:p>
        </p:txBody>
      </p:sp>
      <p:sp>
        <p:nvSpPr>
          <p:cNvPr id="808962" name="Rectangle 2"/>
          <p:cNvSpPr>
            <a:spLocks noGrp="1" noRot="1" noChangeAspect="1" noChangeArrowheads="1" noTextEdit="1"/>
          </p:cNvSpPr>
          <p:nvPr>
            <p:ph type="sldImg"/>
          </p:nvPr>
        </p:nvSpPr>
        <p:spPr>
          <a:ln/>
        </p:spPr>
      </p:sp>
      <p:sp>
        <p:nvSpPr>
          <p:cNvPr id="808963"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995CE0-EAEF-4FEF-A8B5-A361A3542D7D}" type="slidenum">
              <a:rPr lang="en-US" altLang="en-US"/>
              <a:pPr/>
              <a:t>55</a:t>
            </a:fld>
            <a:endParaRPr lang="en-US" altLang="en-US" dirty="0"/>
          </a:p>
        </p:txBody>
      </p:sp>
      <p:sp>
        <p:nvSpPr>
          <p:cNvPr id="811010" name="Rectangle 2"/>
          <p:cNvSpPr>
            <a:spLocks noGrp="1" noRot="1" noChangeAspect="1" noChangeArrowheads="1" noTextEdit="1"/>
          </p:cNvSpPr>
          <p:nvPr>
            <p:ph type="sldImg"/>
          </p:nvPr>
        </p:nvSpPr>
        <p:spPr>
          <a:ln/>
        </p:spPr>
      </p:sp>
      <p:sp>
        <p:nvSpPr>
          <p:cNvPr id="811011"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761CB-393E-445C-A1F3-9E1B058FB2BD}" type="slidenum">
              <a:rPr lang="en-US" altLang="en-US"/>
              <a:pPr/>
              <a:t>56</a:t>
            </a:fld>
            <a:endParaRPr lang="en-US" altLang="en-US" dirty="0"/>
          </a:p>
        </p:txBody>
      </p:sp>
      <p:sp>
        <p:nvSpPr>
          <p:cNvPr id="813058" name="Rectangle 2"/>
          <p:cNvSpPr>
            <a:spLocks noGrp="1" noRot="1" noChangeAspect="1" noChangeArrowheads="1" noTextEdit="1"/>
          </p:cNvSpPr>
          <p:nvPr>
            <p:ph type="sldImg"/>
          </p:nvPr>
        </p:nvSpPr>
        <p:spPr>
          <a:ln/>
        </p:spPr>
      </p:sp>
      <p:sp>
        <p:nvSpPr>
          <p:cNvPr id="813059"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8BE6F8-BB51-4204-9C76-8477E559E3DD}" type="slidenum">
              <a:rPr lang="en-US" altLang="en-US"/>
              <a:pPr/>
              <a:t>57</a:t>
            </a:fld>
            <a:endParaRPr lang="en-US" altLang="en-US" dirty="0"/>
          </a:p>
        </p:txBody>
      </p:sp>
      <p:sp>
        <p:nvSpPr>
          <p:cNvPr id="765954" name="Rectangle 2"/>
          <p:cNvSpPr>
            <a:spLocks noGrp="1" noRot="1" noChangeAspect="1" noChangeArrowheads="1" noTextEdit="1"/>
          </p:cNvSpPr>
          <p:nvPr>
            <p:ph type="sldImg"/>
          </p:nvPr>
        </p:nvSpPr>
        <p:spPr>
          <a:ln/>
        </p:spPr>
      </p:sp>
      <p:sp>
        <p:nvSpPr>
          <p:cNvPr id="765955"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1C3086-68D3-42FE-A54E-6F4573BB7802}" type="slidenum">
              <a:rPr lang="en-US" altLang="en-US"/>
              <a:pPr/>
              <a:t>58</a:t>
            </a:fld>
            <a:endParaRPr lang="en-US" altLang="en-US" dirty="0"/>
          </a:p>
        </p:txBody>
      </p:sp>
      <p:sp>
        <p:nvSpPr>
          <p:cNvPr id="768002" name="Rectangle 2"/>
          <p:cNvSpPr>
            <a:spLocks noGrp="1" noRot="1" noChangeAspect="1" noChangeArrowheads="1" noTextEdit="1"/>
          </p:cNvSpPr>
          <p:nvPr>
            <p:ph type="sldImg"/>
          </p:nvPr>
        </p:nvSpPr>
        <p:spPr>
          <a:ln/>
        </p:spPr>
      </p:sp>
      <p:sp>
        <p:nvSpPr>
          <p:cNvPr id="768003"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CC2C24-B26B-45AE-ABB7-715A467F12F4}" type="slidenum">
              <a:rPr lang="en-US" altLang="en-US"/>
              <a:pPr/>
              <a:t>59</a:t>
            </a:fld>
            <a:endParaRPr lang="en-US" altLang="en-US" dirty="0"/>
          </a:p>
        </p:txBody>
      </p:sp>
      <p:sp>
        <p:nvSpPr>
          <p:cNvPr id="770050" name="Rectangle 2"/>
          <p:cNvSpPr>
            <a:spLocks noGrp="1" noRot="1" noChangeAspect="1" noChangeArrowheads="1" noTextEdit="1"/>
          </p:cNvSpPr>
          <p:nvPr>
            <p:ph type="sldImg"/>
          </p:nvPr>
        </p:nvSpPr>
        <p:spPr>
          <a:ln/>
        </p:spPr>
      </p:sp>
      <p:sp>
        <p:nvSpPr>
          <p:cNvPr id="770051"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930299-6A0F-4F06-9C4F-3E2CFA19ED4C}" type="slidenum">
              <a:rPr lang="en-US" altLang="en-US"/>
              <a:pPr/>
              <a:t>60</a:t>
            </a:fld>
            <a:endParaRPr lang="en-US" altLang="en-US" dirty="0"/>
          </a:p>
        </p:txBody>
      </p:sp>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1E3923-FC78-41E7-90F7-17E4131B13B9}" type="slidenum">
              <a:rPr lang="en-US" altLang="en-US"/>
              <a:pPr/>
              <a:t>61</a:t>
            </a:fld>
            <a:endParaRPr lang="en-US" altLang="en-US" dirty="0"/>
          </a:p>
        </p:txBody>
      </p:sp>
      <p:sp>
        <p:nvSpPr>
          <p:cNvPr id="774146" name="Rectangle 2"/>
          <p:cNvSpPr>
            <a:spLocks noGrp="1" noRot="1" noChangeAspect="1" noChangeArrowheads="1" noTextEdit="1"/>
          </p:cNvSpPr>
          <p:nvPr>
            <p:ph type="sldImg"/>
          </p:nvPr>
        </p:nvSpPr>
        <p:spPr>
          <a:ln/>
        </p:spPr>
      </p:sp>
      <p:sp>
        <p:nvSpPr>
          <p:cNvPr id="774147"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FFE968-4730-41A7-A241-81F5E9349974}" type="slidenum">
              <a:rPr lang="en-US" altLang="en-US"/>
              <a:pPr/>
              <a:t>62</a:t>
            </a:fld>
            <a:endParaRPr lang="en-US" altLang="en-US" dirty="0"/>
          </a:p>
        </p:txBody>
      </p:sp>
      <p:sp>
        <p:nvSpPr>
          <p:cNvPr id="776194" name="Rectangle 2"/>
          <p:cNvSpPr>
            <a:spLocks noGrp="1" noRot="1" noChangeAspect="1" noChangeArrowheads="1" noTextEdit="1"/>
          </p:cNvSpPr>
          <p:nvPr>
            <p:ph type="sldImg"/>
          </p:nvPr>
        </p:nvSpPr>
        <p:spPr>
          <a:ln/>
        </p:spPr>
      </p:sp>
      <p:sp>
        <p:nvSpPr>
          <p:cNvPr id="776195"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52B896-C13B-4C0B-B59D-72CF7BAFCF5A}" type="slidenum">
              <a:rPr lang="en-US" altLang="en-US"/>
              <a:pPr/>
              <a:t>8</a:t>
            </a:fld>
            <a:endParaRPr lang="en-US" altLang="en-US" dirty="0"/>
          </a:p>
        </p:txBody>
      </p:sp>
      <p:sp>
        <p:nvSpPr>
          <p:cNvPr id="712706" name="Rectangle 2"/>
          <p:cNvSpPr>
            <a:spLocks noGrp="1" noRot="1" noChangeAspect="1" noChangeArrowheads="1" noTextEdit="1"/>
          </p:cNvSpPr>
          <p:nvPr>
            <p:ph type="sldImg"/>
          </p:nvPr>
        </p:nvSpPr>
        <p:spPr>
          <a:ln/>
        </p:spPr>
      </p:sp>
      <p:sp>
        <p:nvSpPr>
          <p:cNvPr id="712707"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7C9D9D-2E70-440B-B4A8-FC05F0445D0F}" type="slidenum">
              <a:rPr lang="en-US" altLang="en-US"/>
              <a:pPr/>
              <a:t>63</a:t>
            </a:fld>
            <a:endParaRPr lang="en-US" altLang="en-US" dirty="0"/>
          </a:p>
        </p:txBody>
      </p:sp>
      <p:sp>
        <p:nvSpPr>
          <p:cNvPr id="778242" name="Rectangle 2"/>
          <p:cNvSpPr>
            <a:spLocks noGrp="1" noRot="1" noChangeAspect="1" noChangeArrowheads="1" noTextEdit="1"/>
          </p:cNvSpPr>
          <p:nvPr>
            <p:ph type="sldImg"/>
          </p:nvPr>
        </p:nvSpPr>
        <p:spPr>
          <a:ln/>
        </p:spPr>
      </p:sp>
      <p:sp>
        <p:nvSpPr>
          <p:cNvPr id="778243"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5DAC0E-5933-4AA8-A6B0-41894043C60A}" type="slidenum">
              <a:rPr lang="en-US" altLang="en-US"/>
              <a:pPr/>
              <a:t>64</a:t>
            </a:fld>
            <a:endParaRPr lang="en-US" altLang="en-US" dirty="0"/>
          </a:p>
        </p:txBody>
      </p:sp>
      <p:sp>
        <p:nvSpPr>
          <p:cNvPr id="780290" name="Rectangle 2"/>
          <p:cNvSpPr>
            <a:spLocks noGrp="1" noRot="1" noChangeAspect="1" noChangeArrowheads="1" noTextEdit="1"/>
          </p:cNvSpPr>
          <p:nvPr>
            <p:ph type="sldImg"/>
          </p:nvPr>
        </p:nvSpPr>
        <p:spPr>
          <a:ln/>
        </p:spPr>
      </p:sp>
      <p:sp>
        <p:nvSpPr>
          <p:cNvPr id="780291"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9DE536-7DB6-4F8A-B261-AA87E5877AE8}" type="slidenum">
              <a:rPr lang="en-US" altLang="en-US"/>
              <a:pPr/>
              <a:t>65</a:t>
            </a:fld>
            <a:endParaRPr lang="en-US" altLang="en-US" dirty="0"/>
          </a:p>
        </p:txBody>
      </p:sp>
      <p:sp>
        <p:nvSpPr>
          <p:cNvPr id="830466" name="Rectangle 2"/>
          <p:cNvSpPr>
            <a:spLocks noGrp="1" noRot="1" noChangeAspect="1" noChangeArrowheads="1" noTextEdit="1"/>
          </p:cNvSpPr>
          <p:nvPr>
            <p:ph type="sldImg"/>
          </p:nvPr>
        </p:nvSpPr>
        <p:spPr>
          <a:ln/>
        </p:spPr>
      </p:sp>
      <p:sp>
        <p:nvSpPr>
          <p:cNvPr id="830467"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FCDCD7-D4A5-455D-8C91-BEA933401A32}" type="slidenum">
              <a:rPr lang="en-US" altLang="en-US"/>
              <a:pPr/>
              <a:t>66</a:t>
            </a:fld>
            <a:endParaRPr lang="en-US" altLang="en-US" dirty="0"/>
          </a:p>
        </p:txBody>
      </p:sp>
      <p:sp>
        <p:nvSpPr>
          <p:cNvPr id="782338" name="Rectangle 2"/>
          <p:cNvSpPr>
            <a:spLocks noGrp="1" noRot="1" noChangeAspect="1" noChangeArrowheads="1" noTextEdit="1"/>
          </p:cNvSpPr>
          <p:nvPr>
            <p:ph type="sldImg"/>
          </p:nvPr>
        </p:nvSpPr>
        <p:spPr>
          <a:ln/>
        </p:spPr>
      </p:sp>
      <p:sp>
        <p:nvSpPr>
          <p:cNvPr id="782339"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39BE76-89E7-43A3-9970-3810B79BF80C}" type="slidenum">
              <a:rPr lang="en-US" altLang="en-US"/>
              <a:pPr/>
              <a:t>67</a:t>
            </a:fld>
            <a:endParaRPr lang="en-US" altLang="en-US" dirty="0"/>
          </a:p>
        </p:txBody>
      </p:sp>
      <p:sp>
        <p:nvSpPr>
          <p:cNvPr id="784386" name="Rectangle 2"/>
          <p:cNvSpPr>
            <a:spLocks noGrp="1" noRot="1" noChangeAspect="1" noChangeArrowheads="1" noTextEdit="1"/>
          </p:cNvSpPr>
          <p:nvPr>
            <p:ph type="sldImg"/>
          </p:nvPr>
        </p:nvSpPr>
        <p:spPr>
          <a:ln/>
        </p:spPr>
      </p:sp>
      <p:sp>
        <p:nvSpPr>
          <p:cNvPr id="784387"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C922D1-166B-4A09-AEAE-362C6BF1442C}" type="slidenum">
              <a:rPr lang="en-US" altLang="en-US"/>
              <a:pPr/>
              <a:t>68</a:t>
            </a:fld>
            <a:endParaRPr lang="en-US" altLang="en-US" dirty="0"/>
          </a:p>
        </p:txBody>
      </p:sp>
      <p:sp>
        <p:nvSpPr>
          <p:cNvPr id="786434" name="Rectangle 2"/>
          <p:cNvSpPr>
            <a:spLocks noGrp="1" noRot="1" noChangeAspect="1" noChangeArrowheads="1" noTextEdit="1"/>
          </p:cNvSpPr>
          <p:nvPr>
            <p:ph type="sldImg"/>
          </p:nvPr>
        </p:nvSpPr>
        <p:spPr>
          <a:ln/>
        </p:spPr>
      </p:sp>
      <p:sp>
        <p:nvSpPr>
          <p:cNvPr id="786435"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145794-F6A4-4032-8487-4DE6B2982775}" type="slidenum">
              <a:rPr lang="en-US" altLang="en-US"/>
              <a:pPr/>
              <a:t>69</a:t>
            </a:fld>
            <a:endParaRPr lang="en-US" altLang="en-US" dirty="0"/>
          </a:p>
        </p:txBody>
      </p:sp>
      <p:sp>
        <p:nvSpPr>
          <p:cNvPr id="788482" name="Rectangle 2"/>
          <p:cNvSpPr>
            <a:spLocks noGrp="1" noRot="1" noChangeAspect="1" noChangeArrowheads="1" noTextEdit="1"/>
          </p:cNvSpPr>
          <p:nvPr>
            <p:ph type="sldImg"/>
          </p:nvPr>
        </p:nvSpPr>
        <p:spPr>
          <a:ln/>
        </p:spPr>
      </p:sp>
      <p:sp>
        <p:nvSpPr>
          <p:cNvPr id="788483"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BD57C0-874A-4E6F-964F-1833D45B21A6}" type="slidenum">
              <a:rPr lang="en-US" altLang="en-US"/>
              <a:pPr/>
              <a:t>70</a:t>
            </a:fld>
            <a:endParaRPr lang="en-US" altLang="en-US" dirty="0"/>
          </a:p>
        </p:txBody>
      </p:sp>
      <p:sp>
        <p:nvSpPr>
          <p:cNvPr id="832514" name="Rectangle 2"/>
          <p:cNvSpPr>
            <a:spLocks noGrp="1" noRot="1" noChangeAspect="1" noChangeArrowheads="1" noTextEdit="1"/>
          </p:cNvSpPr>
          <p:nvPr>
            <p:ph type="sldImg"/>
          </p:nvPr>
        </p:nvSpPr>
        <p:spPr>
          <a:ln/>
        </p:spPr>
      </p:sp>
      <p:sp>
        <p:nvSpPr>
          <p:cNvPr id="832515"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7652EA-D11E-4DB3-88F3-05EE01D543C4}" type="slidenum">
              <a:rPr lang="en-US" altLang="en-US"/>
              <a:pPr/>
              <a:t>71</a:t>
            </a:fld>
            <a:endParaRPr lang="en-US" altLang="en-US" dirty="0"/>
          </a:p>
        </p:txBody>
      </p:sp>
      <p:sp>
        <p:nvSpPr>
          <p:cNvPr id="790530" name="Rectangle 2"/>
          <p:cNvSpPr>
            <a:spLocks noGrp="1" noRot="1" noChangeAspect="1" noChangeArrowheads="1" noTextEdit="1"/>
          </p:cNvSpPr>
          <p:nvPr>
            <p:ph type="sldImg"/>
          </p:nvPr>
        </p:nvSpPr>
        <p:spPr>
          <a:ln/>
        </p:spPr>
      </p:sp>
      <p:sp>
        <p:nvSpPr>
          <p:cNvPr id="790531"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4D505E-4D44-40D0-8D81-7DD4A858E80A}" type="slidenum">
              <a:rPr lang="en-US" altLang="en-US"/>
              <a:pPr/>
              <a:t>72</a:t>
            </a:fld>
            <a:endParaRPr lang="en-US" altLang="en-US" dirty="0"/>
          </a:p>
        </p:txBody>
      </p:sp>
      <p:sp>
        <p:nvSpPr>
          <p:cNvPr id="792578" name="Rectangle 2"/>
          <p:cNvSpPr>
            <a:spLocks noGrp="1" noRot="1" noChangeAspect="1" noChangeArrowheads="1" noTextEdit="1"/>
          </p:cNvSpPr>
          <p:nvPr>
            <p:ph type="sldImg"/>
          </p:nvPr>
        </p:nvSpPr>
        <p:spPr>
          <a:ln/>
        </p:spPr>
      </p:sp>
      <p:sp>
        <p:nvSpPr>
          <p:cNvPr id="792579"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722F23-147A-4B2D-B866-A5D503CB515F}" type="slidenum">
              <a:rPr lang="en-US" altLang="en-US"/>
              <a:pPr/>
              <a:t>9</a:t>
            </a:fld>
            <a:endParaRPr lang="en-US" altLang="en-US" dirty="0"/>
          </a:p>
        </p:txBody>
      </p:sp>
      <p:sp>
        <p:nvSpPr>
          <p:cNvPr id="815106" name="Rectangle 2"/>
          <p:cNvSpPr>
            <a:spLocks noGrp="1" noRot="1" noChangeAspect="1" noChangeArrowheads="1" noTextEdit="1"/>
          </p:cNvSpPr>
          <p:nvPr>
            <p:ph type="sldImg"/>
          </p:nvPr>
        </p:nvSpPr>
        <p:spPr>
          <a:ln/>
        </p:spPr>
      </p:sp>
      <p:sp>
        <p:nvSpPr>
          <p:cNvPr id="815107"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A29F83-E2CC-45B2-BF02-B6CED96DF646}" type="slidenum">
              <a:rPr lang="en-US" altLang="en-US"/>
              <a:pPr/>
              <a:t>73</a:t>
            </a:fld>
            <a:endParaRPr lang="en-US" altLang="en-US" dirty="0"/>
          </a:p>
        </p:txBody>
      </p:sp>
      <p:sp>
        <p:nvSpPr>
          <p:cNvPr id="834562" name="Rectangle 2"/>
          <p:cNvSpPr>
            <a:spLocks noGrp="1" noRot="1" noChangeAspect="1" noChangeArrowheads="1" noTextEdit="1"/>
          </p:cNvSpPr>
          <p:nvPr>
            <p:ph type="sldImg"/>
          </p:nvPr>
        </p:nvSpPr>
        <p:spPr>
          <a:ln/>
        </p:spPr>
      </p:sp>
      <p:sp>
        <p:nvSpPr>
          <p:cNvPr id="834563"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CC49D7-BE17-4E48-8DDE-7AB56C8581D0}" type="slidenum">
              <a:rPr lang="en-US" altLang="en-US"/>
              <a:pPr/>
              <a:t>74</a:t>
            </a:fld>
            <a:endParaRPr lang="en-US" altLang="en-US" dirty="0"/>
          </a:p>
        </p:txBody>
      </p:sp>
      <p:sp>
        <p:nvSpPr>
          <p:cNvPr id="836610" name="Rectangle 2"/>
          <p:cNvSpPr>
            <a:spLocks noGrp="1" noRot="1" noChangeAspect="1" noChangeArrowheads="1" noTextEdit="1"/>
          </p:cNvSpPr>
          <p:nvPr>
            <p:ph type="sldImg"/>
          </p:nvPr>
        </p:nvSpPr>
        <p:spPr>
          <a:ln/>
        </p:spPr>
      </p:sp>
      <p:sp>
        <p:nvSpPr>
          <p:cNvPr id="836611"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4D61E2-DF63-4CE9-A4DC-671011A5C003}" type="slidenum">
              <a:rPr lang="en-US" altLang="en-US"/>
              <a:pPr/>
              <a:t>75</a:t>
            </a:fld>
            <a:endParaRPr lang="en-US" altLang="en-US" dirty="0"/>
          </a:p>
        </p:txBody>
      </p:sp>
      <p:sp>
        <p:nvSpPr>
          <p:cNvPr id="838658" name="Rectangle 2"/>
          <p:cNvSpPr>
            <a:spLocks noGrp="1" noRot="1" noChangeAspect="1" noChangeArrowheads="1" noTextEdit="1"/>
          </p:cNvSpPr>
          <p:nvPr>
            <p:ph type="sldImg"/>
          </p:nvPr>
        </p:nvSpPr>
        <p:spPr>
          <a:ln/>
        </p:spPr>
      </p:sp>
      <p:sp>
        <p:nvSpPr>
          <p:cNvPr id="838659"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99E53D-48DE-40FF-B9ED-ED60A72E82D1}" type="slidenum">
              <a:rPr lang="en-US" altLang="en-US"/>
              <a:pPr/>
              <a:t>76</a:t>
            </a:fld>
            <a:endParaRPr lang="en-US" altLang="en-US" dirty="0"/>
          </a:p>
        </p:txBody>
      </p:sp>
      <p:sp>
        <p:nvSpPr>
          <p:cNvPr id="840706" name="Rectangle 2"/>
          <p:cNvSpPr>
            <a:spLocks noGrp="1" noRot="1" noChangeAspect="1" noChangeArrowheads="1" noTextEdit="1"/>
          </p:cNvSpPr>
          <p:nvPr>
            <p:ph type="sldImg"/>
          </p:nvPr>
        </p:nvSpPr>
        <p:spPr>
          <a:ln/>
        </p:spPr>
      </p:sp>
      <p:sp>
        <p:nvSpPr>
          <p:cNvPr id="840707"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81DC97-1A82-485A-AEEC-8E02DE151D0A}" type="slidenum">
              <a:rPr lang="en-US" altLang="en-US"/>
              <a:pPr/>
              <a:t>77</a:t>
            </a:fld>
            <a:endParaRPr lang="en-US" altLang="en-US" dirty="0"/>
          </a:p>
        </p:txBody>
      </p:sp>
      <p:sp>
        <p:nvSpPr>
          <p:cNvPr id="842754" name="Rectangle 2"/>
          <p:cNvSpPr>
            <a:spLocks noGrp="1" noRot="1" noChangeAspect="1" noChangeArrowheads="1" noTextEdit="1"/>
          </p:cNvSpPr>
          <p:nvPr>
            <p:ph type="sldImg"/>
          </p:nvPr>
        </p:nvSpPr>
        <p:spPr>
          <a:ln/>
        </p:spPr>
      </p:sp>
      <p:sp>
        <p:nvSpPr>
          <p:cNvPr id="842755"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C21F66-5869-4A8E-910C-C1A335FC43CF}" type="slidenum">
              <a:rPr lang="en-US" altLang="en-US"/>
              <a:pPr/>
              <a:t>78</a:t>
            </a:fld>
            <a:endParaRPr lang="en-US" altLang="en-US" dirty="0"/>
          </a:p>
        </p:txBody>
      </p:sp>
      <p:sp>
        <p:nvSpPr>
          <p:cNvPr id="844802" name="Rectangle 2"/>
          <p:cNvSpPr>
            <a:spLocks noGrp="1" noRot="1" noChangeAspect="1" noChangeArrowheads="1" noTextEdit="1"/>
          </p:cNvSpPr>
          <p:nvPr>
            <p:ph type="sldImg"/>
          </p:nvPr>
        </p:nvSpPr>
        <p:spPr>
          <a:ln/>
        </p:spPr>
      </p:sp>
      <p:sp>
        <p:nvSpPr>
          <p:cNvPr id="844803"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2AA916-1BB4-458B-A5B9-8A5482A2B855}" type="slidenum">
              <a:rPr lang="en-US" altLang="en-US"/>
              <a:pPr/>
              <a:t>79</a:t>
            </a:fld>
            <a:endParaRPr lang="en-US" altLang="en-US" dirty="0"/>
          </a:p>
        </p:txBody>
      </p:sp>
      <p:sp>
        <p:nvSpPr>
          <p:cNvPr id="846850" name="Rectangle 2"/>
          <p:cNvSpPr>
            <a:spLocks noGrp="1" noRot="1" noChangeAspect="1" noChangeArrowheads="1" noTextEdit="1"/>
          </p:cNvSpPr>
          <p:nvPr>
            <p:ph type="sldImg"/>
          </p:nvPr>
        </p:nvSpPr>
        <p:spPr>
          <a:ln/>
        </p:spPr>
      </p:sp>
      <p:sp>
        <p:nvSpPr>
          <p:cNvPr id="846851"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2DDC0A-1C72-4563-BA38-AFEF02E388F6}" type="slidenum">
              <a:rPr lang="en-US" altLang="en-US"/>
              <a:pPr/>
              <a:t>80</a:t>
            </a:fld>
            <a:endParaRPr lang="en-US" altLang="en-US" dirty="0"/>
          </a:p>
        </p:txBody>
      </p:sp>
      <p:sp>
        <p:nvSpPr>
          <p:cNvPr id="848898" name="Rectangle 2"/>
          <p:cNvSpPr>
            <a:spLocks noGrp="1" noRot="1" noChangeAspect="1" noChangeArrowheads="1" noTextEdit="1"/>
          </p:cNvSpPr>
          <p:nvPr>
            <p:ph type="sldImg"/>
          </p:nvPr>
        </p:nvSpPr>
        <p:spPr>
          <a:ln/>
        </p:spPr>
      </p:sp>
      <p:sp>
        <p:nvSpPr>
          <p:cNvPr id="848899"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33EA5B-54BF-4708-819E-B1201E702537}" type="slidenum">
              <a:rPr lang="en-US" altLang="en-US"/>
              <a:pPr/>
              <a:t>81</a:t>
            </a:fld>
            <a:endParaRPr lang="en-US" altLang="en-US" dirty="0"/>
          </a:p>
        </p:txBody>
      </p:sp>
      <p:sp>
        <p:nvSpPr>
          <p:cNvPr id="850946" name="Rectangle 2"/>
          <p:cNvSpPr>
            <a:spLocks noGrp="1" noRot="1" noChangeAspect="1" noChangeArrowheads="1" noTextEdit="1"/>
          </p:cNvSpPr>
          <p:nvPr>
            <p:ph type="sldImg"/>
          </p:nvPr>
        </p:nvSpPr>
        <p:spPr>
          <a:ln/>
        </p:spPr>
      </p:sp>
      <p:sp>
        <p:nvSpPr>
          <p:cNvPr id="850947"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29AAD4-71A9-405B-8300-C6BD0BE644C1}" type="slidenum">
              <a:rPr lang="en-US" altLang="en-US"/>
              <a:pPr/>
              <a:t>82</a:t>
            </a:fld>
            <a:endParaRPr lang="en-US" altLang="en-US" dirty="0"/>
          </a:p>
        </p:txBody>
      </p:sp>
      <p:sp>
        <p:nvSpPr>
          <p:cNvPr id="796674" name="Rectangle 2"/>
          <p:cNvSpPr>
            <a:spLocks noGrp="1" noRot="1" noChangeAspect="1" noChangeArrowheads="1" noTextEdit="1"/>
          </p:cNvSpPr>
          <p:nvPr>
            <p:ph type="sldImg"/>
          </p:nvPr>
        </p:nvSpPr>
        <p:spPr>
          <a:ln/>
        </p:spPr>
      </p:sp>
      <p:sp>
        <p:nvSpPr>
          <p:cNvPr id="796675"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990F39-B90D-4B32-9237-056363982281}" type="slidenum">
              <a:rPr lang="en-US" altLang="en-US"/>
              <a:pPr/>
              <a:t>10</a:t>
            </a:fld>
            <a:endParaRPr lang="en-US" altLang="en-US" dirty="0"/>
          </a:p>
        </p:txBody>
      </p:sp>
      <p:sp>
        <p:nvSpPr>
          <p:cNvPr id="714754" name="Rectangle 2"/>
          <p:cNvSpPr>
            <a:spLocks noGrp="1" noRot="1" noChangeAspect="1" noChangeArrowheads="1" noTextEdit="1"/>
          </p:cNvSpPr>
          <p:nvPr>
            <p:ph type="sldImg"/>
          </p:nvPr>
        </p:nvSpPr>
        <p:spPr>
          <a:ln/>
        </p:spPr>
      </p:sp>
      <p:sp>
        <p:nvSpPr>
          <p:cNvPr id="714755"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F72B62-BB70-41D5-A631-E504E9C88F48}" type="slidenum">
              <a:rPr lang="en-US" altLang="en-US"/>
              <a:pPr/>
              <a:t>83</a:t>
            </a:fld>
            <a:endParaRPr lang="en-US" altLang="en-US" dirty="0"/>
          </a:p>
        </p:txBody>
      </p:sp>
      <p:sp>
        <p:nvSpPr>
          <p:cNvPr id="798722" name="Rectangle 2"/>
          <p:cNvSpPr>
            <a:spLocks noGrp="1" noRot="1" noChangeAspect="1" noChangeArrowheads="1" noTextEdit="1"/>
          </p:cNvSpPr>
          <p:nvPr>
            <p:ph type="sldImg"/>
          </p:nvPr>
        </p:nvSpPr>
        <p:spPr>
          <a:ln/>
        </p:spPr>
      </p:sp>
      <p:sp>
        <p:nvSpPr>
          <p:cNvPr id="798723"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823F97-C542-492B-BD9A-315710D1513F}" type="slidenum">
              <a:rPr lang="en-US" altLang="en-US"/>
              <a:pPr/>
              <a:t>84</a:t>
            </a:fld>
            <a:endParaRPr lang="en-US" altLang="en-US" dirty="0"/>
          </a:p>
        </p:txBody>
      </p:sp>
      <p:sp>
        <p:nvSpPr>
          <p:cNvPr id="800770" name="Rectangle 2"/>
          <p:cNvSpPr>
            <a:spLocks noGrp="1" noRot="1" noChangeAspect="1" noChangeArrowheads="1" noTextEdit="1"/>
          </p:cNvSpPr>
          <p:nvPr>
            <p:ph type="sldImg"/>
          </p:nvPr>
        </p:nvSpPr>
        <p:spPr>
          <a:ln/>
        </p:spPr>
      </p:sp>
      <p:sp>
        <p:nvSpPr>
          <p:cNvPr id="800771"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D3D0FC-C2D0-42EA-833B-8B041BF63199}" type="slidenum">
              <a:rPr lang="en-US" altLang="en-US"/>
              <a:pPr/>
              <a:t>85</a:t>
            </a:fld>
            <a:endParaRPr lang="en-US" altLang="en-US" dirty="0"/>
          </a:p>
        </p:txBody>
      </p:sp>
      <p:sp>
        <p:nvSpPr>
          <p:cNvPr id="649218" name="Rectangle 2"/>
          <p:cNvSpPr>
            <a:spLocks noGrp="1" noRot="1" noChangeAspect="1" noChangeArrowheads="1" noTextEdit="1"/>
          </p:cNvSpPr>
          <p:nvPr>
            <p:ph type="sldImg"/>
          </p:nvPr>
        </p:nvSpPr>
        <p:spPr>
          <a:ln/>
        </p:spPr>
      </p:sp>
      <p:sp>
        <p:nvSpPr>
          <p:cNvPr id="649219"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3A1603-3D8C-44F3-86BB-06A111201BF0}" type="slidenum">
              <a:rPr lang="en-US" altLang="en-US"/>
              <a:pPr/>
              <a:t>86</a:t>
            </a:fld>
            <a:endParaRPr lang="en-US" altLang="en-US" dirty="0"/>
          </a:p>
        </p:txBody>
      </p:sp>
      <p:sp>
        <p:nvSpPr>
          <p:cNvPr id="802818" name="Rectangle 2"/>
          <p:cNvSpPr>
            <a:spLocks noGrp="1" noRot="1" noChangeAspect="1" noChangeArrowheads="1" noTextEdit="1"/>
          </p:cNvSpPr>
          <p:nvPr>
            <p:ph type="sldImg"/>
          </p:nvPr>
        </p:nvSpPr>
        <p:spPr>
          <a:ln/>
        </p:spPr>
      </p:sp>
      <p:sp>
        <p:nvSpPr>
          <p:cNvPr id="802819"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F2B563-702B-4FC5-B19A-4707C4F3EE41}" type="slidenum">
              <a:rPr lang="en-US" altLang="en-US"/>
              <a:pPr/>
              <a:t>11</a:t>
            </a:fld>
            <a:endParaRPr lang="en-US" altLang="en-US" dirty="0"/>
          </a:p>
        </p:txBody>
      </p:sp>
      <p:sp>
        <p:nvSpPr>
          <p:cNvPr id="718850" name="Rectangle 2"/>
          <p:cNvSpPr>
            <a:spLocks noGrp="1" noRot="1" noChangeAspect="1" noChangeArrowheads="1" noTextEdit="1"/>
          </p:cNvSpPr>
          <p:nvPr>
            <p:ph type="sldImg"/>
          </p:nvPr>
        </p:nvSpPr>
        <p:spPr>
          <a:ln/>
        </p:spPr>
      </p:sp>
      <p:sp>
        <p:nvSpPr>
          <p:cNvPr id="718851" name="Rectangle 3"/>
          <p:cNvSpPr>
            <a:spLocks noGrp="1" noChangeArrowheads="1"/>
          </p:cNvSpPr>
          <p:nvPr>
            <p:ph type="body" idx="1"/>
          </p:nvPr>
        </p:nvSpPr>
        <p:spPr/>
        <p:txBody>
          <a:bodyPr/>
          <a:lstStyle/>
          <a:p>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3600" baseline="0">
                <a:latin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latin typeface="Arial" panose="020B060402020202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Date Placeholder 3"/>
          <p:cNvSpPr>
            <a:spLocks noGrp="1"/>
          </p:cNvSpPr>
          <p:nvPr>
            <p:ph type="dt" sz="half" idx="10"/>
          </p:nvPr>
        </p:nvSpPr>
        <p:spPr>
          <a:xfrm>
            <a:off x="6553200" y="6248400"/>
            <a:ext cx="1905000" cy="457200"/>
          </a:xfrm>
          <a:prstGeom prst="rect">
            <a:avLst/>
          </a:prstGeom>
        </p:spPr>
        <p:txBody>
          <a:bodyPr/>
          <a:lstStyle>
            <a:lvl1pPr>
              <a:defRPr/>
            </a:lvl1pPr>
          </a:lstStyle>
          <a:p>
            <a:endParaRPr lang="en-US" altLang="en-US" dirty="0"/>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dirty="0"/>
          </a:p>
        </p:txBody>
      </p:sp>
      <p:sp>
        <p:nvSpPr>
          <p:cNvPr id="6" name="Slide Number Placeholder 5"/>
          <p:cNvSpPr>
            <a:spLocks noGrp="1"/>
          </p:cNvSpPr>
          <p:nvPr>
            <p:ph type="sldNum" sz="quarter" idx="12"/>
          </p:nvPr>
        </p:nvSpPr>
        <p:spPr>
          <a:xfrm>
            <a:off x="685800" y="6248400"/>
            <a:ext cx="1905000" cy="457200"/>
          </a:xfrm>
          <a:prstGeom prst="rect">
            <a:avLst/>
          </a:prstGeom>
        </p:spPr>
        <p:txBody>
          <a:bodyPr/>
          <a:lstStyle>
            <a:lvl1pPr>
              <a:defRPr/>
            </a:lvl1pPr>
          </a:lstStyle>
          <a:p>
            <a:fld id="{C6E36114-5631-4531-9D83-D48F98EC8B95}" type="slidenum">
              <a:rPr lang="en-US" altLang="en-US"/>
              <a:pPr/>
              <a:t>‹#›</a:t>
            </a:fld>
            <a:endParaRPr lang="en-US" altLang="en-US" dirty="0"/>
          </a:p>
        </p:txBody>
      </p:sp>
    </p:spTree>
    <p:extLst>
      <p:ext uri="{BB962C8B-B14F-4D97-AF65-F5344CB8AC3E}">
        <p14:creationId xmlns:p14="http://schemas.microsoft.com/office/powerpoint/2010/main" val="2762346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553200" y="6248400"/>
            <a:ext cx="1905000" cy="457200"/>
          </a:xfrm>
          <a:prstGeom prst="rect">
            <a:avLst/>
          </a:prstGeom>
        </p:spPr>
        <p:txBody>
          <a:bodyPr/>
          <a:lstStyle>
            <a:lvl1pPr>
              <a:defRPr/>
            </a:lvl1pPr>
          </a:lstStyle>
          <a:p>
            <a:endParaRPr lang="en-US" altLang="en-US" dirty="0"/>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dirty="0"/>
          </a:p>
        </p:txBody>
      </p:sp>
      <p:sp>
        <p:nvSpPr>
          <p:cNvPr id="6" name="Slide Number Placeholder 5"/>
          <p:cNvSpPr>
            <a:spLocks noGrp="1"/>
          </p:cNvSpPr>
          <p:nvPr>
            <p:ph type="sldNum" sz="quarter" idx="12"/>
          </p:nvPr>
        </p:nvSpPr>
        <p:spPr>
          <a:xfrm>
            <a:off x="685800" y="6248400"/>
            <a:ext cx="1905000" cy="457200"/>
          </a:xfrm>
          <a:prstGeom prst="rect">
            <a:avLst/>
          </a:prstGeom>
        </p:spPr>
        <p:txBody>
          <a:bodyPr/>
          <a:lstStyle>
            <a:lvl1pPr>
              <a:defRPr/>
            </a:lvl1pPr>
          </a:lstStyle>
          <a:p>
            <a:fld id="{41ACBA65-0651-482A-8199-6F4E0C499EF9}" type="slidenum">
              <a:rPr lang="en-US" altLang="en-US"/>
              <a:pPr/>
              <a:t>‹#›</a:t>
            </a:fld>
            <a:endParaRPr lang="en-US" altLang="en-US" dirty="0"/>
          </a:p>
        </p:txBody>
      </p:sp>
    </p:spTree>
    <p:extLst>
      <p:ext uri="{BB962C8B-B14F-4D97-AF65-F5344CB8AC3E}">
        <p14:creationId xmlns:p14="http://schemas.microsoft.com/office/powerpoint/2010/main" val="2635765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81000"/>
            <a:ext cx="56769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553200" y="6248400"/>
            <a:ext cx="1905000" cy="457200"/>
          </a:xfrm>
          <a:prstGeom prst="rect">
            <a:avLst/>
          </a:prstGeom>
        </p:spPr>
        <p:txBody>
          <a:bodyPr/>
          <a:lstStyle>
            <a:lvl1pPr>
              <a:defRPr/>
            </a:lvl1pPr>
          </a:lstStyle>
          <a:p>
            <a:endParaRPr lang="en-US" altLang="en-US" dirty="0"/>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dirty="0"/>
          </a:p>
        </p:txBody>
      </p:sp>
      <p:sp>
        <p:nvSpPr>
          <p:cNvPr id="6" name="Slide Number Placeholder 5"/>
          <p:cNvSpPr>
            <a:spLocks noGrp="1"/>
          </p:cNvSpPr>
          <p:nvPr>
            <p:ph type="sldNum" sz="quarter" idx="12"/>
          </p:nvPr>
        </p:nvSpPr>
        <p:spPr>
          <a:xfrm>
            <a:off x="685800" y="6248400"/>
            <a:ext cx="1905000" cy="457200"/>
          </a:xfrm>
          <a:prstGeom prst="rect">
            <a:avLst/>
          </a:prstGeom>
        </p:spPr>
        <p:txBody>
          <a:bodyPr/>
          <a:lstStyle>
            <a:lvl1pPr>
              <a:defRPr/>
            </a:lvl1pPr>
          </a:lstStyle>
          <a:p>
            <a:fld id="{CC542829-62AB-473D-8AD1-1AFF2497BF89}" type="slidenum">
              <a:rPr lang="en-US" altLang="en-US"/>
              <a:pPr/>
              <a:t>‹#›</a:t>
            </a:fld>
            <a:endParaRPr lang="en-US" altLang="en-US" dirty="0"/>
          </a:p>
        </p:txBody>
      </p:sp>
    </p:spTree>
    <p:extLst>
      <p:ext uri="{BB962C8B-B14F-4D97-AF65-F5344CB8AC3E}">
        <p14:creationId xmlns:p14="http://schemas.microsoft.com/office/powerpoint/2010/main" val="3482115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Content Placeholder 2"/>
          <p:cNvSpPr>
            <a:spLocks noGrp="1"/>
          </p:cNvSpPr>
          <p:nvPr>
            <p:ph idx="1" hasCustomPrompt="1"/>
          </p:nvPr>
        </p:nvSpPr>
        <p:spPr/>
        <p:txBody>
          <a:bodyPr/>
          <a:lstStyle>
            <a:lvl1pPr>
              <a:defRPr sz="2800" baseline="0">
                <a:latin typeface="Calibri" panose="020F0502020204030204" pitchFamily="34" charset="0"/>
                <a:cs typeface="Calibri" panose="020F0502020204030204" pitchFamily="34" charset="0"/>
              </a:defRPr>
            </a:lvl1pPr>
            <a:lvl2pPr>
              <a:defRPr sz="2400" baseline="0">
                <a:latin typeface="Calibri" panose="020F0502020204030204" pitchFamily="34" charset="0"/>
                <a:cs typeface="Calibri" panose="020F0502020204030204" pitchFamily="34" charset="0"/>
              </a:defRPr>
            </a:lvl2pPr>
            <a:lvl3pPr>
              <a:defRPr sz="2200" baseline="0">
                <a:latin typeface="Calibri" panose="020F0502020204030204" pitchFamily="34" charset="0"/>
                <a:cs typeface="Calibri" panose="020F0502020204030204" pitchFamily="34" charset="0"/>
              </a:defRPr>
            </a:lvl3pPr>
            <a:lvl4pPr>
              <a:defRPr sz="1800" baseline="0">
                <a:latin typeface="Calibri" panose="020F0502020204030204" pitchFamily="34" charset="0"/>
                <a:cs typeface="Calibri" panose="020F0502020204030204" pitchFamily="34"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43512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a:xfrm>
            <a:off x="6553200" y="6248400"/>
            <a:ext cx="1905000" cy="457200"/>
          </a:xfrm>
          <a:prstGeom prst="rect">
            <a:avLst/>
          </a:prstGeom>
        </p:spPr>
        <p:txBody>
          <a:bodyPr/>
          <a:lstStyle>
            <a:lvl1pPr>
              <a:defRPr/>
            </a:lvl1pPr>
          </a:lstStyle>
          <a:p>
            <a:endParaRPr lang="en-US" altLang="en-US" dirty="0"/>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dirty="0"/>
          </a:p>
        </p:txBody>
      </p:sp>
      <p:sp>
        <p:nvSpPr>
          <p:cNvPr id="6" name="Slide Number Placeholder 5"/>
          <p:cNvSpPr>
            <a:spLocks noGrp="1"/>
          </p:cNvSpPr>
          <p:nvPr>
            <p:ph type="sldNum" sz="quarter" idx="12"/>
          </p:nvPr>
        </p:nvSpPr>
        <p:spPr>
          <a:xfrm>
            <a:off x="685800" y="6248400"/>
            <a:ext cx="1905000" cy="457200"/>
          </a:xfrm>
          <a:prstGeom prst="rect">
            <a:avLst/>
          </a:prstGeom>
        </p:spPr>
        <p:txBody>
          <a:bodyPr/>
          <a:lstStyle>
            <a:lvl1pPr>
              <a:defRPr/>
            </a:lvl1pPr>
          </a:lstStyle>
          <a:p>
            <a:fld id="{1B60033F-5ADA-4C89-9256-653A5DB5E696}" type="slidenum">
              <a:rPr lang="en-US" altLang="en-US"/>
              <a:pPr/>
              <a:t>‹#›</a:t>
            </a:fld>
            <a:endParaRPr lang="en-US" altLang="en-US" dirty="0"/>
          </a:p>
        </p:txBody>
      </p:sp>
    </p:spTree>
    <p:extLst>
      <p:ext uri="{BB962C8B-B14F-4D97-AF65-F5344CB8AC3E}">
        <p14:creationId xmlns:p14="http://schemas.microsoft.com/office/powerpoint/2010/main" val="4035933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553200" y="6248400"/>
            <a:ext cx="1905000" cy="457200"/>
          </a:xfrm>
          <a:prstGeom prst="rect">
            <a:avLst/>
          </a:prstGeom>
        </p:spPr>
        <p:txBody>
          <a:bodyPr/>
          <a:lstStyle>
            <a:lvl1pPr>
              <a:defRPr/>
            </a:lvl1pPr>
          </a:lstStyle>
          <a:p>
            <a:endParaRPr lang="en-US" altLang="en-US" dirty="0"/>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dirty="0"/>
          </a:p>
        </p:txBody>
      </p:sp>
      <p:sp>
        <p:nvSpPr>
          <p:cNvPr id="7" name="Slide Number Placeholder 6"/>
          <p:cNvSpPr>
            <a:spLocks noGrp="1"/>
          </p:cNvSpPr>
          <p:nvPr>
            <p:ph type="sldNum" sz="quarter" idx="12"/>
          </p:nvPr>
        </p:nvSpPr>
        <p:spPr>
          <a:xfrm>
            <a:off x="685800" y="6248400"/>
            <a:ext cx="1905000" cy="457200"/>
          </a:xfrm>
          <a:prstGeom prst="rect">
            <a:avLst/>
          </a:prstGeom>
        </p:spPr>
        <p:txBody>
          <a:bodyPr/>
          <a:lstStyle>
            <a:lvl1pPr>
              <a:defRPr/>
            </a:lvl1pPr>
          </a:lstStyle>
          <a:p>
            <a:fld id="{4078439B-702D-4BE2-9A41-E296CDA768F7}" type="slidenum">
              <a:rPr lang="en-US" altLang="en-US"/>
              <a:pPr/>
              <a:t>‹#›</a:t>
            </a:fld>
            <a:endParaRPr lang="en-US" altLang="en-US" dirty="0"/>
          </a:p>
        </p:txBody>
      </p:sp>
    </p:spTree>
    <p:extLst>
      <p:ext uri="{BB962C8B-B14F-4D97-AF65-F5344CB8AC3E}">
        <p14:creationId xmlns:p14="http://schemas.microsoft.com/office/powerpoint/2010/main" val="2392555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553200" y="6248400"/>
            <a:ext cx="1905000" cy="457200"/>
          </a:xfrm>
          <a:prstGeom prst="rect">
            <a:avLst/>
          </a:prstGeom>
        </p:spPr>
        <p:txBody>
          <a:bodyPr/>
          <a:lstStyle>
            <a:lvl1pPr>
              <a:defRPr/>
            </a:lvl1pPr>
          </a:lstStyle>
          <a:p>
            <a:endParaRPr lang="en-US" altLang="en-US" dirty="0"/>
          </a:p>
        </p:txBody>
      </p:sp>
      <p:sp>
        <p:nvSpPr>
          <p:cNvPr id="8" name="Footer Placeholder 7"/>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dirty="0"/>
          </a:p>
        </p:txBody>
      </p:sp>
      <p:sp>
        <p:nvSpPr>
          <p:cNvPr id="9" name="Slide Number Placeholder 8"/>
          <p:cNvSpPr>
            <a:spLocks noGrp="1"/>
          </p:cNvSpPr>
          <p:nvPr>
            <p:ph type="sldNum" sz="quarter" idx="12"/>
          </p:nvPr>
        </p:nvSpPr>
        <p:spPr>
          <a:xfrm>
            <a:off x="685800" y="6248400"/>
            <a:ext cx="1905000" cy="457200"/>
          </a:xfrm>
          <a:prstGeom prst="rect">
            <a:avLst/>
          </a:prstGeom>
        </p:spPr>
        <p:txBody>
          <a:bodyPr/>
          <a:lstStyle>
            <a:lvl1pPr>
              <a:defRPr/>
            </a:lvl1pPr>
          </a:lstStyle>
          <a:p>
            <a:fld id="{A3B0DA96-BBD1-4DC8-BC62-B76D9BC8FBAB}" type="slidenum">
              <a:rPr lang="en-US" altLang="en-US"/>
              <a:pPr/>
              <a:t>‹#›</a:t>
            </a:fld>
            <a:endParaRPr lang="en-US" altLang="en-US" dirty="0"/>
          </a:p>
        </p:txBody>
      </p:sp>
    </p:spTree>
    <p:extLst>
      <p:ext uri="{BB962C8B-B14F-4D97-AF65-F5344CB8AC3E}">
        <p14:creationId xmlns:p14="http://schemas.microsoft.com/office/powerpoint/2010/main" val="1697908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553200" y="6248400"/>
            <a:ext cx="1905000" cy="457200"/>
          </a:xfrm>
          <a:prstGeom prst="rect">
            <a:avLst/>
          </a:prstGeom>
        </p:spPr>
        <p:txBody>
          <a:bodyPr/>
          <a:lstStyle>
            <a:lvl1pPr>
              <a:defRPr/>
            </a:lvl1pPr>
          </a:lstStyle>
          <a:p>
            <a:endParaRPr lang="en-US" altLang="en-US" dirty="0"/>
          </a:p>
        </p:txBody>
      </p:sp>
      <p:sp>
        <p:nvSpPr>
          <p:cNvPr id="4" name="Footer Placeholder 3"/>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dirty="0"/>
          </a:p>
        </p:txBody>
      </p:sp>
      <p:sp>
        <p:nvSpPr>
          <p:cNvPr id="5" name="Slide Number Placeholder 4"/>
          <p:cNvSpPr>
            <a:spLocks noGrp="1"/>
          </p:cNvSpPr>
          <p:nvPr>
            <p:ph type="sldNum" sz="quarter" idx="12"/>
          </p:nvPr>
        </p:nvSpPr>
        <p:spPr>
          <a:xfrm>
            <a:off x="685800" y="6248400"/>
            <a:ext cx="1905000" cy="457200"/>
          </a:xfrm>
          <a:prstGeom prst="rect">
            <a:avLst/>
          </a:prstGeom>
        </p:spPr>
        <p:txBody>
          <a:bodyPr/>
          <a:lstStyle>
            <a:lvl1pPr>
              <a:defRPr/>
            </a:lvl1pPr>
          </a:lstStyle>
          <a:p>
            <a:fld id="{354F6FBA-21B4-4B42-8DC4-3E0B5E12D971}" type="slidenum">
              <a:rPr lang="en-US" altLang="en-US"/>
              <a:pPr/>
              <a:t>‹#›</a:t>
            </a:fld>
            <a:endParaRPr lang="en-US" altLang="en-US" dirty="0"/>
          </a:p>
        </p:txBody>
      </p:sp>
    </p:spTree>
    <p:extLst>
      <p:ext uri="{BB962C8B-B14F-4D97-AF65-F5344CB8AC3E}">
        <p14:creationId xmlns:p14="http://schemas.microsoft.com/office/powerpoint/2010/main" val="2528642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553200" y="6248400"/>
            <a:ext cx="1905000" cy="457200"/>
          </a:xfrm>
          <a:prstGeom prst="rect">
            <a:avLst/>
          </a:prstGeom>
        </p:spPr>
        <p:txBody>
          <a:bodyPr/>
          <a:lstStyle>
            <a:lvl1pPr>
              <a:defRPr/>
            </a:lvl1pPr>
          </a:lstStyle>
          <a:p>
            <a:endParaRPr lang="en-US" altLang="en-US" dirty="0"/>
          </a:p>
        </p:txBody>
      </p:sp>
      <p:sp>
        <p:nvSpPr>
          <p:cNvPr id="3" name="Footer Placeholder 2"/>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dirty="0"/>
          </a:p>
        </p:txBody>
      </p:sp>
      <p:sp>
        <p:nvSpPr>
          <p:cNvPr id="4" name="Slide Number Placeholder 3"/>
          <p:cNvSpPr>
            <a:spLocks noGrp="1"/>
          </p:cNvSpPr>
          <p:nvPr>
            <p:ph type="sldNum" sz="quarter" idx="12"/>
          </p:nvPr>
        </p:nvSpPr>
        <p:spPr>
          <a:xfrm>
            <a:off x="685800" y="6248400"/>
            <a:ext cx="1905000" cy="457200"/>
          </a:xfrm>
          <a:prstGeom prst="rect">
            <a:avLst/>
          </a:prstGeom>
        </p:spPr>
        <p:txBody>
          <a:bodyPr/>
          <a:lstStyle>
            <a:lvl1pPr>
              <a:defRPr/>
            </a:lvl1pPr>
          </a:lstStyle>
          <a:p>
            <a:fld id="{D5DE9183-8138-4C50-B7C5-BFEEA1C605C2}" type="slidenum">
              <a:rPr lang="en-US" altLang="en-US"/>
              <a:pPr/>
              <a:t>‹#›</a:t>
            </a:fld>
            <a:endParaRPr lang="en-US" altLang="en-US" dirty="0"/>
          </a:p>
        </p:txBody>
      </p:sp>
    </p:spTree>
    <p:extLst>
      <p:ext uri="{BB962C8B-B14F-4D97-AF65-F5344CB8AC3E}">
        <p14:creationId xmlns:p14="http://schemas.microsoft.com/office/powerpoint/2010/main" val="280288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553200" y="6248400"/>
            <a:ext cx="1905000" cy="457200"/>
          </a:xfrm>
          <a:prstGeom prst="rect">
            <a:avLst/>
          </a:prstGeom>
        </p:spPr>
        <p:txBody>
          <a:bodyPr/>
          <a:lstStyle>
            <a:lvl1pPr>
              <a:defRPr/>
            </a:lvl1pPr>
          </a:lstStyle>
          <a:p>
            <a:endParaRPr lang="en-US" altLang="en-US" dirty="0"/>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dirty="0"/>
          </a:p>
        </p:txBody>
      </p:sp>
      <p:sp>
        <p:nvSpPr>
          <p:cNvPr id="7" name="Slide Number Placeholder 6"/>
          <p:cNvSpPr>
            <a:spLocks noGrp="1"/>
          </p:cNvSpPr>
          <p:nvPr>
            <p:ph type="sldNum" sz="quarter" idx="12"/>
          </p:nvPr>
        </p:nvSpPr>
        <p:spPr>
          <a:xfrm>
            <a:off x="685800" y="6248400"/>
            <a:ext cx="1905000" cy="457200"/>
          </a:xfrm>
          <a:prstGeom prst="rect">
            <a:avLst/>
          </a:prstGeom>
        </p:spPr>
        <p:txBody>
          <a:bodyPr/>
          <a:lstStyle>
            <a:lvl1pPr>
              <a:defRPr/>
            </a:lvl1pPr>
          </a:lstStyle>
          <a:p>
            <a:fld id="{6D3952B0-F3A8-4A06-AFA2-33A31D2D9496}" type="slidenum">
              <a:rPr lang="en-US" altLang="en-US"/>
              <a:pPr/>
              <a:t>‹#›</a:t>
            </a:fld>
            <a:endParaRPr lang="en-US" altLang="en-US" dirty="0"/>
          </a:p>
        </p:txBody>
      </p:sp>
    </p:spTree>
    <p:extLst>
      <p:ext uri="{BB962C8B-B14F-4D97-AF65-F5344CB8AC3E}">
        <p14:creationId xmlns:p14="http://schemas.microsoft.com/office/powerpoint/2010/main" val="407959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553200" y="6248400"/>
            <a:ext cx="1905000" cy="457200"/>
          </a:xfrm>
          <a:prstGeom prst="rect">
            <a:avLst/>
          </a:prstGeom>
        </p:spPr>
        <p:txBody>
          <a:bodyPr/>
          <a:lstStyle>
            <a:lvl1pPr>
              <a:defRPr/>
            </a:lvl1pPr>
          </a:lstStyle>
          <a:p>
            <a:endParaRPr lang="en-US" altLang="en-US" dirty="0"/>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dirty="0"/>
          </a:p>
        </p:txBody>
      </p:sp>
      <p:sp>
        <p:nvSpPr>
          <p:cNvPr id="7" name="Slide Number Placeholder 6"/>
          <p:cNvSpPr>
            <a:spLocks noGrp="1"/>
          </p:cNvSpPr>
          <p:nvPr>
            <p:ph type="sldNum" sz="quarter" idx="12"/>
          </p:nvPr>
        </p:nvSpPr>
        <p:spPr>
          <a:xfrm>
            <a:off x="685800" y="6248400"/>
            <a:ext cx="1905000" cy="457200"/>
          </a:xfrm>
          <a:prstGeom prst="rect">
            <a:avLst/>
          </a:prstGeom>
        </p:spPr>
        <p:txBody>
          <a:bodyPr/>
          <a:lstStyle>
            <a:lvl1pPr>
              <a:defRPr/>
            </a:lvl1pPr>
          </a:lstStyle>
          <a:p>
            <a:fld id="{71F8893F-9977-467A-919B-59C1ACEB2835}" type="slidenum">
              <a:rPr lang="en-US" altLang="en-US"/>
              <a:pPr/>
              <a:t>‹#›</a:t>
            </a:fld>
            <a:endParaRPr lang="en-US" altLang="en-US" dirty="0"/>
          </a:p>
        </p:txBody>
      </p:sp>
    </p:spTree>
    <p:extLst>
      <p:ext uri="{BB962C8B-B14F-4D97-AF65-F5344CB8AC3E}">
        <p14:creationId xmlns:p14="http://schemas.microsoft.com/office/powerpoint/2010/main" val="3790946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81000"/>
            <a:ext cx="7772400" cy="1219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000" b="0">
          <a:solidFill>
            <a:schemeClr val="tx1"/>
          </a:solidFill>
          <a:latin typeface="Calibri" panose="020F0502020204030204" pitchFamily="34" charset="0"/>
          <a:ea typeface="+mj-ea"/>
          <a:cs typeface="Calibri" panose="020F0502020204030204" pitchFamily="34" charset="0"/>
        </a:defRPr>
      </a:lvl1pPr>
      <a:lvl2pPr algn="ctr" rtl="0" eaLnBrk="0" fontAlgn="base" hangingPunct="0">
        <a:spcBef>
          <a:spcPct val="0"/>
        </a:spcBef>
        <a:spcAft>
          <a:spcPct val="0"/>
        </a:spcAft>
        <a:defRPr sz="3200" b="1">
          <a:solidFill>
            <a:schemeClr val="tx1"/>
          </a:solidFill>
          <a:latin typeface="Arial" charset="0"/>
        </a:defRPr>
      </a:lvl2pPr>
      <a:lvl3pPr algn="ctr" rtl="0" eaLnBrk="0" fontAlgn="base" hangingPunct="0">
        <a:spcBef>
          <a:spcPct val="0"/>
        </a:spcBef>
        <a:spcAft>
          <a:spcPct val="0"/>
        </a:spcAft>
        <a:defRPr sz="3200" b="1">
          <a:solidFill>
            <a:schemeClr val="tx1"/>
          </a:solidFill>
          <a:latin typeface="Arial" charset="0"/>
        </a:defRPr>
      </a:lvl3pPr>
      <a:lvl4pPr algn="ctr" rtl="0" eaLnBrk="0" fontAlgn="base" hangingPunct="0">
        <a:spcBef>
          <a:spcPct val="0"/>
        </a:spcBef>
        <a:spcAft>
          <a:spcPct val="0"/>
        </a:spcAft>
        <a:defRPr sz="3200" b="1">
          <a:solidFill>
            <a:schemeClr val="tx1"/>
          </a:solidFill>
          <a:latin typeface="Arial" charset="0"/>
        </a:defRPr>
      </a:lvl4pPr>
      <a:lvl5pPr algn="ctr" rtl="0" eaLnBrk="0" fontAlgn="base" hangingPunct="0">
        <a:spcBef>
          <a:spcPct val="0"/>
        </a:spcBef>
        <a:spcAft>
          <a:spcPct val="0"/>
        </a:spcAft>
        <a:defRPr sz="3200" b="1">
          <a:solidFill>
            <a:schemeClr val="tx1"/>
          </a:solidFill>
          <a:latin typeface="Arial" charset="0"/>
        </a:defRPr>
      </a:lvl5pPr>
      <a:lvl6pPr marL="457200" algn="ctr" rtl="0" eaLnBrk="0" fontAlgn="base" hangingPunct="0">
        <a:spcBef>
          <a:spcPct val="0"/>
        </a:spcBef>
        <a:spcAft>
          <a:spcPct val="0"/>
        </a:spcAft>
        <a:defRPr sz="3200" b="1">
          <a:solidFill>
            <a:schemeClr val="tx1"/>
          </a:solidFill>
          <a:latin typeface="Arial" charset="0"/>
        </a:defRPr>
      </a:lvl6pPr>
      <a:lvl7pPr marL="914400" algn="ctr" rtl="0" eaLnBrk="0" fontAlgn="base" hangingPunct="0">
        <a:spcBef>
          <a:spcPct val="0"/>
        </a:spcBef>
        <a:spcAft>
          <a:spcPct val="0"/>
        </a:spcAft>
        <a:defRPr sz="3200" b="1">
          <a:solidFill>
            <a:schemeClr val="tx1"/>
          </a:solidFill>
          <a:latin typeface="Arial" charset="0"/>
        </a:defRPr>
      </a:lvl7pPr>
      <a:lvl8pPr marL="1371600" algn="ctr" rtl="0" eaLnBrk="0" fontAlgn="base" hangingPunct="0">
        <a:spcBef>
          <a:spcPct val="0"/>
        </a:spcBef>
        <a:spcAft>
          <a:spcPct val="0"/>
        </a:spcAft>
        <a:defRPr sz="3200" b="1">
          <a:solidFill>
            <a:schemeClr val="tx1"/>
          </a:solidFill>
          <a:latin typeface="Arial" charset="0"/>
        </a:defRPr>
      </a:lvl8pPr>
      <a:lvl9pPr marL="1828800" algn="ctr" rtl="0" eaLnBrk="0" fontAlgn="base" hangingPunct="0">
        <a:spcBef>
          <a:spcPct val="0"/>
        </a:spcBef>
        <a:spcAft>
          <a:spcPct val="0"/>
        </a:spcAft>
        <a:defRPr sz="3200" b="1">
          <a:solidFill>
            <a:schemeClr val="tx1"/>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2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200">
          <a:solidFill>
            <a:schemeClr val="tx1"/>
          </a:solidFill>
          <a:latin typeface="Calibri" panose="020F0502020204030204" pitchFamily="34" charset="0"/>
          <a:cs typeface="Calibri" panose="020F0502020204030204" pitchFamily="34" charset="0"/>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2.xml"/><Relationship Id="rId5" Type="http://schemas.openxmlformats.org/officeDocument/2006/relationships/image" Target="../media/image5.png"/><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3.xml"/><Relationship Id="rId5" Type="http://schemas.openxmlformats.org/officeDocument/2006/relationships/image" Target="../media/image6.png"/><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14.xml"/><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15.xml"/><Relationship Id="rId5" Type="http://schemas.openxmlformats.org/officeDocument/2006/relationships/image" Target="../media/image8.png"/><Relationship Id="rId4" Type="http://schemas.openxmlformats.org/officeDocument/2006/relationships/image" Target="../media/image3.jp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1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17.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1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jp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hemeOverride" Target="../theme/themeOverride19.xml"/><Relationship Id="rId5" Type="http://schemas.openxmlformats.org/officeDocument/2006/relationships/image" Target="../media/image15.png"/><Relationship Id="rId4" Type="http://schemas.openxmlformats.org/officeDocument/2006/relationships/image" Target="../media/image3.jp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20.xml"/><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hemeOverride" Target="../theme/themeOverride21.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3.jpg"/></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3.jp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3.jpg"/></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5.xml"/><Relationship Id="rId5" Type="http://schemas.openxmlformats.org/officeDocument/2006/relationships/image" Target="../media/image4.png"/><Relationship Id="rId4" Type="http://schemas.openxmlformats.org/officeDocument/2006/relationships/image" Target="../media/image3.jpg"/></Relationships>
</file>

<file path=ppt/slides/_rels/slide7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7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7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3.jpg"/></Relationships>
</file>

<file path=ppt/slides/_rels/slide8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8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7174" name="Rectangle 6"/>
          <p:cNvSpPr>
            <a:spLocks noGrp="1" noChangeArrowheads="1"/>
          </p:cNvSpPr>
          <p:nvPr>
            <p:ph type="ctrTitle"/>
          </p:nvPr>
        </p:nvSpPr>
        <p:spPr>
          <a:xfrm>
            <a:off x="228600" y="2743200"/>
            <a:ext cx="4267200" cy="914400"/>
          </a:xfrm>
        </p:spPr>
        <p:txBody>
          <a:bodyPr/>
          <a:lstStyle/>
          <a:p>
            <a:r>
              <a:rPr lang="en-US" altLang="en-US" sz="4800" b="1" dirty="0">
                <a:solidFill>
                  <a:schemeClr val="bg1"/>
                </a:solidFill>
                <a:latin typeface="Calibri" panose="020F0502020204030204" pitchFamily="34" charset="0"/>
              </a:rPr>
              <a:t>Chapter 6</a:t>
            </a:r>
          </a:p>
        </p:txBody>
      </p:sp>
      <p:sp>
        <p:nvSpPr>
          <p:cNvPr id="7175" name="Rectangle 7"/>
          <p:cNvSpPr>
            <a:spLocks noGrp="1" noChangeArrowheads="1"/>
          </p:cNvSpPr>
          <p:nvPr>
            <p:ph type="subTitle" idx="1"/>
          </p:nvPr>
        </p:nvSpPr>
        <p:spPr>
          <a:xfrm>
            <a:off x="381000" y="3810000"/>
            <a:ext cx="3886200" cy="762000"/>
          </a:xfrm>
        </p:spPr>
        <p:txBody>
          <a:bodyPr/>
          <a:lstStyle/>
          <a:p>
            <a:r>
              <a:rPr lang="en-US" altLang="en-US" sz="4000" dirty="0">
                <a:solidFill>
                  <a:schemeClr val="bg1"/>
                </a:solidFill>
                <a:latin typeface="Calibri" panose="020F0502020204030204" pitchFamily="34" charset="0"/>
              </a:rPr>
              <a:t>Memory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713733" name="Rectangle 5"/>
          <p:cNvSpPr>
            <a:spLocks noGrp="1" noChangeArrowheads="1"/>
          </p:cNvSpPr>
          <p:nvPr>
            <p:ph type="title"/>
          </p:nvPr>
        </p:nvSpPr>
        <p:spPr/>
        <p:txBody>
          <a:bodyPr/>
          <a:lstStyle/>
          <a:p>
            <a:r>
              <a:rPr lang="en-US" altLang="en-US" dirty="0"/>
              <a:t>6.3 The Memory Hierarchy (5 of 6)</a:t>
            </a:r>
          </a:p>
        </p:txBody>
      </p:sp>
      <p:sp>
        <p:nvSpPr>
          <p:cNvPr id="713731" name="Rectangle 3"/>
          <p:cNvSpPr>
            <a:spLocks noGrp="1" noChangeArrowheads="1"/>
          </p:cNvSpPr>
          <p:nvPr>
            <p:ph idx="1"/>
          </p:nvPr>
        </p:nvSpPr>
        <p:spPr/>
        <p:txBody>
          <a:bodyPr>
            <a:normAutofit fontScale="92500" lnSpcReduction="20000"/>
          </a:bodyPr>
          <a:lstStyle/>
          <a:p>
            <a:r>
              <a:rPr lang="en-US" altLang="en-US" dirty="0"/>
              <a:t>This leads us to some definitions.</a:t>
            </a:r>
          </a:p>
          <a:p>
            <a:pPr lvl="1"/>
            <a:r>
              <a:rPr lang="en-US" altLang="en-US" dirty="0"/>
              <a:t>A </a:t>
            </a:r>
            <a:r>
              <a:rPr lang="en-US" altLang="en-US" i="1" dirty="0"/>
              <a:t>hit</a:t>
            </a:r>
            <a:r>
              <a:rPr lang="en-US" altLang="en-US" dirty="0"/>
              <a:t> is when data is found at a given memory level.</a:t>
            </a:r>
          </a:p>
          <a:p>
            <a:pPr lvl="1"/>
            <a:r>
              <a:rPr lang="en-US" altLang="en-US" dirty="0"/>
              <a:t>A </a:t>
            </a:r>
            <a:r>
              <a:rPr lang="en-US" altLang="en-US" i="1" dirty="0"/>
              <a:t>miss</a:t>
            </a:r>
            <a:r>
              <a:rPr lang="en-US" altLang="en-US" dirty="0"/>
              <a:t> is when it is not found.</a:t>
            </a:r>
          </a:p>
          <a:p>
            <a:pPr lvl="1"/>
            <a:r>
              <a:rPr lang="en-US" altLang="en-US" dirty="0"/>
              <a:t>The </a:t>
            </a:r>
            <a:r>
              <a:rPr lang="en-US" altLang="en-US" i="1" dirty="0"/>
              <a:t>hit rate </a:t>
            </a:r>
            <a:r>
              <a:rPr lang="en-US" altLang="en-US" dirty="0"/>
              <a:t>is the percentage of time data is found at a given memory level.</a:t>
            </a:r>
          </a:p>
          <a:p>
            <a:pPr lvl="1"/>
            <a:r>
              <a:rPr lang="en-US" altLang="en-US" dirty="0"/>
              <a:t>The </a:t>
            </a:r>
            <a:r>
              <a:rPr lang="en-US" altLang="en-US" i="1" dirty="0"/>
              <a:t>miss rate </a:t>
            </a:r>
            <a:r>
              <a:rPr lang="en-US" altLang="en-US" dirty="0"/>
              <a:t>is the percentage of time it is not. </a:t>
            </a:r>
          </a:p>
          <a:p>
            <a:pPr lvl="1"/>
            <a:r>
              <a:rPr lang="en-US" altLang="en-US" dirty="0"/>
              <a:t>Miss rate = 1 </a:t>
            </a:r>
            <a:r>
              <a:rPr lang="en-US" dirty="0"/>
              <a:t>– </a:t>
            </a:r>
            <a:r>
              <a:rPr lang="en-US" altLang="en-US" dirty="0"/>
              <a:t>hit rate.</a:t>
            </a:r>
          </a:p>
          <a:p>
            <a:pPr lvl="1"/>
            <a:r>
              <a:rPr lang="en-US" altLang="en-US" dirty="0"/>
              <a:t>The </a:t>
            </a:r>
            <a:r>
              <a:rPr lang="en-US" altLang="en-US" i="1" dirty="0"/>
              <a:t>hit time </a:t>
            </a:r>
            <a:r>
              <a:rPr lang="en-US" altLang="en-US" dirty="0"/>
              <a:t>is the time required to access data at a given memory level.</a:t>
            </a:r>
          </a:p>
          <a:p>
            <a:pPr lvl="1"/>
            <a:r>
              <a:rPr lang="en-US" altLang="en-US" dirty="0"/>
              <a:t>The </a:t>
            </a:r>
            <a:r>
              <a:rPr lang="en-US" altLang="en-US" i="1" dirty="0"/>
              <a:t>miss penalty </a:t>
            </a:r>
            <a:r>
              <a:rPr lang="en-US" altLang="en-US" dirty="0"/>
              <a:t>is the time required to process a miss, including the time that it takes to replace a block of memory plus the time it takes to deliver the data to the processor.</a:t>
            </a: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717829" name="Rectangle 5"/>
          <p:cNvSpPr>
            <a:spLocks noGrp="1" noChangeArrowheads="1"/>
          </p:cNvSpPr>
          <p:nvPr>
            <p:ph type="title"/>
          </p:nvPr>
        </p:nvSpPr>
        <p:spPr/>
        <p:txBody>
          <a:bodyPr/>
          <a:lstStyle/>
          <a:p>
            <a:r>
              <a:rPr lang="en-US" altLang="en-US" dirty="0"/>
              <a:t>6.3 The Memory Hierarchy (6 of 6)</a:t>
            </a:r>
          </a:p>
        </p:txBody>
      </p:sp>
      <p:sp>
        <p:nvSpPr>
          <p:cNvPr id="717827" name="Rectangle 3"/>
          <p:cNvSpPr>
            <a:spLocks noGrp="1" noChangeArrowheads="1"/>
          </p:cNvSpPr>
          <p:nvPr>
            <p:ph idx="1"/>
          </p:nvPr>
        </p:nvSpPr>
        <p:spPr/>
        <p:txBody>
          <a:bodyPr>
            <a:normAutofit lnSpcReduction="10000"/>
          </a:bodyPr>
          <a:lstStyle/>
          <a:p>
            <a:r>
              <a:rPr lang="en-US" altLang="en-US" dirty="0"/>
              <a:t>An entire block of data is copied after a hit because the </a:t>
            </a:r>
            <a:r>
              <a:rPr lang="en-US" altLang="en-US" i="1" dirty="0"/>
              <a:t>principle of locality </a:t>
            </a:r>
            <a:r>
              <a:rPr lang="en-US" altLang="en-US" dirty="0"/>
              <a:t>tells us that once a byte is accessed, it’s likely that a nearby data element will be needed soon.</a:t>
            </a:r>
          </a:p>
          <a:p>
            <a:r>
              <a:rPr lang="en-US" altLang="en-US" dirty="0"/>
              <a:t>There are three forms of locality:</a:t>
            </a:r>
          </a:p>
          <a:p>
            <a:pPr lvl="1"/>
            <a:r>
              <a:rPr lang="en-US" altLang="en-US" i="1" dirty="0"/>
              <a:t>Temporal locality</a:t>
            </a:r>
            <a:r>
              <a:rPr lang="en-US" altLang="en-US" dirty="0"/>
              <a:t>: Recently-accessed data elements tend to be accessed again.</a:t>
            </a:r>
          </a:p>
          <a:p>
            <a:pPr lvl="1"/>
            <a:r>
              <a:rPr lang="en-US" altLang="en-US" i="1" dirty="0"/>
              <a:t>Spatial locality</a:t>
            </a:r>
            <a:r>
              <a:rPr lang="en-US" altLang="en-US" dirty="0"/>
              <a:t>: Accesses tend to cluster.</a:t>
            </a:r>
          </a:p>
          <a:p>
            <a:pPr lvl="1"/>
            <a:r>
              <a:rPr lang="en-US" altLang="en-US" i="1" dirty="0"/>
              <a:t>Sequential locality</a:t>
            </a:r>
            <a:r>
              <a:rPr lang="en-US" altLang="en-US" dirty="0"/>
              <a:t>: Instructions tend to be accessed sequentially.</a:t>
            </a: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719874" name="Rectangle 1026"/>
          <p:cNvSpPr>
            <a:spLocks noGrp="1" noChangeArrowheads="1"/>
          </p:cNvSpPr>
          <p:nvPr>
            <p:ph type="title"/>
          </p:nvPr>
        </p:nvSpPr>
        <p:spPr/>
        <p:txBody>
          <a:bodyPr/>
          <a:lstStyle/>
          <a:p>
            <a:r>
              <a:rPr lang="en-US" altLang="en-US" dirty="0"/>
              <a:t>6.4 Cache Memory (1 of 45)</a:t>
            </a:r>
          </a:p>
        </p:txBody>
      </p:sp>
      <p:sp>
        <p:nvSpPr>
          <p:cNvPr id="719875" name="Rectangle 1027"/>
          <p:cNvSpPr>
            <a:spLocks noGrp="1" noChangeArrowheads="1"/>
          </p:cNvSpPr>
          <p:nvPr>
            <p:ph idx="1"/>
          </p:nvPr>
        </p:nvSpPr>
        <p:spPr/>
        <p:txBody>
          <a:bodyPr>
            <a:normAutofit fontScale="92500" lnSpcReduction="10000"/>
          </a:bodyPr>
          <a:lstStyle/>
          <a:p>
            <a:r>
              <a:rPr lang="en-US" altLang="en-US" dirty="0"/>
              <a:t>The purpose of cache memory is to speed up accesses by storing recently used data closer to the CPU, instead of storing it in main memory.</a:t>
            </a:r>
          </a:p>
          <a:p>
            <a:r>
              <a:rPr lang="en-US" altLang="en-US" dirty="0"/>
              <a:t>Although cache is much smaller than main memory, its access time is a fraction of that of main memory.</a:t>
            </a:r>
          </a:p>
          <a:p>
            <a:r>
              <a:rPr lang="en-US" altLang="en-US" dirty="0"/>
              <a:t>Unlike main memory, which is accessed by address, cache is typically accessed by content; hence, it is often called </a:t>
            </a:r>
            <a:r>
              <a:rPr lang="en-US" altLang="en-US" i="1" dirty="0"/>
              <a:t>content addressable memory</a:t>
            </a:r>
            <a:r>
              <a:rPr lang="en-US" altLang="en-US" dirty="0"/>
              <a:t>.</a:t>
            </a:r>
          </a:p>
          <a:p>
            <a:r>
              <a:rPr lang="en-US" altLang="en-US" dirty="0"/>
              <a:t>Because of this, a single large cache memory isn’t always desirable</a:t>
            </a:r>
            <a:r>
              <a:rPr lang="en-US" dirty="0"/>
              <a:t>—</a:t>
            </a:r>
            <a:r>
              <a:rPr lang="en-US" altLang="en-US" dirty="0"/>
              <a:t>it takes longer to search.</a:t>
            </a:r>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723974" name="Rectangle 1030"/>
          <p:cNvSpPr>
            <a:spLocks noGrp="1" noChangeArrowheads="1"/>
          </p:cNvSpPr>
          <p:nvPr>
            <p:ph type="title"/>
          </p:nvPr>
        </p:nvSpPr>
        <p:spPr/>
        <p:txBody>
          <a:bodyPr/>
          <a:lstStyle/>
          <a:p>
            <a:r>
              <a:rPr lang="en-US" altLang="en-US" dirty="0"/>
              <a:t>6.4 Cache Memory (2 of 45)</a:t>
            </a:r>
          </a:p>
        </p:txBody>
      </p:sp>
      <p:sp>
        <p:nvSpPr>
          <p:cNvPr id="723971" name="Rectangle 1027"/>
          <p:cNvSpPr>
            <a:spLocks noGrp="1" noChangeArrowheads="1"/>
          </p:cNvSpPr>
          <p:nvPr>
            <p:ph idx="1"/>
          </p:nvPr>
        </p:nvSpPr>
        <p:spPr/>
        <p:txBody>
          <a:bodyPr/>
          <a:lstStyle/>
          <a:p>
            <a:r>
              <a:rPr lang="en-US" altLang="en-US" dirty="0"/>
              <a:t>The simplest cache mapping scheme is direct mapped cache.</a:t>
            </a:r>
          </a:p>
          <a:p>
            <a:r>
              <a:rPr lang="en-US" altLang="en-US" dirty="0"/>
              <a:t>In a direct mapped cache consisting of </a:t>
            </a:r>
            <a:r>
              <a:rPr lang="en-US" altLang="en-US" i="1" dirty="0"/>
              <a:t>N</a:t>
            </a:r>
            <a:r>
              <a:rPr lang="en-US" altLang="en-US" dirty="0"/>
              <a:t> blocks of cache, block </a:t>
            </a:r>
            <a:r>
              <a:rPr lang="en-US" altLang="en-US" i="1" dirty="0"/>
              <a:t>X</a:t>
            </a:r>
            <a:r>
              <a:rPr lang="en-US" altLang="en-US" dirty="0"/>
              <a:t> of main memory maps to cache block </a:t>
            </a:r>
            <a:r>
              <a:rPr lang="en-US" altLang="en-US" i="1" dirty="0"/>
              <a:t>Y </a:t>
            </a:r>
            <a:r>
              <a:rPr lang="en-US" altLang="en-US" dirty="0"/>
              <a:t>=</a:t>
            </a:r>
            <a:r>
              <a:rPr lang="en-US" altLang="en-US" i="1" dirty="0"/>
              <a:t> X </a:t>
            </a:r>
            <a:r>
              <a:rPr lang="en-US" altLang="en-US" dirty="0"/>
              <a:t>mod </a:t>
            </a:r>
            <a:r>
              <a:rPr lang="en-US" altLang="en-US" i="1" dirty="0"/>
              <a:t>N</a:t>
            </a:r>
            <a:r>
              <a:rPr lang="en-US" altLang="en-US" dirty="0"/>
              <a:t>.</a:t>
            </a:r>
          </a:p>
          <a:p>
            <a:r>
              <a:rPr lang="en-US" altLang="en-US" dirty="0"/>
              <a:t>Thus, if we have 10 blocks of cache, block 7 of cache may hold blocks 7, 17, 27, 37, . . . of main memory.</a:t>
            </a:r>
          </a:p>
        </p:txBody>
      </p:sp>
      <p:sp>
        <p:nvSpPr>
          <p:cNvPr id="723972" name="Text Box 1028"/>
          <p:cNvSpPr txBox="1">
            <a:spLocks noChangeArrowheads="1"/>
          </p:cNvSpPr>
          <p:nvPr/>
        </p:nvSpPr>
        <p:spPr bwMode="auto">
          <a:xfrm>
            <a:off x="1651000" y="5665113"/>
            <a:ext cx="6000750" cy="430887"/>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r>
              <a:rPr lang="en-US" altLang="en-US" sz="2200" dirty="0">
                <a:solidFill>
                  <a:srgbClr val="000000"/>
                </a:solidFill>
                <a:latin typeface="Arial"/>
                <a:cs typeface="Arial"/>
              </a:rPr>
              <a:t>The next slide illustrates this mapping concept.</a:t>
            </a:r>
            <a:endParaRPr lang="en-US" altLang="en-US" dirty="0">
              <a:solidFill>
                <a:srgbClr val="000000"/>
              </a:solidFill>
              <a:latin typeface="Arial"/>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816132" name="Rectangle 4"/>
          <p:cNvSpPr>
            <a:spLocks noGrp="1" noChangeArrowheads="1"/>
          </p:cNvSpPr>
          <p:nvPr>
            <p:ph type="title"/>
          </p:nvPr>
        </p:nvSpPr>
        <p:spPr/>
        <p:txBody>
          <a:bodyPr/>
          <a:lstStyle/>
          <a:p>
            <a:r>
              <a:rPr lang="en-US" altLang="en-US" dirty="0"/>
              <a:t>6.4 Cache Memory (3 of 45)</a:t>
            </a:r>
          </a:p>
        </p:txBody>
      </p:sp>
      <p:sp>
        <p:nvSpPr>
          <p:cNvPr id="816136" name="Rectangle 8"/>
          <p:cNvSpPr>
            <a:spLocks noGrp="1" noChangeArrowheads="1"/>
          </p:cNvSpPr>
          <p:nvPr>
            <p:ph idx="1"/>
          </p:nvPr>
        </p:nvSpPr>
        <p:spPr/>
        <p:txBody>
          <a:bodyPr/>
          <a:lstStyle/>
          <a:p>
            <a:r>
              <a:rPr lang="en-US" altLang="en-US" dirty="0"/>
              <a:t>With direct mapped cache consisting of 4 blocks of cache, block </a:t>
            </a:r>
            <a:r>
              <a:rPr lang="en-US" altLang="en-US" i="1" dirty="0"/>
              <a:t>X</a:t>
            </a:r>
            <a:r>
              <a:rPr lang="en-US" altLang="en-US" dirty="0"/>
              <a:t> of main memory maps to cache block </a:t>
            </a:r>
            <a:r>
              <a:rPr lang="en-US" altLang="en-US" i="1" dirty="0"/>
              <a:t>Y </a:t>
            </a:r>
            <a:r>
              <a:rPr lang="en-US" altLang="en-US" dirty="0"/>
              <a:t>=</a:t>
            </a:r>
            <a:r>
              <a:rPr lang="en-US" altLang="en-US" i="1" dirty="0"/>
              <a:t> X </a:t>
            </a:r>
            <a:r>
              <a:rPr lang="en-US" altLang="en-US" dirty="0"/>
              <a:t>mod 4.</a:t>
            </a:r>
          </a:p>
        </p:txBody>
      </p:sp>
      <p:pic>
        <p:nvPicPr>
          <p:cNvPr id="3" name="Picture 2">
            <a:extLst>
              <a:ext uri="{FF2B5EF4-FFF2-40B4-BE49-F238E27FC236}">
                <a16:creationId xmlns:a16="http://schemas.microsoft.com/office/drawing/2014/main" id="{738839DF-3FB7-774C-93A1-4346E5900F1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29000" y="3505200"/>
            <a:ext cx="2642839" cy="251460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816132" name="Rectangle 4"/>
          <p:cNvSpPr>
            <a:spLocks noGrp="1" noChangeArrowheads="1"/>
          </p:cNvSpPr>
          <p:nvPr>
            <p:ph type="title"/>
          </p:nvPr>
        </p:nvSpPr>
        <p:spPr/>
        <p:txBody>
          <a:bodyPr/>
          <a:lstStyle/>
          <a:p>
            <a:r>
              <a:rPr lang="en-US" altLang="en-US" dirty="0"/>
              <a:t>6.4 Cache Memory (4 of 45)</a:t>
            </a:r>
          </a:p>
        </p:txBody>
      </p:sp>
      <p:sp>
        <p:nvSpPr>
          <p:cNvPr id="816136" name="Rectangle 8"/>
          <p:cNvSpPr>
            <a:spLocks noGrp="1" noChangeArrowheads="1"/>
          </p:cNvSpPr>
          <p:nvPr>
            <p:ph idx="1"/>
          </p:nvPr>
        </p:nvSpPr>
        <p:spPr/>
        <p:txBody>
          <a:bodyPr/>
          <a:lstStyle/>
          <a:p>
            <a:r>
              <a:rPr lang="en-US" altLang="en-US" dirty="0"/>
              <a:t>A larger example.</a:t>
            </a:r>
          </a:p>
        </p:txBody>
      </p:sp>
      <p:pic>
        <p:nvPicPr>
          <p:cNvPr id="3" name="Picture 2">
            <a:extLst>
              <a:ext uri="{FF2B5EF4-FFF2-40B4-BE49-F238E27FC236}">
                <a16:creationId xmlns:a16="http://schemas.microsoft.com/office/drawing/2014/main" id="{0DF04828-0F6A-7B4B-9A70-C12C5D79073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33800" y="1752600"/>
            <a:ext cx="2240351" cy="4419600"/>
          </a:xfrm>
          <a:prstGeom prst="rect">
            <a:avLst/>
          </a:prstGeom>
        </p:spPr>
      </p:pic>
    </p:spTree>
    <p:extLst>
      <p:ext uri="{BB962C8B-B14F-4D97-AF65-F5344CB8AC3E}">
        <p14:creationId xmlns:p14="http://schemas.microsoft.com/office/powerpoint/2010/main" val="1133416572"/>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7CCB0-6668-49AE-9979-EE7CFA6A39EF}"/>
              </a:ext>
            </a:extLst>
          </p:cNvPr>
          <p:cNvSpPr>
            <a:spLocks noGrp="1"/>
          </p:cNvSpPr>
          <p:nvPr>
            <p:ph type="title"/>
          </p:nvPr>
        </p:nvSpPr>
        <p:spPr/>
        <p:txBody>
          <a:bodyPr/>
          <a:lstStyle/>
          <a:p>
            <a:r>
              <a:rPr lang="en-US" altLang="en-US" dirty="0"/>
              <a:t>6.4 Cache Memory (5 of 45)</a:t>
            </a:r>
            <a:endParaRPr lang="en-US" dirty="0"/>
          </a:p>
        </p:txBody>
      </p:sp>
      <p:sp>
        <p:nvSpPr>
          <p:cNvPr id="3" name="Content Placeholder 2">
            <a:extLst>
              <a:ext uri="{FF2B5EF4-FFF2-40B4-BE49-F238E27FC236}">
                <a16:creationId xmlns:a16="http://schemas.microsoft.com/office/drawing/2014/main" id="{C5A97643-39D1-4BA9-8910-46198DBEB053}"/>
              </a:ext>
            </a:extLst>
          </p:cNvPr>
          <p:cNvSpPr>
            <a:spLocks noGrp="1"/>
          </p:cNvSpPr>
          <p:nvPr>
            <p:ph idx="1"/>
          </p:nvPr>
        </p:nvSpPr>
        <p:spPr/>
        <p:txBody>
          <a:bodyPr>
            <a:normAutofit fontScale="92500" lnSpcReduction="10000"/>
          </a:bodyPr>
          <a:lstStyle/>
          <a:p>
            <a:r>
              <a:rPr lang="en-US" altLang="en-US" dirty="0"/>
              <a:t>To perform direct mapping, the binary main memory address is partitioned into the fields shown below.</a:t>
            </a:r>
          </a:p>
          <a:p>
            <a:pPr lvl="1"/>
            <a:r>
              <a:rPr lang="en-US" altLang="en-US" dirty="0"/>
              <a:t>The </a:t>
            </a:r>
            <a:r>
              <a:rPr lang="en-US" altLang="en-US" i="1" dirty="0"/>
              <a:t>offset field </a:t>
            </a:r>
            <a:r>
              <a:rPr lang="en-US" altLang="en-US" dirty="0"/>
              <a:t>uniquely identifies an address within a specific block.</a:t>
            </a:r>
          </a:p>
          <a:p>
            <a:pPr lvl="1"/>
            <a:r>
              <a:rPr lang="en-US" altLang="en-US" dirty="0"/>
              <a:t>The </a:t>
            </a:r>
            <a:r>
              <a:rPr lang="en-US" altLang="en-US" i="1" dirty="0"/>
              <a:t>block field </a:t>
            </a:r>
            <a:r>
              <a:rPr lang="en-US" altLang="en-US" dirty="0"/>
              <a:t>selects a unique block of cache.</a:t>
            </a:r>
          </a:p>
          <a:p>
            <a:pPr lvl="1"/>
            <a:r>
              <a:rPr lang="en-US" altLang="en-US" dirty="0"/>
              <a:t>The </a:t>
            </a:r>
            <a:r>
              <a:rPr lang="en-US" altLang="en-US" i="1" dirty="0"/>
              <a:t>tag field </a:t>
            </a:r>
            <a:r>
              <a:rPr lang="en-US" altLang="en-US" dirty="0"/>
              <a:t>is whatever is left over.</a:t>
            </a:r>
          </a:p>
          <a:p>
            <a:pPr lvl="1"/>
            <a:endParaRPr lang="en-US" altLang="en-US" dirty="0"/>
          </a:p>
          <a:p>
            <a:pPr lvl="1"/>
            <a:endParaRPr lang="en-US" altLang="en-US" dirty="0"/>
          </a:p>
          <a:p>
            <a:pPr lvl="1"/>
            <a:endParaRPr lang="en-US" altLang="en-US" dirty="0"/>
          </a:p>
          <a:p>
            <a:pPr lvl="1"/>
            <a:r>
              <a:rPr lang="en-US" altLang="en-US" dirty="0"/>
              <a:t>The sizes of these fields are determined by characteristics of both memory and cache.</a:t>
            </a:r>
          </a:p>
          <a:p>
            <a:pPr lvl="1"/>
            <a:endParaRPr lang="en-US" altLang="en-US" dirty="0"/>
          </a:p>
          <a:p>
            <a:endParaRPr lang="en-US" dirty="0"/>
          </a:p>
        </p:txBody>
      </p:sp>
      <p:pic>
        <p:nvPicPr>
          <p:cNvPr id="6" name="Picture 5">
            <a:extLst>
              <a:ext uri="{FF2B5EF4-FFF2-40B4-BE49-F238E27FC236}">
                <a16:creationId xmlns:a16="http://schemas.microsoft.com/office/drawing/2014/main" id="{757C3FC4-DBBA-AA46-AA1D-454E09205E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0400" y="4343400"/>
            <a:ext cx="2743200" cy="749396"/>
          </a:xfrm>
          <a:prstGeom prst="rect">
            <a:avLst/>
          </a:prstGeom>
        </p:spPr>
      </p:pic>
    </p:spTree>
    <p:extLst>
      <p:ext uri="{BB962C8B-B14F-4D97-AF65-F5344CB8AC3E}">
        <p14:creationId xmlns:p14="http://schemas.microsoft.com/office/powerpoint/2010/main" val="331443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728071" name="Rectangle 7"/>
          <p:cNvSpPr>
            <a:spLocks noGrp="1" noChangeArrowheads="1"/>
          </p:cNvSpPr>
          <p:nvPr>
            <p:ph type="title"/>
          </p:nvPr>
        </p:nvSpPr>
        <p:spPr/>
        <p:txBody>
          <a:bodyPr/>
          <a:lstStyle/>
          <a:p>
            <a:r>
              <a:rPr lang="en-US" altLang="en-US" dirty="0"/>
              <a:t>6.4 Cache Memory (6 of 45)</a:t>
            </a:r>
          </a:p>
        </p:txBody>
      </p:sp>
      <p:sp>
        <p:nvSpPr>
          <p:cNvPr id="728067" name="Rectangle 3"/>
          <p:cNvSpPr>
            <a:spLocks noGrp="1" noChangeArrowheads="1"/>
          </p:cNvSpPr>
          <p:nvPr>
            <p:ph idx="1"/>
          </p:nvPr>
        </p:nvSpPr>
        <p:spPr/>
        <p:txBody>
          <a:bodyPr/>
          <a:lstStyle/>
          <a:p>
            <a:r>
              <a:rPr lang="en-US" altLang="en-US" dirty="0"/>
              <a:t>Example 6.1: Consider a byte-addressable main memory consisting of 4 blocks, and a cache with 2 blocks, where each block is 4 bytes. </a:t>
            </a:r>
          </a:p>
          <a:p>
            <a:r>
              <a:rPr lang="en-US" altLang="en-US" dirty="0"/>
              <a:t>This means Block 0 and 2 of main memory map to Block 0 of cache, and Blocks 1 and 3 of main memory map to Block 1 of cache.</a:t>
            </a:r>
          </a:p>
          <a:p>
            <a:r>
              <a:rPr lang="en-US" altLang="en-US" dirty="0"/>
              <a:t>Using the tag, block, and offset fields, we can see how main memory maps to cache as follows.</a:t>
            </a:r>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818179" name="Rectangle 3"/>
          <p:cNvSpPr>
            <a:spLocks noGrp="1" noChangeArrowheads="1"/>
          </p:cNvSpPr>
          <p:nvPr>
            <p:ph type="title"/>
          </p:nvPr>
        </p:nvSpPr>
        <p:spPr/>
        <p:txBody>
          <a:bodyPr/>
          <a:lstStyle/>
          <a:p>
            <a:r>
              <a:rPr lang="en-US" altLang="en-US" dirty="0"/>
              <a:t>6.4 Cache Memory (7 of 45)</a:t>
            </a:r>
          </a:p>
        </p:txBody>
      </p:sp>
      <p:sp>
        <p:nvSpPr>
          <p:cNvPr id="818178" name="Rectangle 2"/>
          <p:cNvSpPr>
            <a:spLocks noGrp="1" noChangeArrowheads="1"/>
          </p:cNvSpPr>
          <p:nvPr>
            <p:ph idx="1"/>
          </p:nvPr>
        </p:nvSpPr>
        <p:spPr>
          <a:xfrm>
            <a:off x="685800" y="1981200"/>
            <a:ext cx="7772400" cy="2743200"/>
          </a:xfrm>
        </p:spPr>
        <p:txBody>
          <a:bodyPr>
            <a:normAutofit fontScale="92500" lnSpcReduction="20000"/>
          </a:bodyPr>
          <a:lstStyle/>
          <a:p>
            <a:r>
              <a:rPr lang="en-US" altLang="en-US" dirty="0"/>
              <a:t>Example 6.1: Cont’d. Consider a byte-addressable main memory consisting of 4 blocks, and a cache with 2 blocks, where each block is 4 bytes. </a:t>
            </a:r>
          </a:p>
          <a:p>
            <a:pPr lvl="1"/>
            <a:r>
              <a:rPr lang="en-US" altLang="en-US" dirty="0"/>
              <a:t>First, we need to determine the address format for mapping. Each block is 4 bytes, so the offset field must contain 2 bits; there are 2 blocks in cache, so the block field must contain 1 bit; this leaves 1 bit for the tag (as a main memory address has 4 bits because there are a total of 2</a:t>
            </a:r>
            <a:r>
              <a:rPr lang="en-US" altLang="en-US" baseline="30000" dirty="0"/>
              <a:t>4</a:t>
            </a:r>
            <a:r>
              <a:rPr lang="en-US" altLang="en-US" dirty="0"/>
              <a:t> = 16 bytes).</a:t>
            </a:r>
          </a:p>
        </p:txBody>
      </p:sp>
      <p:pic>
        <p:nvPicPr>
          <p:cNvPr id="4" name="Picture 3">
            <a:extLst>
              <a:ext uri="{FF2B5EF4-FFF2-40B4-BE49-F238E27FC236}">
                <a16:creationId xmlns:a16="http://schemas.microsoft.com/office/drawing/2014/main" id="{76830184-099F-6E4B-BC69-BFA0503A91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7600" y="4876800"/>
            <a:ext cx="2057400" cy="96520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820227" name="Rectangle 3"/>
          <p:cNvSpPr>
            <a:spLocks noGrp="1" noChangeArrowheads="1"/>
          </p:cNvSpPr>
          <p:nvPr>
            <p:ph type="title"/>
          </p:nvPr>
        </p:nvSpPr>
        <p:spPr/>
        <p:txBody>
          <a:bodyPr/>
          <a:lstStyle/>
          <a:p>
            <a:r>
              <a:rPr lang="en-US" altLang="en-US" dirty="0"/>
              <a:t>6.4 Cache Memory (8 of 45)</a:t>
            </a:r>
          </a:p>
        </p:txBody>
      </p:sp>
      <p:sp>
        <p:nvSpPr>
          <p:cNvPr id="820226" name="Rectangle 2"/>
          <p:cNvSpPr>
            <a:spLocks noGrp="1" noChangeArrowheads="1"/>
          </p:cNvSpPr>
          <p:nvPr>
            <p:ph idx="1"/>
          </p:nvPr>
        </p:nvSpPr>
        <p:spPr>
          <a:xfrm>
            <a:off x="685800" y="1981200"/>
            <a:ext cx="4648200" cy="4114800"/>
          </a:xfrm>
        </p:spPr>
        <p:txBody>
          <a:bodyPr>
            <a:normAutofit fontScale="92500" lnSpcReduction="10000"/>
          </a:bodyPr>
          <a:lstStyle/>
          <a:p>
            <a:r>
              <a:rPr lang="en-US" altLang="en-US" dirty="0"/>
              <a:t>Example 6.1: Cont’d.</a:t>
            </a:r>
          </a:p>
          <a:p>
            <a:pPr lvl="1"/>
            <a:r>
              <a:rPr lang="en-US" altLang="en-US" dirty="0"/>
              <a:t>Suppose we need to access main memory address 3</a:t>
            </a:r>
            <a:r>
              <a:rPr lang="en-US" altLang="en-US" baseline="-25000" dirty="0"/>
              <a:t>16</a:t>
            </a:r>
            <a:r>
              <a:rPr lang="en-US" altLang="en-US" dirty="0"/>
              <a:t> (0x0011 in binary). If we partition 0x0011 using the address format from Figure a, we get Figure b.</a:t>
            </a:r>
          </a:p>
          <a:p>
            <a:pPr lvl="1"/>
            <a:r>
              <a:rPr lang="en-US" altLang="en-US" dirty="0"/>
              <a:t>Thus, the main memory address 0x0011 maps to cache block 0.</a:t>
            </a:r>
          </a:p>
          <a:p>
            <a:pPr lvl="1"/>
            <a:r>
              <a:rPr lang="en-US" altLang="en-US" dirty="0"/>
              <a:t>Figure c shows this mapping, along with the tag that is also stored with the data.</a:t>
            </a:r>
          </a:p>
        </p:txBody>
      </p:sp>
      <p:sp>
        <p:nvSpPr>
          <p:cNvPr id="820234" name="Text Box 10"/>
          <p:cNvSpPr txBox="1">
            <a:spLocks noChangeArrowheads="1"/>
          </p:cNvSpPr>
          <p:nvPr/>
        </p:nvSpPr>
        <p:spPr bwMode="auto">
          <a:xfrm>
            <a:off x="1676400" y="5969913"/>
            <a:ext cx="5867400" cy="430887"/>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pPr algn="ctr"/>
            <a:r>
              <a:rPr lang="en-US" altLang="en-US" sz="2200" dirty="0">
                <a:solidFill>
                  <a:srgbClr val="000000"/>
                </a:solidFill>
                <a:latin typeface="Arial"/>
                <a:cs typeface="Arial"/>
              </a:rPr>
              <a:t>The next slide illustrates another mapping.</a:t>
            </a:r>
          </a:p>
        </p:txBody>
      </p:sp>
      <p:pic>
        <p:nvPicPr>
          <p:cNvPr id="3" name="Picture 2">
            <a:extLst>
              <a:ext uri="{FF2B5EF4-FFF2-40B4-BE49-F238E27FC236}">
                <a16:creationId xmlns:a16="http://schemas.microsoft.com/office/drawing/2014/main" id="{2ECFA68D-B21C-5D45-8693-B24338D291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8400" y="1905000"/>
            <a:ext cx="2057400" cy="965200"/>
          </a:xfrm>
          <a:prstGeom prst="rect">
            <a:avLst/>
          </a:prstGeom>
        </p:spPr>
      </p:pic>
      <p:pic>
        <p:nvPicPr>
          <p:cNvPr id="5" name="Picture 4">
            <a:extLst>
              <a:ext uri="{FF2B5EF4-FFF2-40B4-BE49-F238E27FC236}">
                <a16:creationId xmlns:a16="http://schemas.microsoft.com/office/drawing/2014/main" id="{D739A936-A2BF-2446-8175-724B8356A7B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23000" y="3048000"/>
            <a:ext cx="2159000" cy="927100"/>
          </a:xfrm>
          <a:prstGeom prst="rect">
            <a:avLst/>
          </a:prstGeom>
        </p:spPr>
      </p:pic>
      <p:pic>
        <p:nvPicPr>
          <p:cNvPr id="7" name="Picture 6">
            <a:extLst>
              <a:ext uri="{FF2B5EF4-FFF2-40B4-BE49-F238E27FC236}">
                <a16:creationId xmlns:a16="http://schemas.microsoft.com/office/drawing/2014/main" id="{976F1C2E-2535-7745-884B-AA34D132BB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24600" y="4191000"/>
            <a:ext cx="1938777" cy="177800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ltLang="en-US" dirty="0"/>
              <a:t>Objectives</a:t>
            </a:r>
          </a:p>
        </p:txBody>
      </p:sp>
      <p:sp>
        <p:nvSpPr>
          <p:cNvPr id="2052" name="Rectangle 4"/>
          <p:cNvSpPr>
            <a:spLocks noGrp="1" noChangeArrowheads="1"/>
          </p:cNvSpPr>
          <p:nvPr>
            <p:ph idx="1"/>
          </p:nvPr>
        </p:nvSpPr>
        <p:spPr/>
        <p:txBody>
          <a:bodyPr/>
          <a:lstStyle/>
          <a:p>
            <a:r>
              <a:rPr lang="en-US" altLang="en-US" dirty="0"/>
              <a:t>Master the concepts of hierarchical memory organization.</a:t>
            </a:r>
          </a:p>
          <a:p>
            <a:r>
              <a:rPr lang="en-US" altLang="en-US" dirty="0"/>
              <a:t>Understand how each level of memory contributes to system performance, and how the performance is measured.</a:t>
            </a:r>
          </a:p>
          <a:p>
            <a:r>
              <a:rPr lang="en-US" altLang="en-US" dirty="0"/>
              <a:t>Master the concepts behind cache memory, virtual memory, memory segmentation, paging, and address translation.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822287" name="Rectangle 15"/>
          <p:cNvSpPr>
            <a:spLocks noChangeArrowheads="1"/>
          </p:cNvSpPr>
          <p:nvPr/>
        </p:nvSpPr>
        <p:spPr bwMode="auto">
          <a:xfrm>
            <a:off x="4724400" y="1752600"/>
            <a:ext cx="4191000" cy="3962400"/>
          </a:xfrm>
          <a:prstGeom prst="rect">
            <a:avLst/>
          </a:prstGeom>
          <a:solidFill>
            <a:srgbClr val="FFCCCC"/>
          </a:solidFill>
          <a:ln w="19050">
            <a:solidFill>
              <a:schemeClr val="accent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endParaRPr lang="en-US" dirty="0"/>
          </a:p>
        </p:txBody>
      </p:sp>
      <p:sp>
        <p:nvSpPr>
          <p:cNvPr id="822275" name="Rectangle 3"/>
          <p:cNvSpPr>
            <a:spLocks noGrp="1" noChangeArrowheads="1"/>
          </p:cNvSpPr>
          <p:nvPr>
            <p:ph type="title"/>
          </p:nvPr>
        </p:nvSpPr>
        <p:spPr/>
        <p:txBody>
          <a:bodyPr/>
          <a:lstStyle/>
          <a:p>
            <a:r>
              <a:rPr lang="en-US" altLang="en-US" dirty="0"/>
              <a:t>6.4 Cache Memory (9 of 45)</a:t>
            </a:r>
          </a:p>
        </p:txBody>
      </p:sp>
      <p:sp>
        <p:nvSpPr>
          <p:cNvPr id="822284" name="Rectangle 12"/>
          <p:cNvSpPr>
            <a:spLocks noChangeArrowheads="1"/>
          </p:cNvSpPr>
          <p:nvPr/>
        </p:nvSpPr>
        <p:spPr bwMode="auto">
          <a:xfrm>
            <a:off x="609600" y="1752600"/>
            <a:ext cx="4114800" cy="3962400"/>
          </a:xfrm>
          <a:prstGeom prst="rect">
            <a:avLst/>
          </a:prstGeom>
          <a:solidFill>
            <a:srgbClr val="FFFFCC"/>
          </a:solidFill>
          <a:ln w="19050">
            <a:solidFill>
              <a:schemeClr val="accent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endParaRPr lang="en-US" dirty="0"/>
          </a:p>
        </p:txBody>
      </p:sp>
      <p:pic>
        <p:nvPicPr>
          <p:cNvPr id="7" name="Picture 6">
            <a:extLst>
              <a:ext uri="{FF2B5EF4-FFF2-40B4-BE49-F238E27FC236}">
                <a16:creationId xmlns:a16="http://schemas.microsoft.com/office/drawing/2014/main" id="{C1E5F7D7-E036-AB4A-977D-8C561E176D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6400" y="1905000"/>
            <a:ext cx="2159000" cy="927100"/>
          </a:xfrm>
          <a:prstGeom prst="rect">
            <a:avLst/>
          </a:prstGeom>
        </p:spPr>
      </p:pic>
      <p:pic>
        <p:nvPicPr>
          <p:cNvPr id="9" name="Picture 8">
            <a:extLst>
              <a:ext uri="{FF2B5EF4-FFF2-40B4-BE49-F238E27FC236}">
                <a16:creationId xmlns:a16="http://schemas.microsoft.com/office/drawing/2014/main" id="{3F550F39-BAE9-6F47-BD71-E5352F5F4A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47800" y="3124200"/>
            <a:ext cx="2603500" cy="2387600"/>
          </a:xfrm>
          <a:prstGeom prst="rect">
            <a:avLst/>
          </a:prstGeom>
        </p:spPr>
      </p:pic>
      <p:pic>
        <p:nvPicPr>
          <p:cNvPr id="11" name="Picture 10">
            <a:extLst>
              <a:ext uri="{FF2B5EF4-FFF2-40B4-BE49-F238E27FC236}">
                <a16:creationId xmlns:a16="http://schemas.microsoft.com/office/drawing/2014/main" id="{1C6ADE44-4793-8247-A4D7-ECBB7A8F534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91200" y="1981200"/>
            <a:ext cx="1955800" cy="850900"/>
          </a:xfrm>
          <a:prstGeom prst="rect">
            <a:avLst/>
          </a:prstGeom>
        </p:spPr>
      </p:pic>
      <p:pic>
        <p:nvPicPr>
          <p:cNvPr id="13" name="Picture 12">
            <a:extLst>
              <a:ext uri="{FF2B5EF4-FFF2-40B4-BE49-F238E27FC236}">
                <a16:creationId xmlns:a16="http://schemas.microsoft.com/office/drawing/2014/main" id="{C5261F07-F1B6-9741-8567-1C333363304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10200" y="3200400"/>
            <a:ext cx="2806700" cy="232410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730119" name="Rectangle 7"/>
          <p:cNvSpPr>
            <a:spLocks noGrp="1" noChangeArrowheads="1"/>
          </p:cNvSpPr>
          <p:nvPr>
            <p:ph type="title"/>
          </p:nvPr>
        </p:nvSpPr>
        <p:spPr/>
        <p:txBody>
          <a:bodyPr/>
          <a:lstStyle/>
          <a:p>
            <a:r>
              <a:rPr lang="en-US" altLang="en-US" dirty="0"/>
              <a:t>6.4 Cache Memory (10 of 45)</a:t>
            </a:r>
          </a:p>
        </p:txBody>
      </p:sp>
      <p:sp>
        <p:nvSpPr>
          <p:cNvPr id="730115" name="Rectangle 3"/>
          <p:cNvSpPr>
            <a:spLocks noGrp="1" noChangeArrowheads="1"/>
          </p:cNvSpPr>
          <p:nvPr>
            <p:ph idx="1"/>
          </p:nvPr>
        </p:nvSpPr>
        <p:spPr>
          <a:xfrm>
            <a:off x="685800" y="1981200"/>
            <a:ext cx="7772400" cy="3505200"/>
          </a:xfrm>
        </p:spPr>
        <p:txBody>
          <a:bodyPr>
            <a:normAutofit fontScale="92500" lnSpcReduction="10000"/>
          </a:bodyPr>
          <a:lstStyle/>
          <a:p>
            <a:r>
              <a:rPr lang="en-US" altLang="en-US" dirty="0"/>
              <a:t>Example 6.2: Assume a byte-addressable memory consists of 2</a:t>
            </a:r>
            <a:r>
              <a:rPr lang="en-US" altLang="en-US" baseline="30000" dirty="0"/>
              <a:t>14</a:t>
            </a:r>
            <a:r>
              <a:rPr lang="en-US" altLang="en-US" dirty="0"/>
              <a:t> bytes, cache has 16 blocks, and each block has 8 bytes. </a:t>
            </a:r>
          </a:p>
          <a:p>
            <a:pPr lvl="1"/>
            <a:r>
              <a:rPr lang="en-US" altLang="en-US" dirty="0"/>
              <a:t>The number of memory blocks are:</a:t>
            </a:r>
          </a:p>
          <a:p>
            <a:pPr lvl="1"/>
            <a:r>
              <a:rPr lang="en-US" altLang="en-US" dirty="0"/>
              <a:t>Each main memory address requires 14 bits. Of this 14-bit address field, the rightmost 3 bits reflect the offset field. </a:t>
            </a:r>
          </a:p>
          <a:p>
            <a:pPr lvl="1"/>
            <a:r>
              <a:rPr lang="en-US" altLang="en-US" dirty="0"/>
              <a:t>We need 4 bits to select a specific block in cache, so the block field consists of the middle 4 bits. </a:t>
            </a:r>
          </a:p>
          <a:p>
            <a:pPr lvl="1"/>
            <a:r>
              <a:rPr lang="en-US" altLang="en-US" dirty="0"/>
              <a:t>The remaining 7 bits make up the tag field. </a:t>
            </a:r>
          </a:p>
        </p:txBody>
      </p:sp>
      <p:pic>
        <p:nvPicPr>
          <p:cNvPr id="730120" name="Picture 8" descr="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2895600"/>
            <a:ext cx="838200" cy="535881"/>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2">
            <a:extLst>
              <a:ext uri="{FF2B5EF4-FFF2-40B4-BE49-F238E27FC236}">
                <a16:creationId xmlns:a16="http://schemas.microsoft.com/office/drawing/2014/main" id="{A4D76C9F-99D4-984F-94FC-8A390EB0B5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76600" y="5257800"/>
            <a:ext cx="2717800" cy="92710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730119" name="Rectangle 7"/>
          <p:cNvSpPr>
            <a:spLocks noGrp="1" noChangeArrowheads="1"/>
          </p:cNvSpPr>
          <p:nvPr>
            <p:ph type="title"/>
          </p:nvPr>
        </p:nvSpPr>
        <p:spPr/>
        <p:txBody>
          <a:bodyPr/>
          <a:lstStyle/>
          <a:p>
            <a:r>
              <a:rPr lang="en-US" altLang="en-US" dirty="0"/>
              <a:t>6.4 Cache Memory (11 of 45)</a:t>
            </a:r>
          </a:p>
        </p:txBody>
      </p:sp>
      <p:sp>
        <p:nvSpPr>
          <p:cNvPr id="730115" name="Rectangle 3"/>
          <p:cNvSpPr>
            <a:spLocks noGrp="1" noChangeArrowheads="1"/>
          </p:cNvSpPr>
          <p:nvPr>
            <p:ph idx="1"/>
          </p:nvPr>
        </p:nvSpPr>
        <p:spPr/>
        <p:txBody>
          <a:bodyPr/>
          <a:lstStyle/>
          <a:p>
            <a:r>
              <a:rPr lang="en-US" altLang="en-US" dirty="0"/>
              <a:t>Example 6.3: Assume a byte-addressable memory consisting of 16 bytes divided into 8 blocks. Cache contains 4 blocks. We know:</a:t>
            </a:r>
          </a:p>
          <a:p>
            <a:pPr lvl="1"/>
            <a:r>
              <a:rPr lang="en-US" altLang="en-US" dirty="0"/>
              <a:t>A memory address has 4 bits.</a:t>
            </a:r>
          </a:p>
          <a:p>
            <a:pPr lvl="1"/>
            <a:r>
              <a:rPr lang="en-US" altLang="en-US" dirty="0"/>
              <a:t>The 4-bit memory address is divided into the fields below. </a:t>
            </a:r>
          </a:p>
        </p:txBody>
      </p:sp>
      <p:pic>
        <p:nvPicPr>
          <p:cNvPr id="3" name="Picture 2">
            <a:extLst>
              <a:ext uri="{FF2B5EF4-FFF2-40B4-BE49-F238E27FC236}">
                <a16:creationId xmlns:a16="http://schemas.microsoft.com/office/drawing/2014/main" id="{4D841051-F8FD-7B43-8026-2CA7144FE8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2800" y="4800600"/>
            <a:ext cx="2667000" cy="876300"/>
          </a:xfrm>
          <a:prstGeom prst="rect">
            <a:avLst/>
          </a:prstGeom>
        </p:spPr>
      </p:pic>
    </p:spTree>
    <p:extLst>
      <p:ext uri="{BB962C8B-B14F-4D97-AF65-F5344CB8AC3E}">
        <p14:creationId xmlns:p14="http://schemas.microsoft.com/office/powerpoint/2010/main" val="1473689686"/>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9" name="Rectangle 7"/>
          <p:cNvSpPr>
            <a:spLocks noGrp="1" noChangeArrowheads="1"/>
          </p:cNvSpPr>
          <p:nvPr>
            <p:ph type="title"/>
          </p:nvPr>
        </p:nvSpPr>
        <p:spPr/>
        <p:txBody>
          <a:bodyPr/>
          <a:lstStyle/>
          <a:p>
            <a:r>
              <a:rPr lang="en-US" altLang="en-US" dirty="0"/>
              <a:t>6.4 Cache Memory (12 of 45)</a:t>
            </a:r>
          </a:p>
        </p:txBody>
      </p:sp>
      <p:sp>
        <p:nvSpPr>
          <p:cNvPr id="730115" name="Rectangle 3"/>
          <p:cNvSpPr>
            <a:spLocks noGrp="1" noChangeArrowheads="1"/>
          </p:cNvSpPr>
          <p:nvPr>
            <p:ph idx="1"/>
          </p:nvPr>
        </p:nvSpPr>
        <p:spPr>
          <a:xfrm>
            <a:off x="685800" y="1981200"/>
            <a:ext cx="5181600" cy="4114800"/>
          </a:xfrm>
        </p:spPr>
        <p:txBody>
          <a:bodyPr/>
          <a:lstStyle/>
          <a:p>
            <a:r>
              <a:rPr lang="en-US" altLang="en-US" dirty="0"/>
              <a:t>Example 6.3: Cont’d. The mapping for memory references is shown below:</a:t>
            </a:r>
          </a:p>
        </p:txBody>
      </p:sp>
      <p:pic>
        <p:nvPicPr>
          <p:cNvPr id="4" name="Picture 3">
            <a:extLst>
              <a:ext uri="{FF2B5EF4-FFF2-40B4-BE49-F238E27FC236}">
                <a16:creationId xmlns:a16="http://schemas.microsoft.com/office/drawing/2014/main" id="{F2284CA4-63F0-2D4F-A60B-00628593AF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5000" y="2057400"/>
            <a:ext cx="2679700" cy="838200"/>
          </a:xfrm>
          <a:prstGeom prst="rect">
            <a:avLst/>
          </a:prstGeom>
        </p:spPr>
      </p:pic>
      <p:pic>
        <p:nvPicPr>
          <p:cNvPr id="6" name="Picture 5">
            <a:extLst>
              <a:ext uri="{FF2B5EF4-FFF2-40B4-BE49-F238E27FC236}">
                <a16:creationId xmlns:a16="http://schemas.microsoft.com/office/drawing/2014/main" id="{FB16501F-902B-5F4A-85D9-5B7BFA0FAB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1800" y="3733800"/>
            <a:ext cx="3683000" cy="1803400"/>
          </a:xfrm>
          <a:prstGeom prst="rect">
            <a:avLst/>
          </a:prstGeom>
        </p:spPr>
      </p:pic>
    </p:spTree>
    <p:extLst>
      <p:ext uri="{BB962C8B-B14F-4D97-AF65-F5344CB8AC3E}">
        <p14:creationId xmlns:p14="http://schemas.microsoft.com/office/powerpoint/2010/main" val="1401318020"/>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9" name="Rectangle 7"/>
          <p:cNvSpPr>
            <a:spLocks noGrp="1" noChangeArrowheads="1"/>
          </p:cNvSpPr>
          <p:nvPr>
            <p:ph type="title"/>
          </p:nvPr>
        </p:nvSpPr>
        <p:spPr/>
        <p:txBody>
          <a:bodyPr/>
          <a:lstStyle/>
          <a:p>
            <a:r>
              <a:rPr lang="en-US" altLang="en-US" dirty="0"/>
              <a:t>6.4 Cache Memory (13 of 45)</a:t>
            </a:r>
          </a:p>
        </p:txBody>
      </p:sp>
      <p:sp>
        <p:nvSpPr>
          <p:cNvPr id="730115" name="Rectangle 3"/>
          <p:cNvSpPr>
            <a:spLocks noGrp="1" noChangeArrowheads="1"/>
          </p:cNvSpPr>
          <p:nvPr>
            <p:ph idx="1"/>
          </p:nvPr>
        </p:nvSpPr>
        <p:spPr/>
        <p:txBody>
          <a:bodyPr/>
          <a:lstStyle/>
          <a:p>
            <a:r>
              <a:rPr lang="en-US" altLang="en-US" dirty="0"/>
              <a:t>Example 6.4: Consider 16-bit memory addresses and 64 blocks of cache where each block contains 8 bytes. We have:</a:t>
            </a:r>
          </a:p>
          <a:p>
            <a:pPr lvl="1"/>
            <a:r>
              <a:rPr lang="en-US" altLang="en-US" dirty="0"/>
              <a:t>3 bits for the offset</a:t>
            </a:r>
          </a:p>
          <a:p>
            <a:pPr lvl="1"/>
            <a:r>
              <a:rPr lang="en-US" altLang="en-US" dirty="0"/>
              <a:t>6 bits for the block</a:t>
            </a:r>
          </a:p>
          <a:p>
            <a:pPr lvl="1"/>
            <a:r>
              <a:rPr lang="en-US" altLang="en-US" dirty="0"/>
              <a:t>7 bits for the tag</a:t>
            </a:r>
          </a:p>
          <a:p>
            <a:r>
              <a:rPr lang="en-US" altLang="en-US" dirty="0"/>
              <a:t>A memory reference for 0x0404 maps as follows:</a:t>
            </a:r>
          </a:p>
        </p:txBody>
      </p:sp>
      <p:pic>
        <p:nvPicPr>
          <p:cNvPr id="3" name="Picture 2">
            <a:extLst>
              <a:ext uri="{FF2B5EF4-FFF2-40B4-BE49-F238E27FC236}">
                <a16:creationId xmlns:a16="http://schemas.microsoft.com/office/drawing/2014/main" id="{DBCE168A-0957-9A4B-9D15-369998E591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6600" y="5257800"/>
            <a:ext cx="2882900" cy="647700"/>
          </a:xfrm>
          <a:prstGeom prst="rect">
            <a:avLst/>
          </a:prstGeom>
        </p:spPr>
      </p:pic>
    </p:spTree>
    <p:extLst>
      <p:ext uri="{BB962C8B-B14F-4D97-AF65-F5344CB8AC3E}">
        <p14:creationId xmlns:p14="http://schemas.microsoft.com/office/powerpoint/2010/main" val="3558386429"/>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7" name="Rectangle 7"/>
          <p:cNvSpPr>
            <a:spLocks noGrp="1" noChangeArrowheads="1"/>
          </p:cNvSpPr>
          <p:nvPr>
            <p:ph type="title"/>
          </p:nvPr>
        </p:nvSpPr>
        <p:spPr/>
        <p:txBody>
          <a:bodyPr/>
          <a:lstStyle/>
          <a:p>
            <a:r>
              <a:rPr lang="en-US" altLang="en-US" dirty="0"/>
              <a:t>6.4 Cache Memory (14 of 45)</a:t>
            </a:r>
          </a:p>
        </p:txBody>
      </p:sp>
      <p:sp>
        <p:nvSpPr>
          <p:cNvPr id="732163" name="Rectangle 3"/>
          <p:cNvSpPr>
            <a:spLocks noGrp="1" noChangeArrowheads="1"/>
          </p:cNvSpPr>
          <p:nvPr>
            <p:ph idx="1"/>
          </p:nvPr>
        </p:nvSpPr>
        <p:spPr/>
        <p:txBody>
          <a:bodyPr/>
          <a:lstStyle/>
          <a:p>
            <a:r>
              <a:rPr lang="en-US" altLang="en-US" dirty="0"/>
              <a:t>In summary, direct mapped cache maps main memory blocks in a modular fashion to cache blocks. The mapping depends on:</a:t>
            </a:r>
          </a:p>
          <a:p>
            <a:pPr lvl="1"/>
            <a:r>
              <a:rPr lang="en-US" altLang="en-US" dirty="0"/>
              <a:t>The number of bits in the main memory address (how many addresses exist in main memory).</a:t>
            </a:r>
          </a:p>
          <a:p>
            <a:pPr lvl="1"/>
            <a:r>
              <a:rPr lang="en-US" altLang="en-US" dirty="0"/>
              <a:t>The number of blocks are in cache (which determines the size of the block field).</a:t>
            </a:r>
          </a:p>
          <a:p>
            <a:pPr lvl="1"/>
            <a:r>
              <a:rPr lang="en-US" altLang="en-US" dirty="0"/>
              <a:t>How many addresses (either bytes or words) are in a block (which determines the size of the offset field)?</a:t>
            </a:r>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61" name="Rectangle 5"/>
          <p:cNvSpPr>
            <a:spLocks noGrp="1" noChangeArrowheads="1"/>
          </p:cNvSpPr>
          <p:nvPr>
            <p:ph type="title"/>
          </p:nvPr>
        </p:nvSpPr>
        <p:spPr/>
        <p:txBody>
          <a:bodyPr/>
          <a:lstStyle/>
          <a:p>
            <a:r>
              <a:rPr lang="en-US" altLang="en-US" dirty="0"/>
              <a:t>6.4 Cache Memory (15 of 45)</a:t>
            </a:r>
          </a:p>
        </p:txBody>
      </p:sp>
      <p:sp>
        <p:nvSpPr>
          <p:cNvPr id="736259" name="Rectangle 3"/>
          <p:cNvSpPr>
            <a:spLocks noGrp="1" noChangeArrowheads="1"/>
          </p:cNvSpPr>
          <p:nvPr>
            <p:ph idx="1"/>
          </p:nvPr>
        </p:nvSpPr>
        <p:spPr/>
        <p:txBody>
          <a:bodyPr>
            <a:normAutofit lnSpcReduction="10000"/>
          </a:bodyPr>
          <a:lstStyle/>
          <a:p>
            <a:r>
              <a:rPr lang="en-US" altLang="en-US" dirty="0"/>
              <a:t>Suppose instead of placing memory blocks in specific cache locations based on memory address, we could allow a block to go anywhere in cache.</a:t>
            </a:r>
          </a:p>
          <a:p>
            <a:r>
              <a:rPr lang="en-US" altLang="en-US" dirty="0"/>
              <a:t>In this way, cache would have to fill up before any blocks are evicted.</a:t>
            </a:r>
          </a:p>
          <a:p>
            <a:r>
              <a:rPr lang="en-US" altLang="en-US" dirty="0"/>
              <a:t>This is how </a:t>
            </a:r>
            <a:r>
              <a:rPr lang="en-US" altLang="en-US" i="1" dirty="0"/>
              <a:t>fully associative </a:t>
            </a:r>
            <a:r>
              <a:rPr lang="en-US" altLang="en-US" dirty="0"/>
              <a:t>cache works.  </a:t>
            </a:r>
          </a:p>
          <a:p>
            <a:r>
              <a:rPr lang="en-US" altLang="en-US" dirty="0"/>
              <a:t>A memory address is partitioned into only two fields: the tag and the offset.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10" name="Rectangle 6"/>
          <p:cNvSpPr>
            <a:spLocks noGrp="1" noChangeArrowheads="1"/>
          </p:cNvSpPr>
          <p:nvPr>
            <p:ph type="title"/>
          </p:nvPr>
        </p:nvSpPr>
        <p:spPr/>
        <p:txBody>
          <a:bodyPr/>
          <a:lstStyle/>
          <a:p>
            <a:r>
              <a:rPr lang="en-US" altLang="en-US" dirty="0"/>
              <a:t>6.4 Cache Memory (16 of 45)</a:t>
            </a:r>
          </a:p>
        </p:txBody>
      </p:sp>
      <p:sp>
        <p:nvSpPr>
          <p:cNvPr id="738307" name="Rectangle 3"/>
          <p:cNvSpPr>
            <a:spLocks noGrp="1" noChangeArrowheads="1"/>
          </p:cNvSpPr>
          <p:nvPr>
            <p:ph idx="1"/>
          </p:nvPr>
        </p:nvSpPr>
        <p:spPr/>
        <p:txBody>
          <a:bodyPr>
            <a:normAutofit fontScale="92500"/>
          </a:bodyPr>
          <a:lstStyle/>
          <a:p>
            <a:r>
              <a:rPr lang="en-US" altLang="en-US" dirty="0"/>
              <a:t>Suppose, as before, we have 14-bit memory addresses and a cache with 16 blocks, each block of size 8. The field format of a memory reference is:</a:t>
            </a:r>
          </a:p>
          <a:p>
            <a:endParaRPr lang="en-US" altLang="en-US" dirty="0"/>
          </a:p>
          <a:p>
            <a:endParaRPr lang="en-US" altLang="en-US" dirty="0"/>
          </a:p>
          <a:p>
            <a:endParaRPr lang="en-US" altLang="en-US" dirty="0"/>
          </a:p>
          <a:p>
            <a:r>
              <a:rPr lang="en-US" altLang="en-US" dirty="0"/>
              <a:t>When the cache is searched, all tags are searched in parallel to retrieve the data quickly.</a:t>
            </a:r>
          </a:p>
          <a:p>
            <a:r>
              <a:rPr lang="en-US" altLang="en-US" dirty="0"/>
              <a:t>This requires special, costly hardware.</a:t>
            </a:r>
          </a:p>
        </p:txBody>
      </p:sp>
      <p:pic>
        <p:nvPicPr>
          <p:cNvPr id="3" name="Picture 2">
            <a:extLst>
              <a:ext uri="{FF2B5EF4-FFF2-40B4-BE49-F238E27FC236}">
                <a16:creationId xmlns:a16="http://schemas.microsoft.com/office/drawing/2014/main" id="{258A8771-CD2E-2C4A-B683-E65EB5A65B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3505200"/>
            <a:ext cx="2895600" cy="876300"/>
          </a:xfrm>
          <a:prstGeom prst="rect">
            <a:avLst/>
          </a:prstGeom>
        </p:spPr>
      </p:pic>
    </p:spTree>
    <p:extLst>
      <p:ext uri="{BB962C8B-B14F-4D97-AF65-F5344CB8AC3E}">
        <p14:creationId xmlns:p14="http://schemas.microsoft.com/office/powerpoint/2010/main" val="1553861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9" name="Rectangle 7"/>
          <p:cNvSpPr>
            <a:spLocks noGrp="1" noChangeArrowheads="1"/>
          </p:cNvSpPr>
          <p:nvPr>
            <p:ph type="title"/>
          </p:nvPr>
        </p:nvSpPr>
        <p:spPr/>
        <p:txBody>
          <a:bodyPr/>
          <a:lstStyle/>
          <a:p>
            <a:r>
              <a:rPr lang="en-US" altLang="en-US" dirty="0"/>
              <a:t>6.4 Cache Memory (17 of 45)</a:t>
            </a:r>
          </a:p>
        </p:txBody>
      </p:sp>
      <p:sp>
        <p:nvSpPr>
          <p:cNvPr id="740355" name="Rectangle 3"/>
          <p:cNvSpPr>
            <a:spLocks noGrp="1" noChangeArrowheads="1"/>
          </p:cNvSpPr>
          <p:nvPr>
            <p:ph idx="1"/>
          </p:nvPr>
        </p:nvSpPr>
        <p:spPr/>
        <p:txBody>
          <a:bodyPr>
            <a:normAutofit lnSpcReduction="10000"/>
          </a:bodyPr>
          <a:lstStyle/>
          <a:p>
            <a:r>
              <a:rPr lang="en-US" altLang="en-US" dirty="0"/>
              <a:t>You will recall that direct mapped cache evicts a block whenever another memory reference needs that block.</a:t>
            </a:r>
          </a:p>
          <a:p>
            <a:r>
              <a:rPr lang="en-US" altLang="en-US" dirty="0"/>
              <a:t>With fully associative cache, we have no such mapping, thus we must devise an algorithm to determine which block to evict from the cache.</a:t>
            </a:r>
          </a:p>
          <a:p>
            <a:r>
              <a:rPr lang="en-US" altLang="en-US" dirty="0"/>
              <a:t>The block that is evicted is the </a:t>
            </a:r>
            <a:r>
              <a:rPr lang="en-US" altLang="en-US" i="1" dirty="0"/>
              <a:t>victim block</a:t>
            </a:r>
            <a:r>
              <a:rPr lang="en-US" altLang="en-US" dirty="0"/>
              <a:t>.</a:t>
            </a:r>
          </a:p>
          <a:p>
            <a:r>
              <a:rPr lang="en-US" altLang="en-US" dirty="0"/>
              <a:t>There are a number of ways to pick a victim, we will discuss them shortly.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5" name="Rectangle 5"/>
          <p:cNvSpPr>
            <a:spLocks noGrp="1" noChangeArrowheads="1"/>
          </p:cNvSpPr>
          <p:nvPr>
            <p:ph type="title"/>
          </p:nvPr>
        </p:nvSpPr>
        <p:spPr/>
        <p:txBody>
          <a:bodyPr/>
          <a:lstStyle/>
          <a:p>
            <a:r>
              <a:rPr lang="en-US" altLang="en-US" dirty="0"/>
              <a:t>6.4 Cache Memory (18 of 45)</a:t>
            </a:r>
          </a:p>
        </p:txBody>
      </p:sp>
      <p:sp>
        <p:nvSpPr>
          <p:cNvPr id="742403" name="Rectangle 3"/>
          <p:cNvSpPr>
            <a:spLocks noGrp="1" noChangeArrowheads="1"/>
          </p:cNvSpPr>
          <p:nvPr>
            <p:ph idx="1"/>
          </p:nvPr>
        </p:nvSpPr>
        <p:spPr/>
        <p:txBody>
          <a:bodyPr>
            <a:normAutofit fontScale="92500" lnSpcReduction="20000"/>
          </a:bodyPr>
          <a:lstStyle/>
          <a:p>
            <a:r>
              <a:rPr lang="en-US" altLang="en-US" dirty="0"/>
              <a:t>Set associative cache combines the ideas of direct mapped cache and fully associative cache.</a:t>
            </a:r>
          </a:p>
          <a:p>
            <a:r>
              <a:rPr lang="en-US" altLang="en-US" dirty="0"/>
              <a:t>An </a:t>
            </a:r>
            <a:r>
              <a:rPr lang="en-US" altLang="en-US" i="1" dirty="0"/>
              <a:t>N</a:t>
            </a:r>
            <a:r>
              <a:rPr lang="en-US" altLang="en-US" dirty="0"/>
              <a:t>-way set associative cache mapping is like direct mapped cache in that a memory reference maps to a particular location in cache.</a:t>
            </a:r>
          </a:p>
          <a:p>
            <a:r>
              <a:rPr lang="en-US" altLang="en-US" dirty="0"/>
              <a:t>Unlike direct mapped cache, a memory reference maps to a set of several cache blocks, similar to the way in which fully associative cache works.</a:t>
            </a:r>
          </a:p>
          <a:p>
            <a:r>
              <a:rPr lang="en-US" altLang="en-US" dirty="0"/>
              <a:t>Instead of mapping anywhere in the entire cache, a memory reference can map only to the subset of cache slots.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6.1 Introduction</a:t>
            </a:r>
          </a:p>
        </p:txBody>
      </p:sp>
      <p:sp>
        <p:nvSpPr>
          <p:cNvPr id="8195" name="Rectangle 3"/>
          <p:cNvSpPr>
            <a:spLocks noGrp="1" noChangeArrowheads="1"/>
          </p:cNvSpPr>
          <p:nvPr>
            <p:ph idx="1"/>
          </p:nvPr>
        </p:nvSpPr>
        <p:spPr/>
        <p:txBody>
          <a:bodyPr>
            <a:normAutofit/>
          </a:bodyPr>
          <a:lstStyle/>
          <a:p>
            <a:r>
              <a:rPr lang="en-US" altLang="en-US" dirty="0"/>
              <a:t>Memory lies at the heart of the stored-program computer.</a:t>
            </a:r>
          </a:p>
          <a:p>
            <a:r>
              <a:rPr lang="en-US" altLang="en-US" dirty="0"/>
              <a:t>In previous chapters, we studied the components from which memory is built and the ways in which memory is accessed by various ISAs.</a:t>
            </a:r>
          </a:p>
          <a:p>
            <a:r>
              <a:rPr lang="en-US" altLang="en-US" dirty="0"/>
              <a:t>In this chapter, we focus on memory organization. A clear understanding of these ideas is essential for the analysis of system performance.</a:t>
            </a:r>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4" name="Rectangle 6"/>
          <p:cNvSpPr>
            <a:spLocks noGrp="1" noChangeArrowheads="1"/>
          </p:cNvSpPr>
          <p:nvPr>
            <p:ph type="title"/>
          </p:nvPr>
        </p:nvSpPr>
        <p:spPr/>
        <p:txBody>
          <a:bodyPr/>
          <a:lstStyle/>
          <a:p>
            <a:r>
              <a:rPr lang="en-US" altLang="en-US" dirty="0"/>
              <a:t>6.4 Cache Memory (19 of 45)</a:t>
            </a:r>
          </a:p>
        </p:txBody>
      </p:sp>
      <p:sp>
        <p:nvSpPr>
          <p:cNvPr id="744451" name="Rectangle 3"/>
          <p:cNvSpPr>
            <a:spLocks noGrp="1" noChangeArrowheads="1"/>
          </p:cNvSpPr>
          <p:nvPr>
            <p:ph idx="1"/>
          </p:nvPr>
        </p:nvSpPr>
        <p:spPr>
          <a:xfrm>
            <a:off x="685800" y="1981200"/>
            <a:ext cx="4572000" cy="4114800"/>
          </a:xfrm>
        </p:spPr>
        <p:txBody>
          <a:bodyPr>
            <a:normAutofit lnSpcReduction="10000"/>
          </a:bodyPr>
          <a:lstStyle/>
          <a:p>
            <a:r>
              <a:rPr lang="en-US" altLang="en-US" dirty="0"/>
              <a:t>The number of cache blocks per set in set associative cache varies according to overall system design.</a:t>
            </a:r>
          </a:p>
          <a:p>
            <a:pPr lvl="1"/>
            <a:r>
              <a:rPr lang="en-US" altLang="en-US" dirty="0"/>
              <a:t>For example, a 2-way set associative cache can be conceptualized as shown in the schematic below.</a:t>
            </a:r>
          </a:p>
          <a:p>
            <a:pPr lvl="1"/>
            <a:r>
              <a:rPr lang="en-US" altLang="en-US" dirty="0"/>
              <a:t>Each set contains two different memory blocks.</a:t>
            </a:r>
          </a:p>
          <a:p>
            <a:pPr lvl="1"/>
            <a:endParaRPr lang="en-US" altLang="en-US" dirty="0"/>
          </a:p>
        </p:txBody>
      </p:sp>
      <p:pic>
        <p:nvPicPr>
          <p:cNvPr id="5" name="Picture 4">
            <a:extLst>
              <a:ext uri="{FF2B5EF4-FFF2-40B4-BE49-F238E27FC236}">
                <a16:creationId xmlns:a16="http://schemas.microsoft.com/office/drawing/2014/main" id="{7D9CD1F9-A5EC-DD44-BC85-8CAE2FCB9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0" y="2133600"/>
            <a:ext cx="2600779" cy="35814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503" name="Rectangle 7"/>
          <p:cNvSpPr>
            <a:spLocks noGrp="1" noChangeArrowheads="1"/>
          </p:cNvSpPr>
          <p:nvPr>
            <p:ph type="title"/>
          </p:nvPr>
        </p:nvSpPr>
        <p:spPr>
          <a:noFill/>
          <a:ln/>
        </p:spPr>
        <p:txBody>
          <a:bodyPr>
            <a:normAutofit/>
          </a:bodyPr>
          <a:lstStyle/>
          <a:p>
            <a:r>
              <a:rPr lang="en-US" altLang="en-US" dirty="0"/>
              <a:t>6.4 Cache Memory </a:t>
            </a:r>
            <a:r>
              <a:rPr lang="en-US" altLang="en-US" sz="2400" dirty="0"/>
              <a:t>(20 of 45)</a:t>
            </a:r>
          </a:p>
        </p:txBody>
      </p:sp>
      <p:sp>
        <p:nvSpPr>
          <p:cNvPr id="746499" name="Rectangle 3"/>
          <p:cNvSpPr>
            <a:spLocks noGrp="1" noChangeArrowheads="1"/>
          </p:cNvSpPr>
          <p:nvPr>
            <p:ph idx="1"/>
          </p:nvPr>
        </p:nvSpPr>
        <p:spPr>
          <a:noFill/>
          <a:extLst>
            <a:ext uri="{909E8E84-426E-40dd-AFC4-6F175D3DCCD1}">
              <a14:hiddenFill xmlns:a14="http://schemas.microsoft.com/office/drawing/2010/main" xmlns="">
                <a:solidFill>
                  <a:srgbClr val="E4F5FF"/>
                </a:solidFill>
              </a14:hiddenFill>
            </a:ext>
          </a:extLst>
        </p:spPr>
        <p:txBody>
          <a:bodyPr/>
          <a:lstStyle/>
          <a:p>
            <a:pPr>
              <a:spcBef>
                <a:spcPct val="40000"/>
              </a:spcBef>
            </a:pPr>
            <a:r>
              <a:rPr lang="en-US" altLang="en-US" sz="2600" dirty="0">
                <a:latin typeface="Arial" charset="0"/>
              </a:rPr>
              <a:t>In set associative cache mapping, a memory reference is divided into three fields: tag, set, and offset.</a:t>
            </a:r>
          </a:p>
          <a:p>
            <a:r>
              <a:rPr lang="en-US" altLang="en-US" sz="2600" dirty="0">
                <a:latin typeface="Arial" charset="0"/>
              </a:rPr>
              <a:t>As with direct-mapped cache, the offset field chooses the byte within the cache block, and the tag field uniquely identifies the memory address.</a:t>
            </a:r>
          </a:p>
          <a:p>
            <a:r>
              <a:rPr lang="en-US" altLang="en-US" sz="2600" dirty="0">
                <a:latin typeface="Arial" charset="0"/>
              </a:rPr>
              <a:t>The set field determines the set to which the memory block maps.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51" name="Rectangle 7"/>
          <p:cNvSpPr>
            <a:spLocks noGrp="1" noChangeArrowheads="1"/>
          </p:cNvSpPr>
          <p:nvPr>
            <p:ph type="title"/>
          </p:nvPr>
        </p:nvSpPr>
        <p:spPr/>
        <p:txBody>
          <a:bodyPr/>
          <a:lstStyle/>
          <a:p>
            <a:r>
              <a:rPr lang="en-US" altLang="en-US" dirty="0"/>
              <a:t>6.4 Cache Memory (21 of 45)</a:t>
            </a:r>
          </a:p>
        </p:txBody>
      </p:sp>
      <p:sp>
        <p:nvSpPr>
          <p:cNvPr id="748547" name="Rectangle 3"/>
          <p:cNvSpPr>
            <a:spLocks noGrp="1" noChangeArrowheads="1"/>
          </p:cNvSpPr>
          <p:nvPr>
            <p:ph idx="1"/>
          </p:nvPr>
        </p:nvSpPr>
        <p:spPr/>
        <p:txBody>
          <a:bodyPr/>
          <a:lstStyle/>
          <a:p>
            <a:r>
              <a:rPr lang="en-US" altLang="en-US" dirty="0"/>
              <a:t>Example 6.5: Suppose we are using 2-way set associative mapping with a byte-addressable main memory of 2</a:t>
            </a:r>
            <a:r>
              <a:rPr lang="en-US" altLang="en-US" baseline="30000" dirty="0"/>
              <a:t>14</a:t>
            </a:r>
            <a:r>
              <a:rPr lang="en-US" altLang="en-US" dirty="0"/>
              <a:t> bytes and a cache with 16 blocks, where each block contains 8 bytes. </a:t>
            </a:r>
          </a:p>
          <a:p>
            <a:pPr lvl="1"/>
            <a:r>
              <a:rPr lang="en-US" altLang="en-US" dirty="0"/>
              <a:t>Cache has a total of 16 blocks, and each set has 2 blocks, then there are 8 sets in cache. </a:t>
            </a:r>
          </a:p>
          <a:p>
            <a:pPr lvl="1"/>
            <a:r>
              <a:rPr lang="en-US" altLang="en-US" dirty="0"/>
              <a:t>Thus, the set field is 3 bits, the offset field is 3 bits, and the tag field is 8 bits. </a:t>
            </a:r>
          </a:p>
        </p:txBody>
      </p:sp>
      <p:pic>
        <p:nvPicPr>
          <p:cNvPr id="3" name="Picture 2">
            <a:extLst>
              <a:ext uri="{FF2B5EF4-FFF2-40B4-BE49-F238E27FC236}">
                <a16:creationId xmlns:a16="http://schemas.microsoft.com/office/drawing/2014/main" id="{60D2C781-0937-7143-9AB5-49D23AF8F9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5410200"/>
            <a:ext cx="2654300" cy="8382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51" name="Rectangle 7"/>
          <p:cNvSpPr>
            <a:spLocks noGrp="1" noChangeArrowheads="1"/>
          </p:cNvSpPr>
          <p:nvPr>
            <p:ph type="title"/>
          </p:nvPr>
        </p:nvSpPr>
        <p:spPr/>
        <p:txBody>
          <a:bodyPr/>
          <a:lstStyle/>
          <a:p>
            <a:r>
              <a:rPr lang="en-US" altLang="en-US" dirty="0"/>
              <a:t>6.4 Cache Memory (22 of 45)</a:t>
            </a:r>
          </a:p>
        </p:txBody>
      </p:sp>
      <p:sp>
        <p:nvSpPr>
          <p:cNvPr id="748547" name="Rectangle 3"/>
          <p:cNvSpPr>
            <a:spLocks noGrp="1" noChangeArrowheads="1"/>
          </p:cNvSpPr>
          <p:nvPr>
            <p:ph idx="1"/>
          </p:nvPr>
        </p:nvSpPr>
        <p:spPr/>
        <p:txBody>
          <a:bodyPr>
            <a:normAutofit lnSpcReduction="10000"/>
          </a:bodyPr>
          <a:lstStyle/>
          <a:p>
            <a:r>
              <a:rPr lang="en-US" altLang="en-US" dirty="0"/>
              <a:t>Example 6.6: Suppose a byte-addressable memory contains 1MB and cache consists of 32 blocks, where each block contains 16 bytes. Using direct mapping, fully associative mapping, and a 4-way set associative mapping, determine where the main memory address 0x326A0 maps to in cache.</a:t>
            </a:r>
          </a:p>
          <a:p>
            <a:pPr lvl="1"/>
            <a:r>
              <a:rPr lang="en-US" altLang="en-US" dirty="0"/>
              <a:t>First note that a main memory address has 20 bits. The main memory address for direct mapped cache is shown below.</a:t>
            </a:r>
          </a:p>
        </p:txBody>
      </p:sp>
      <p:pic>
        <p:nvPicPr>
          <p:cNvPr id="3" name="Picture 2">
            <a:extLst>
              <a:ext uri="{FF2B5EF4-FFF2-40B4-BE49-F238E27FC236}">
                <a16:creationId xmlns:a16="http://schemas.microsoft.com/office/drawing/2014/main" id="{17A7991E-3D81-B544-B3B8-AEA9E65876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0" y="5562600"/>
            <a:ext cx="1917700" cy="698500"/>
          </a:xfrm>
          <a:prstGeom prst="rect">
            <a:avLst/>
          </a:prstGeom>
        </p:spPr>
      </p:pic>
    </p:spTree>
    <p:extLst>
      <p:ext uri="{BB962C8B-B14F-4D97-AF65-F5344CB8AC3E}">
        <p14:creationId xmlns:p14="http://schemas.microsoft.com/office/powerpoint/2010/main" val="18250887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51" name="Rectangle 7"/>
          <p:cNvSpPr>
            <a:spLocks noGrp="1" noChangeArrowheads="1"/>
          </p:cNvSpPr>
          <p:nvPr>
            <p:ph type="title"/>
          </p:nvPr>
        </p:nvSpPr>
        <p:spPr/>
        <p:txBody>
          <a:bodyPr/>
          <a:lstStyle/>
          <a:p>
            <a:r>
              <a:rPr lang="en-US" altLang="en-US" dirty="0"/>
              <a:t>6.4 Cache Memory (23 of 45)</a:t>
            </a:r>
          </a:p>
        </p:txBody>
      </p:sp>
      <p:sp>
        <p:nvSpPr>
          <p:cNvPr id="748547" name="Rectangle 3"/>
          <p:cNvSpPr>
            <a:spLocks noGrp="1" noChangeArrowheads="1"/>
          </p:cNvSpPr>
          <p:nvPr>
            <p:ph idx="1"/>
          </p:nvPr>
        </p:nvSpPr>
        <p:spPr/>
        <p:txBody>
          <a:bodyPr>
            <a:normAutofit/>
          </a:bodyPr>
          <a:lstStyle/>
          <a:p>
            <a:r>
              <a:rPr lang="en-US" altLang="en-US" dirty="0"/>
              <a:t>Example 6.6:</a:t>
            </a:r>
          </a:p>
          <a:p>
            <a:pPr lvl="1"/>
            <a:r>
              <a:rPr lang="en-US" altLang="en-US" dirty="0"/>
              <a:t>If we represent our main memory address 0x326A0 in binary and place the bits into the format, we get:</a:t>
            </a:r>
          </a:p>
          <a:p>
            <a:pPr lvl="1"/>
            <a:endParaRPr lang="en-US" altLang="en-US" dirty="0"/>
          </a:p>
          <a:p>
            <a:pPr lvl="1"/>
            <a:endParaRPr lang="en-US" altLang="en-US" dirty="0"/>
          </a:p>
          <a:p>
            <a:pPr lvl="1"/>
            <a:r>
              <a:rPr lang="en-US" altLang="en-US" dirty="0"/>
              <a:t>So this address maps to cache block 01010 (or block 10).</a:t>
            </a:r>
          </a:p>
        </p:txBody>
      </p:sp>
      <p:pic>
        <p:nvPicPr>
          <p:cNvPr id="3" name="Picture 2">
            <a:extLst>
              <a:ext uri="{FF2B5EF4-FFF2-40B4-BE49-F238E27FC236}">
                <a16:creationId xmlns:a16="http://schemas.microsoft.com/office/drawing/2014/main" id="{88762C2F-6A9A-494E-9F04-703ACC1CB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3352800"/>
            <a:ext cx="1879600" cy="647700"/>
          </a:xfrm>
          <a:prstGeom prst="rect">
            <a:avLst/>
          </a:prstGeom>
        </p:spPr>
      </p:pic>
    </p:spTree>
    <p:extLst>
      <p:ext uri="{BB962C8B-B14F-4D97-AF65-F5344CB8AC3E}">
        <p14:creationId xmlns:p14="http://schemas.microsoft.com/office/powerpoint/2010/main" val="27672816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51" name="Rectangle 7"/>
          <p:cNvSpPr>
            <a:spLocks noGrp="1" noChangeArrowheads="1"/>
          </p:cNvSpPr>
          <p:nvPr>
            <p:ph type="title"/>
          </p:nvPr>
        </p:nvSpPr>
        <p:spPr/>
        <p:txBody>
          <a:bodyPr/>
          <a:lstStyle/>
          <a:p>
            <a:r>
              <a:rPr lang="en-US" altLang="en-US" dirty="0"/>
              <a:t>6.4 Cache Memory (24 of 45)</a:t>
            </a:r>
          </a:p>
        </p:txBody>
      </p:sp>
      <p:sp>
        <p:nvSpPr>
          <p:cNvPr id="748547" name="Rectangle 3"/>
          <p:cNvSpPr>
            <a:spLocks noGrp="1" noChangeArrowheads="1"/>
          </p:cNvSpPr>
          <p:nvPr>
            <p:ph idx="1"/>
          </p:nvPr>
        </p:nvSpPr>
        <p:spPr/>
        <p:txBody>
          <a:bodyPr/>
          <a:lstStyle/>
          <a:p>
            <a:r>
              <a:rPr lang="en-US" altLang="en-US" dirty="0"/>
              <a:t>Example 6.6: Cont’d.</a:t>
            </a:r>
          </a:p>
          <a:p>
            <a:pPr lvl="1"/>
            <a:r>
              <a:rPr lang="en-US" altLang="en-US" dirty="0"/>
              <a:t>If we are using fully associative cache, we have:</a:t>
            </a:r>
          </a:p>
          <a:p>
            <a:pPr lvl="1"/>
            <a:endParaRPr lang="en-US" altLang="en-US" dirty="0"/>
          </a:p>
          <a:p>
            <a:pPr marL="457200" lvl="1" indent="0">
              <a:buNone/>
            </a:pPr>
            <a:endParaRPr lang="en-US" altLang="en-US" dirty="0"/>
          </a:p>
          <a:p>
            <a:pPr lvl="1"/>
            <a:endParaRPr lang="en-US" altLang="en-US" dirty="0"/>
          </a:p>
          <a:p>
            <a:pPr lvl="1"/>
            <a:r>
              <a:rPr lang="en-US" altLang="en-US" dirty="0"/>
              <a:t>But because it is fully associative, it could map anywhere.</a:t>
            </a:r>
          </a:p>
        </p:txBody>
      </p:sp>
      <p:pic>
        <p:nvPicPr>
          <p:cNvPr id="3" name="Picture 2">
            <a:extLst>
              <a:ext uri="{FF2B5EF4-FFF2-40B4-BE49-F238E27FC236}">
                <a16:creationId xmlns:a16="http://schemas.microsoft.com/office/drawing/2014/main" id="{2EF86C75-A1F6-3B41-8174-8EDAC558F6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6650" y="3124200"/>
            <a:ext cx="1790700" cy="609600"/>
          </a:xfrm>
          <a:prstGeom prst="rect">
            <a:avLst/>
          </a:prstGeom>
        </p:spPr>
      </p:pic>
    </p:spTree>
    <p:extLst>
      <p:ext uri="{BB962C8B-B14F-4D97-AF65-F5344CB8AC3E}">
        <p14:creationId xmlns:p14="http://schemas.microsoft.com/office/powerpoint/2010/main" val="20612863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51" name="Rectangle 7"/>
          <p:cNvSpPr>
            <a:spLocks noGrp="1" noChangeArrowheads="1"/>
          </p:cNvSpPr>
          <p:nvPr>
            <p:ph type="title"/>
          </p:nvPr>
        </p:nvSpPr>
        <p:spPr/>
        <p:txBody>
          <a:bodyPr/>
          <a:lstStyle/>
          <a:p>
            <a:r>
              <a:rPr lang="en-US" altLang="en-US" dirty="0"/>
              <a:t>6.4 Cache Memory (25 of 45)</a:t>
            </a:r>
          </a:p>
        </p:txBody>
      </p:sp>
      <p:sp>
        <p:nvSpPr>
          <p:cNvPr id="748547" name="Rectangle 3"/>
          <p:cNvSpPr>
            <a:spLocks noGrp="1" noChangeArrowheads="1"/>
          </p:cNvSpPr>
          <p:nvPr>
            <p:ph idx="1"/>
          </p:nvPr>
        </p:nvSpPr>
        <p:spPr/>
        <p:txBody>
          <a:bodyPr/>
          <a:lstStyle/>
          <a:p>
            <a:r>
              <a:rPr lang="en-US" altLang="en-US" dirty="0"/>
              <a:t>Example 6.6: Cont’d.</a:t>
            </a:r>
          </a:p>
          <a:p>
            <a:pPr lvl="1"/>
            <a:r>
              <a:rPr lang="en-US" altLang="en-US" dirty="0"/>
              <a:t>If we are using 4-way set associative cache, we have:</a:t>
            </a:r>
          </a:p>
          <a:p>
            <a:pPr lvl="1"/>
            <a:endParaRPr lang="en-US" altLang="en-US" dirty="0"/>
          </a:p>
          <a:p>
            <a:pPr marL="457200" lvl="1" indent="0">
              <a:buNone/>
            </a:pPr>
            <a:endParaRPr lang="en-US" altLang="en-US" dirty="0"/>
          </a:p>
          <a:p>
            <a:pPr lvl="1"/>
            <a:r>
              <a:rPr lang="en-US" altLang="en-US" dirty="0"/>
              <a:t>If we divide the main memory address into these fields, we get:</a:t>
            </a:r>
          </a:p>
        </p:txBody>
      </p:sp>
      <p:pic>
        <p:nvPicPr>
          <p:cNvPr id="3" name="Picture 2">
            <a:extLst>
              <a:ext uri="{FF2B5EF4-FFF2-40B4-BE49-F238E27FC236}">
                <a16:creationId xmlns:a16="http://schemas.microsoft.com/office/drawing/2014/main" id="{3DA090D9-84BD-F548-ABDF-F6DD0BCEDC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9350" y="3092450"/>
            <a:ext cx="1765300" cy="673100"/>
          </a:xfrm>
          <a:prstGeom prst="rect">
            <a:avLst/>
          </a:prstGeom>
        </p:spPr>
      </p:pic>
      <p:pic>
        <p:nvPicPr>
          <p:cNvPr id="5" name="Picture 4">
            <a:extLst>
              <a:ext uri="{FF2B5EF4-FFF2-40B4-BE49-F238E27FC236}">
                <a16:creationId xmlns:a16="http://schemas.microsoft.com/office/drawing/2014/main" id="{92645602-8C28-364A-8F7E-5116167A21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7600" y="4648200"/>
            <a:ext cx="1803400" cy="622300"/>
          </a:xfrm>
          <a:prstGeom prst="rect">
            <a:avLst/>
          </a:prstGeom>
        </p:spPr>
      </p:pic>
    </p:spTree>
    <p:extLst>
      <p:ext uri="{BB962C8B-B14F-4D97-AF65-F5344CB8AC3E}">
        <p14:creationId xmlns:p14="http://schemas.microsoft.com/office/powerpoint/2010/main" val="219163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51" name="Rectangle 7"/>
          <p:cNvSpPr>
            <a:spLocks noGrp="1" noChangeArrowheads="1"/>
          </p:cNvSpPr>
          <p:nvPr>
            <p:ph type="title"/>
          </p:nvPr>
        </p:nvSpPr>
        <p:spPr/>
        <p:txBody>
          <a:bodyPr/>
          <a:lstStyle/>
          <a:p>
            <a:r>
              <a:rPr lang="en-US" altLang="en-US" dirty="0"/>
              <a:t>6.4 Cache Memory (26 of 45)</a:t>
            </a:r>
          </a:p>
        </p:txBody>
      </p:sp>
      <p:sp>
        <p:nvSpPr>
          <p:cNvPr id="748547" name="Rectangle 3"/>
          <p:cNvSpPr>
            <a:spLocks noGrp="1" noChangeArrowheads="1"/>
          </p:cNvSpPr>
          <p:nvPr>
            <p:ph idx="1"/>
          </p:nvPr>
        </p:nvSpPr>
        <p:spPr/>
        <p:txBody>
          <a:bodyPr/>
          <a:lstStyle/>
          <a:p>
            <a:r>
              <a:rPr lang="en-US" altLang="en-US" dirty="0"/>
              <a:t>Example 6.7: A byte-addressable computer with an 8-block cache of 4 bytes each, trace memory accesses: 0x01, 0x04, 0x09, 0x05, 0x14, 0x21, and 0x01 for each mapping approach.</a:t>
            </a:r>
          </a:p>
          <a:p>
            <a:r>
              <a:rPr lang="en-US" altLang="en-US" dirty="0"/>
              <a:t>The address format for direct mapped cache is:</a:t>
            </a:r>
          </a:p>
        </p:txBody>
      </p:sp>
      <p:sp>
        <p:nvSpPr>
          <p:cNvPr id="7" name="Text Box 7"/>
          <p:cNvSpPr txBox="1">
            <a:spLocks noChangeArrowheads="1"/>
          </p:cNvSpPr>
          <p:nvPr/>
        </p:nvSpPr>
        <p:spPr bwMode="auto">
          <a:xfrm>
            <a:off x="2895600" y="5486400"/>
            <a:ext cx="3552825" cy="40011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en-US" altLang="en-US" dirty="0">
                <a:solidFill>
                  <a:srgbClr val="CC0000"/>
                </a:solidFill>
              </a:rPr>
              <a:t>Our trace is on the next slide.</a:t>
            </a:r>
          </a:p>
        </p:txBody>
      </p:sp>
      <p:pic>
        <p:nvPicPr>
          <p:cNvPr id="4" name="Picture 3">
            <a:extLst>
              <a:ext uri="{FF2B5EF4-FFF2-40B4-BE49-F238E27FC236}">
                <a16:creationId xmlns:a16="http://schemas.microsoft.com/office/drawing/2014/main" id="{B608C2C0-D0B7-9548-B4F0-683233BA15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4572000"/>
            <a:ext cx="1905000" cy="685800"/>
          </a:xfrm>
          <a:prstGeom prst="rect">
            <a:avLst/>
          </a:prstGeom>
        </p:spPr>
      </p:pic>
    </p:spTree>
    <p:extLst>
      <p:ext uri="{BB962C8B-B14F-4D97-AF65-F5344CB8AC3E}">
        <p14:creationId xmlns:p14="http://schemas.microsoft.com/office/powerpoint/2010/main" val="1939248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51" name="Rectangle 7"/>
          <p:cNvSpPr>
            <a:spLocks noGrp="1" noChangeArrowheads="1"/>
          </p:cNvSpPr>
          <p:nvPr>
            <p:ph type="title"/>
          </p:nvPr>
        </p:nvSpPr>
        <p:spPr/>
        <p:txBody>
          <a:bodyPr/>
          <a:lstStyle/>
          <a:p>
            <a:r>
              <a:rPr lang="en-US" altLang="en-US" dirty="0"/>
              <a:t>6.4 Cache Memory (27 of 45)</a:t>
            </a:r>
          </a:p>
        </p:txBody>
      </p:sp>
      <p:pic>
        <p:nvPicPr>
          <p:cNvPr id="3" name="Content Placeholder 2">
            <a:extLst>
              <a:ext uri="{FF2B5EF4-FFF2-40B4-BE49-F238E27FC236}">
                <a16:creationId xmlns:a16="http://schemas.microsoft.com/office/drawing/2014/main" id="{EBBC377C-6E7E-B44A-9B01-CFBC0FF8F18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28800" y="2057400"/>
            <a:ext cx="5511800" cy="3556000"/>
          </a:xfrm>
        </p:spPr>
      </p:pic>
    </p:spTree>
    <p:extLst>
      <p:ext uri="{BB962C8B-B14F-4D97-AF65-F5344CB8AC3E}">
        <p14:creationId xmlns:p14="http://schemas.microsoft.com/office/powerpoint/2010/main" val="36879008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51" name="Rectangle 7"/>
          <p:cNvSpPr>
            <a:spLocks noGrp="1" noChangeArrowheads="1"/>
          </p:cNvSpPr>
          <p:nvPr>
            <p:ph type="title"/>
          </p:nvPr>
        </p:nvSpPr>
        <p:spPr/>
        <p:txBody>
          <a:bodyPr/>
          <a:lstStyle/>
          <a:p>
            <a:r>
              <a:rPr lang="en-US" altLang="en-US" dirty="0"/>
              <a:t>6.4 Cache Memory (28 of 45)</a:t>
            </a:r>
          </a:p>
        </p:txBody>
      </p:sp>
      <p:sp>
        <p:nvSpPr>
          <p:cNvPr id="748547" name="Rectangle 3"/>
          <p:cNvSpPr>
            <a:spLocks noGrp="1" noChangeArrowheads="1"/>
          </p:cNvSpPr>
          <p:nvPr>
            <p:ph idx="1"/>
          </p:nvPr>
        </p:nvSpPr>
        <p:spPr/>
        <p:txBody>
          <a:bodyPr/>
          <a:lstStyle/>
          <a:p>
            <a:r>
              <a:rPr lang="en-US" altLang="en-US" dirty="0"/>
              <a:t>Example 6.7: Cont’d. A byte-addressable computer with an 8-block cache of 4 bytes each, trace memory accesses: 0x01, 0x04, 0x09, 0x05, 0x14, 0x21, and 0x01 for each mapping approach.</a:t>
            </a:r>
          </a:p>
          <a:p>
            <a:r>
              <a:rPr lang="en-US" altLang="en-US" dirty="0"/>
              <a:t>The address format for fully associative cache is:</a:t>
            </a:r>
          </a:p>
        </p:txBody>
      </p:sp>
      <p:sp>
        <p:nvSpPr>
          <p:cNvPr id="7" name="Text Box 7"/>
          <p:cNvSpPr txBox="1">
            <a:spLocks noChangeArrowheads="1"/>
          </p:cNvSpPr>
          <p:nvPr/>
        </p:nvSpPr>
        <p:spPr bwMode="auto">
          <a:xfrm>
            <a:off x="1905000" y="5715000"/>
            <a:ext cx="5257800" cy="430887"/>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lang="en-US" altLang="en-US" sz="2200" dirty="0">
                <a:latin typeface="Arial"/>
                <a:cs typeface="Arial"/>
              </a:rPr>
              <a:t>Our trace is on the next slide.</a:t>
            </a:r>
          </a:p>
        </p:txBody>
      </p:sp>
      <p:pic>
        <p:nvPicPr>
          <p:cNvPr id="4" name="Picture 3">
            <a:extLst>
              <a:ext uri="{FF2B5EF4-FFF2-40B4-BE49-F238E27FC236}">
                <a16:creationId xmlns:a16="http://schemas.microsoft.com/office/drawing/2014/main" id="{82CF3778-6D05-7745-A8BD-1BBE15EA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4572000"/>
            <a:ext cx="1943100" cy="622300"/>
          </a:xfrm>
          <a:prstGeom prst="rect">
            <a:avLst/>
          </a:prstGeom>
        </p:spPr>
      </p:pic>
    </p:spTree>
    <p:extLst>
      <p:ext uri="{BB962C8B-B14F-4D97-AF65-F5344CB8AC3E}">
        <p14:creationId xmlns:p14="http://schemas.microsoft.com/office/powerpoint/2010/main" val="440655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703490" name="Rectangle 1026"/>
          <p:cNvSpPr>
            <a:spLocks noGrp="1" noChangeArrowheads="1"/>
          </p:cNvSpPr>
          <p:nvPr>
            <p:ph type="title"/>
          </p:nvPr>
        </p:nvSpPr>
        <p:spPr/>
        <p:txBody>
          <a:bodyPr/>
          <a:lstStyle/>
          <a:p>
            <a:r>
              <a:rPr lang="en-US" altLang="en-US" dirty="0"/>
              <a:t>6.2 Types of Memory (1 of 2)</a:t>
            </a:r>
          </a:p>
        </p:txBody>
      </p:sp>
      <p:sp>
        <p:nvSpPr>
          <p:cNvPr id="703491" name="Rectangle 1027"/>
          <p:cNvSpPr>
            <a:spLocks noGrp="1" noChangeArrowheads="1"/>
          </p:cNvSpPr>
          <p:nvPr>
            <p:ph idx="1"/>
          </p:nvPr>
        </p:nvSpPr>
        <p:spPr/>
        <p:txBody>
          <a:bodyPr>
            <a:normAutofit fontScale="92500"/>
          </a:bodyPr>
          <a:lstStyle/>
          <a:p>
            <a:r>
              <a:rPr lang="en-US" altLang="en-US" dirty="0"/>
              <a:t>There are two kinds of main memory: random access memory (RAM) and read-only-memory (ROM).</a:t>
            </a:r>
          </a:p>
          <a:p>
            <a:r>
              <a:rPr lang="en-US" altLang="en-US" dirty="0"/>
              <a:t>There are two types of RAM: dynamic RAM (DRAM) and static RAM (SRAM).</a:t>
            </a:r>
          </a:p>
          <a:p>
            <a:r>
              <a:rPr lang="en-US" altLang="en-US" dirty="0"/>
              <a:t>DRAM consists of capacitors that slowly leak their charge over time. Thus, they must be refreshed every few milliseconds to prevent data loss.</a:t>
            </a:r>
          </a:p>
          <a:p>
            <a:r>
              <a:rPr lang="en-US" altLang="en-US" dirty="0"/>
              <a:t>DRAM is “cheap” memory owing to its simple design.</a:t>
            </a:r>
          </a:p>
        </p:txBody>
      </p:sp>
    </p:spTree>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51" name="Rectangle 7"/>
          <p:cNvSpPr>
            <a:spLocks noGrp="1" noChangeArrowheads="1"/>
          </p:cNvSpPr>
          <p:nvPr>
            <p:ph type="title"/>
          </p:nvPr>
        </p:nvSpPr>
        <p:spPr/>
        <p:txBody>
          <a:bodyPr/>
          <a:lstStyle/>
          <a:p>
            <a:r>
              <a:rPr lang="en-US" altLang="en-US" dirty="0"/>
              <a:t>6.4 Cache Memory (29 of 45)</a:t>
            </a:r>
          </a:p>
        </p:txBody>
      </p:sp>
      <p:pic>
        <p:nvPicPr>
          <p:cNvPr id="3" name="Content Placeholder 2">
            <a:extLst>
              <a:ext uri="{FF2B5EF4-FFF2-40B4-BE49-F238E27FC236}">
                <a16:creationId xmlns:a16="http://schemas.microsoft.com/office/drawing/2014/main" id="{F1810C6B-7FC7-EC48-975D-A75613F7093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28800" y="2565400"/>
            <a:ext cx="5486400" cy="2946400"/>
          </a:xfrm>
        </p:spPr>
      </p:pic>
    </p:spTree>
    <p:extLst>
      <p:ext uri="{BB962C8B-B14F-4D97-AF65-F5344CB8AC3E}">
        <p14:creationId xmlns:p14="http://schemas.microsoft.com/office/powerpoint/2010/main" val="5618574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51" name="Rectangle 7"/>
          <p:cNvSpPr>
            <a:spLocks noGrp="1" noChangeArrowheads="1"/>
          </p:cNvSpPr>
          <p:nvPr>
            <p:ph type="title"/>
          </p:nvPr>
        </p:nvSpPr>
        <p:spPr/>
        <p:txBody>
          <a:bodyPr/>
          <a:lstStyle/>
          <a:p>
            <a:r>
              <a:rPr lang="en-US" altLang="en-US" dirty="0"/>
              <a:t>6.4 Cache Memory (30 of 45)</a:t>
            </a:r>
          </a:p>
        </p:txBody>
      </p:sp>
      <p:sp>
        <p:nvSpPr>
          <p:cNvPr id="748547" name="Rectangle 3"/>
          <p:cNvSpPr>
            <a:spLocks noGrp="1" noChangeArrowheads="1"/>
          </p:cNvSpPr>
          <p:nvPr>
            <p:ph idx="1"/>
          </p:nvPr>
        </p:nvSpPr>
        <p:spPr/>
        <p:txBody>
          <a:bodyPr/>
          <a:lstStyle/>
          <a:p>
            <a:r>
              <a:rPr lang="en-US" altLang="en-US" dirty="0"/>
              <a:t>EXAMPLE 6.7: Cont’d. A byte-addressable computer with an 8-block cache of 4 bytes each, trace memory accesses: 0x01, 0x04, 0x09, 0x05, 0x14, 0x21, and 0x01 for each mapping approach.</a:t>
            </a:r>
          </a:p>
          <a:p>
            <a:r>
              <a:rPr lang="en-US" altLang="en-US" dirty="0"/>
              <a:t>The address format for 2-way set-associative cache is:</a:t>
            </a:r>
          </a:p>
        </p:txBody>
      </p:sp>
      <p:sp>
        <p:nvSpPr>
          <p:cNvPr id="7" name="Text Box 7"/>
          <p:cNvSpPr txBox="1">
            <a:spLocks noChangeArrowheads="1"/>
          </p:cNvSpPr>
          <p:nvPr/>
        </p:nvSpPr>
        <p:spPr bwMode="auto">
          <a:xfrm>
            <a:off x="2514600" y="5924490"/>
            <a:ext cx="4267200" cy="430887"/>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lang="en-US" altLang="en-US" sz="2200" dirty="0">
                <a:solidFill>
                  <a:srgbClr val="000000"/>
                </a:solidFill>
                <a:latin typeface="Arial"/>
                <a:cs typeface="Arial"/>
              </a:rPr>
              <a:t>Our trace is on the next slide.</a:t>
            </a:r>
          </a:p>
        </p:txBody>
      </p:sp>
      <p:pic>
        <p:nvPicPr>
          <p:cNvPr id="4" name="Picture 3">
            <a:extLst>
              <a:ext uri="{FF2B5EF4-FFF2-40B4-BE49-F238E27FC236}">
                <a16:creationId xmlns:a16="http://schemas.microsoft.com/office/drawing/2014/main" id="{FA808B3C-A0D0-BC44-9A3C-414D8946AD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4876800"/>
            <a:ext cx="1828800" cy="635000"/>
          </a:xfrm>
          <a:prstGeom prst="rect">
            <a:avLst/>
          </a:prstGeom>
        </p:spPr>
      </p:pic>
    </p:spTree>
    <p:extLst>
      <p:ext uri="{BB962C8B-B14F-4D97-AF65-F5344CB8AC3E}">
        <p14:creationId xmlns:p14="http://schemas.microsoft.com/office/powerpoint/2010/main" val="30791070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51" name="Rectangle 7"/>
          <p:cNvSpPr>
            <a:spLocks noGrp="1" noChangeArrowheads="1"/>
          </p:cNvSpPr>
          <p:nvPr>
            <p:ph type="title"/>
          </p:nvPr>
        </p:nvSpPr>
        <p:spPr/>
        <p:txBody>
          <a:bodyPr/>
          <a:lstStyle/>
          <a:p>
            <a:r>
              <a:rPr lang="en-US" altLang="en-US" dirty="0"/>
              <a:t>6.4 Cache Memory (31 of 45)</a:t>
            </a:r>
          </a:p>
        </p:txBody>
      </p:sp>
      <p:pic>
        <p:nvPicPr>
          <p:cNvPr id="3" name="Content Placeholder 2">
            <a:extLst>
              <a:ext uri="{FF2B5EF4-FFF2-40B4-BE49-F238E27FC236}">
                <a16:creationId xmlns:a16="http://schemas.microsoft.com/office/drawing/2014/main" id="{592CFD19-BE04-9E48-863C-24C972C9623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97050" y="2273300"/>
            <a:ext cx="5549900" cy="3530600"/>
          </a:xfrm>
        </p:spPr>
      </p:pic>
    </p:spTree>
    <p:extLst>
      <p:ext uri="{BB962C8B-B14F-4D97-AF65-F5344CB8AC3E}">
        <p14:creationId xmlns:p14="http://schemas.microsoft.com/office/powerpoint/2010/main" val="15151752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8" name="Rectangle 6"/>
          <p:cNvSpPr>
            <a:spLocks noGrp="1" noChangeArrowheads="1"/>
          </p:cNvSpPr>
          <p:nvPr>
            <p:ph type="title"/>
          </p:nvPr>
        </p:nvSpPr>
        <p:spPr/>
        <p:txBody>
          <a:bodyPr/>
          <a:lstStyle/>
          <a:p>
            <a:r>
              <a:rPr lang="en-US" altLang="en-US" dirty="0"/>
              <a:t>6.4 Cache Memory (32 of 45)</a:t>
            </a:r>
          </a:p>
        </p:txBody>
      </p:sp>
      <p:sp>
        <p:nvSpPr>
          <p:cNvPr id="750595" name="Rectangle 3"/>
          <p:cNvSpPr>
            <a:spLocks noGrp="1" noChangeArrowheads="1"/>
          </p:cNvSpPr>
          <p:nvPr>
            <p:ph idx="1"/>
          </p:nvPr>
        </p:nvSpPr>
        <p:spPr/>
        <p:txBody>
          <a:bodyPr>
            <a:normAutofit lnSpcReduction="10000"/>
          </a:bodyPr>
          <a:lstStyle/>
          <a:p>
            <a:r>
              <a:rPr lang="en-US" altLang="en-US" dirty="0"/>
              <a:t>With fully associative and set associative cache, a </a:t>
            </a:r>
            <a:r>
              <a:rPr lang="en-US" altLang="en-US" i="1" dirty="0"/>
              <a:t>replacement policy </a:t>
            </a:r>
            <a:r>
              <a:rPr lang="en-US" altLang="en-US" dirty="0"/>
              <a:t>is invoked when it becomes necessary to evict a block from cache.</a:t>
            </a:r>
          </a:p>
          <a:p>
            <a:r>
              <a:rPr lang="en-US" altLang="en-US" dirty="0"/>
              <a:t>An </a:t>
            </a:r>
            <a:r>
              <a:rPr lang="en-US" altLang="en-US" i="1" dirty="0"/>
              <a:t>optimal</a:t>
            </a:r>
            <a:r>
              <a:rPr lang="en-US" altLang="en-US" dirty="0"/>
              <a:t> replacement policy would be able to look into the future to see which blocks won’t be needed for the longest period of time.</a:t>
            </a:r>
          </a:p>
          <a:p>
            <a:r>
              <a:rPr lang="en-US" altLang="en-US" dirty="0"/>
              <a:t>Although it is impossible to implement an optimal replacement algorithm, it is instructive to use it as a benchmark for assessing the efficiency of any other scheme we come up with.</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5" name="Rectangle 5"/>
          <p:cNvSpPr>
            <a:spLocks noGrp="1" noChangeArrowheads="1"/>
          </p:cNvSpPr>
          <p:nvPr>
            <p:ph type="title"/>
          </p:nvPr>
        </p:nvSpPr>
        <p:spPr/>
        <p:txBody>
          <a:bodyPr/>
          <a:lstStyle/>
          <a:p>
            <a:r>
              <a:rPr lang="en-US" altLang="en-US" dirty="0"/>
              <a:t>6.4 Cache Memory (33 of 45)</a:t>
            </a:r>
          </a:p>
        </p:txBody>
      </p:sp>
      <p:sp>
        <p:nvSpPr>
          <p:cNvPr id="752643" name="Rectangle 3"/>
          <p:cNvSpPr>
            <a:spLocks noGrp="1" noChangeArrowheads="1"/>
          </p:cNvSpPr>
          <p:nvPr>
            <p:ph idx="1"/>
          </p:nvPr>
        </p:nvSpPr>
        <p:spPr/>
        <p:txBody>
          <a:bodyPr>
            <a:normAutofit fontScale="92500" lnSpcReduction="10000"/>
          </a:bodyPr>
          <a:lstStyle/>
          <a:p>
            <a:r>
              <a:rPr lang="en-US" altLang="en-US" dirty="0"/>
              <a:t>The replacement policy that we choose depends upon the locality that we are trying to optimize</a:t>
            </a:r>
            <a:r>
              <a:rPr lang="en-US" dirty="0"/>
              <a:t>—</a:t>
            </a:r>
            <a:r>
              <a:rPr lang="en-US" altLang="en-US" dirty="0"/>
              <a:t> usually, we are interested in temporal locality.</a:t>
            </a:r>
          </a:p>
          <a:p>
            <a:r>
              <a:rPr lang="en-US" altLang="en-US" dirty="0"/>
              <a:t>A </a:t>
            </a:r>
            <a:r>
              <a:rPr lang="en-US" altLang="en-US" i="1" dirty="0"/>
              <a:t>least recently used </a:t>
            </a:r>
            <a:r>
              <a:rPr lang="en-US" altLang="en-US" dirty="0"/>
              <a:t>(LRU) algorithm keeps track of the last time that a block was assessed and evicts the block that has been unused for the longest period of time.</a:t>
            </a:r>
          </a:p>
          <a:p>
            <a:r>
              <a:rPr lang="en-US" altLang="en-US" dirty="0"/>
              <a:t>The disadvantage of this approach is its complexity: LRU has to maintain an access history for each block, which ultimately slows down the cache.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3" name="Rectangle 5"/>
          <p:cNvSpPr>
            <a:spLocks noGrp="1" noChangeArrowheads="1"/>
          </p:cNvSpPr>
          <p:nvPr>
            <p:ph type="title"/>
          </p:nvPr>
        </p:nvSpPr>
        <p:spPr/>
        <p:txBody>
          <a:bodyPr/>
          <a:lstStyle/>
          <a:p>
            <a:r>
              <a:rPr lang="en-US" altLang="en-US" dirty="0"/>
              <a:t>6.4 Cache Memory (34 of 45)</a:t>
            </a:r>
          </a:p>
        </p:txBody>
      </p:sp>
      <p:sp>
        <p:nvSpPr>
          <p:cNvPr id="754691" name="Rectangle 3"/>
          <p:cNvSpPr>
            <a:spLocks noGrp="1" noChangeArrowheads="1"/>
          </p:cNvSpPr>
          <p:nvPr>
            <p:ph idx="1"/>
          </p:nvPr>
        </p:nvSpPr>
        <p:spPr/>
        <p:txBody>
          <a:bodyPr>
            <a:normAutofit fontScale="92500" lnSpcReduction="10000"/>
          </a:bodyPr>
          <a:lstStyle/>
          <a:p>
            <a:r>
              <a:rPr lang="en-US" altLang="en-US" i="1" dirty="0"/>
              <a:t>First-in, first-out </a:t>
            </a:r>
            <a:r>
              <a:rPr lang="en-US" altLang="en-US" dirty="0"/>
              <a:t>(FIFO) is a popular cache replacement policy.</a:t>
            </a:r>
          </a:p>
          <a:p>
            <a:r>
              <a:rPr lang="en-US" altLang="en-US" dirty="0"/>
              <a:t>In FIFO, the block that has been in the cache the longest, regardless of when it was last used.</a:t>
            </a:r>
          </a:p>
          <a:p>
            <a:r>
              <a:rPr lang="en-US" altLang="en-US" dirty="0"/>
              <a:t>A </a:t>
            </a:r>
            <a:r>
              <a:rPr lang="en-US" altLang="en-US" i="1" dirty="0"/>
              <a:t>random</a:t>
            </a:r>
            <a:r>
              <a:rPr lang="en-US" altLang="en-US" dirty="0"/>
              <a:t> replacement policy does what its name implies: It picks a block at random and replaces it with a new block.</a:t>
            </a:r>
          </a:p>
          <a:p>
            <a:r>
              <a:rPr lang="en-US" altLang="en-US" dirty="0"/>
              <a:t>Random replacement can certainly evict a block that will be needed often or needed soon, but it never thrashes.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9" name="Rectangle 5"/>
          <p:cNvSpPr>
            <a:spLocks noGrp="1" noChangeArrowheads="1"/>
          </p:cNvSpPr>
          <p:nvPr>
            <p:ph type="title"/>
          </p:nvPr>
        </p:nvSpPr>
        <p:spPr>
          <a:noFill/>
          <a:ln/>
        </p:spPr>
        <p:txBody>
          <a:bodyPr>
            <a:normAutofit/>
          </a:bodyPr>
          <a:lstStyle/>
          <a:p>
            <a:r>
              <a:rPr lang="en-US" altLang="en-US" dirty="0"/>
              <a:t>6.4 Cache Memory (35 of 45)</a:t>
            </a:r>
            <a:endParaRPr lang="en-US" altLang="en-US" sz="2400" dirty="0"/>
          </a:p>
        </p:txBody>
      </p:sp>
      <p:sp>
        <p:nvSpPr>
          <p:cNvPr id="758787" name="Rectangle 3"/>
          <p:cNvSpPr>
            <a:spLocks noGrp="1" noChangeArrowheads="1"/>
          </p:cNvSpPr>
          <p:nvPr>
            <p:ph idx="1"/>
          </p:nvPr>
        </p:nvSpPr>
        <p:spPr>
          <a:noFill/>
          <a:extLst>
            <a:ext uri="{909E8E84-426E-40dd-AFC4-6F175D3DCCD1}">
              <a14:hiddenFill xmlns:a14="http://schemas.microsoft.com/office/drawing/2010/main" xmlns="">
                <a:solidFill>
                  <a:srgbClr val="E4F5FF"/>
                </a:solidFill>
              </a14:hiddenFill>
            </a:ext>
          </a:extLst>
        </p:spPr>
        <p:txBody>
          <a:bodyPr>
            <a:normAutofit lnSpcReduction="10000"/>
          </a:bodyPr>
          <a:lstStyle/>
          <a:p>
            <a:r>
              <a:rPr lang="en-US" altLang="en-US" sz="2600" dirty="0"/>
              <a:t>The performance of hierarchical memory is measured by its</a:t>
            </a:r>
            <a:r>
              <a:rPr lang="en-US" altLang="en-US" sz="2600" i="1" dirty="0"/>
              <a:t> effective access time </a:t>
            </a:r>
            <a:r>
              <a:rPr lang="en-US" altLang="en-US" sz="2600" dirty="0"/>
              <a:t>(EAT).</a:t>
            </a:r>
          </a:p>
          <a:p>
            <a:r>
              <a:rPr lang="en-US" altLang="en-US" sz="2600" dirty="0"/>
              <a:t>EAT is a weighted average that takes into account the hit ratio and relative access times of successive levels of memory.</a:t>
            </a:r>
          </a:p>
          <a:p>
            <a:r>
              <a:rPr lang="en-US" altLang="en-US" sz="2600" dirty="0"/>
              <a:t>The EAT for a two-level memory is given by:</a:t>
            </a:r>
          </a:p>
          <a:p>
            <a:pPr>
              <a:buFontTx/>
              <a:buNone/>
            </a:pPr>
            <a:r>
              <a:rPr lang="en-US" altLang="en-US" sz="2600" dirty="0"/>
              <a:t>		EAT = </a:t>
            </a:r>
            <a:r>
              <a:rPr lang="en-US" altLang="en-US" sz="2600" i="1" dirty="0"/>
              <a:t>H</a:t>
            </a:r>
            <a:r>
              <a:rPr lang="en-US" altLang="en-US" sz="2600" dirty="0"/>
              <a:t> </a:t>
            </a:r>
            <a:r>
              <a:rPr lang="en-US" altLang="en-US" sz="2600" dirty="0">
                <a:sym typeface="Symbol" pitchFamily="18" charset="2"/>
              </a:rPr>
              <a:t></a:t>
            </a:r>
            <a:r>
              <a:rPr lang="en-US" altLang="en-US" sz="2600" dirty="0"/>
              <a:t> Access</a:t>
            </a:r>
            <a:r>
              <a:rPr lang="en-US" altLang="en-US" sz="2800" i="1" baseline="-25000" dirty="0"/>
              <a:t>C</a:t>
            </a:r>
            <a:r>
              <a:rPr lang="en-US" altLang="en-US" sz="2600" dirty="0"/>
              <a:t> + (1 </a:t>
            </a:r>
            <a:r>
              <a:rPr lang="en-US" sz="2600" dirty="0"/>
              <a:t>–</a:t>
            </a:r>
            <a:r>
              <a:rPr lang="en-US" sz="2400" dirty="0"/>
              <a:t> </a:t>
            </a:r>
            <a:r>
              <a:rPr lang="en-US" altLang="en-US" sz="2600" i="1" dirty="0"/>
              <a:t>H</a:t>
            </a:r>
            <a:r>
              <a:rPr lang="en-US" altLang="en-US" sz="2600" dirty="0"/>
              <a:t>) </a:t>
            </a:r>
            <a:r>
              <a:rPr lang="en-US" altLang="en-US" sz="2600" dirty="0">
                <a:sym typeface="Symbol" pitchFamily="18" charset="2"/>
              </a:rPr>
              <a:t></a:t>
            </a:r>
            <a:r>
              <a:rPr lang="en-US" altLang="en-US" sz="2600" dirty="0"/>
              <a:t> Access</a:t>
            </a:r>
            <a:r>
              <a:rPr lang="en-US" altLang="en-US" sz="2800" i="1" baseline="-25000" dirty="0"/>
              <a:t>MM</a:t>
            </a:r>
            <a:endParaRPr lang="en-US" altLang="en-US" sz="2600" dirty="0"/>
          </a:p>
          <a:p>
            <a:pPr lvl="1">
              <a:spcBef>
                <a:spcPct val="40000"/>
              </a:spcBef>
              <a:buFontTx/>
              <a:buNone/>
            </a:pPr>
            <a:r>
              <a:rPr lang="en-US" altLang="en-US" sz="2200" dirty="0"/>
              <a:t>	</a:t>
            </a:r>
            <a:r>
              <a:rPr lang="en-US" altLang="en-US" sz="2400" dirty="0"/>
              <a:t>where </a:t>
            </a:r>
            <a:r>
              <a:rPr lang="en-US" altLang="en-US" sz="2400" i="1" dirty="0"/>
              <a:t>H</a:t>
            </a:r>
            <a:r>
              <a:rPr lang="en-US" altLang="en-US" sz="2400" dirty="0"/>
              <a:t> is the cache hit rate and Access</a:t>
            </a:r>
            <a:r>
              <a:rPr lang="en-US" altLang="en-US" sz="2400" baseline="-25000" dirty="0"/>
              <a:t>C</a:t>
            </a:r>
            <a:r>
              <a:rPr lang="en-US" altLang="en-US" sz="2400" dirty="0"/>
              <a:t> and Access</a:t>
            </a:r>
            <a:r>
              <a:rPr lang="en-US" altLang="en-US" sz="2400" baseline="-25000" dirty="0"/>
              <a:t>MM</a:t>
            </a:r>
            <a:r>
              <a:rPr lang="en-US" altLang="en-US" sz="2400" dirty="0"/>
              <a:t> are the access times for cache and main memory, respectively.</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41" name="Rectangle 5"/>
          <p:cNvSpPr>
            <a:spLocks noGrp="1" noChangeArrowheads="1"/>
          </p:cNvSpPr>
          <p:nvPr>
            <p:ph type="title"/>
          </p:nvPr>
        </p:nvSpPr>
        <p:spPr/>
        <p:txBody>
          <a:bodyPr/>
          <a:lstStyle/>
          <a:p>
            <a:r>
              <a:rPr lang="en-US" altLang="en-US" dirty="0"/>
              <a:t>6.4 Cache Memory (36 of 45)</a:t>
            </a:r>
          </a:p>
        </p:txBody>
      </p:sp>
      <p:sp>
        <p:nvSpPr>
          <p:cNvPr id="756739" name="Rectangle 3"/>
          <p:cNvSpPr>
            <a:spLocks noGrp="1" noChangeArrowheads="1"/>
          </p:cNvSpPr>
          <p:nvPr>
            <p:ph idx="1"/>
          </p:nvPr>
        </p:nvSpPr>
        <p:spPr/>
        <p:txBody>
          <a:bodyPr/>
          <a:lstStyle/>
          <a:p>
            <a:r>
              <a:rPr lang="en-US" altLang="en-US" dirty="0"/>
              <a:t>For example, consider a system with a main memory access time of 200ns supported by a cache having a 10ns access time and a hit rate of 99%.</a:t>
            </a:r>
          </a:p>
          <a:p>
            <a:r>
              <a:rPr lang="en-US" altLang="en-US" dirty="0"/>
              <a:t>Suppose access to cache and main memory occurs concurrently (the accesses overlap).</a:t>
            </a:r>
          </a:p>
          <a:p>
            <a:r>
              <a:rPr lang="en-US" altLang="en-US" dirty="0"/>
              <a:t>The EAT is:</a:t>
            </a:r>
          </a:p>
          <a:p>
            <a:pPr marL="0" indent="0">
              <a:buNone/>
            </a:pPr>
            <a:r>
              <a:rPr lang="en-US" altLang="en-US" dirty="0"/>
              <a:t>	0.99(10ns) + 0.01(200ns) = 9.9ns + 2ns = 11ns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7" name="Rectangle 3"/>
          <p:cNvSpPr>
            <a:spLocks noGrp="1" noChangeArrowheads="1"/>
          </p:cNvSpPr>
          <p:nvPr>
            <p:ph type="title"/>
          </p:nvPr>
        </p:nvSpPr>
        <p:spPr/>
        <p:txBody>
          <a:bodyPr/>
          <a:lstStyle/>
          <a:p>
            <a:r>
              <a:rPr lang="en-US" altLang="en-US" dirty="0"/>
              <a:t>6.4 Cache Memory (37 of 45)</a:t>
            </a:r>
          </a:p>
        </p:txBody>
      </p:sp>
      <p:sp>
        <p:nvSpPr>
          <p:cNvPr id="825346" name="Rectangle 2"/>
          <p:cNvSpPr>
            <a:spLocks noGrp="1" noChangeArrowheads="1"/>
          </p:cNvSpPr>
          <p:nvPr>
            <p:ph idx="1"/>
          </p:nvPr>
        </p:nvSpPr>
        <p:spPr/>
        <p:txBody>
          <a:bodyPr>
            <a:normAutofit fontScale="92500"/>
          </a:bodyPr>
          <a:lstStyle/>
          <a:p>
            <a:r>
              <a:rPr lang="en-US" altLang="en-US" dirty="0"/>
              <a:t>For example, consider a system with a main memory access time of 200ns supported by a cache having a 10ns access time and a hit rate of 99%.</a:t>
            </a:r>
          </a:p>
          <a:p>
            <a:r>
              <a:rPr lang="en-US" altLang="en-US" dirty="0"/>
              <a:t>If the accesses do not overlap, the EAT is:</a:t>
            </a:r>
          </a:p>
          <a:p>
            <a:pPr marL="0" indent="0">
              <a:buNone/>
            </a:pPr>
            <a:r>
              <a:rPr lang="en-US" altLang="en-US" dirty="0"/>
              <a:t>		0.99(10ns) + 0.01(10ns + 200ns) </a:t>
            </a:r>
          </a:p>
          <a:p>
            <a:pPr marL="0" indent="0">
              <a:buNone/>
            </a:pPr>
            <a:r>
              <a:rPr lang="en-US" altLang="en-US" dirty="0"/>
              <a:t>		= 9.9ns + 2.01ns = 12ns</a:t>
            </a:r>
          </a:p>
          <a:p>
            <a:r>
              <a:rPr lang="en-US" altLang="en-US" dirty="0"/>
              <a:t>This equation for determining the effective access time can be extended to any number of memory levels, as we will see in later sections.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5" name="Rectangle 3"/>
          <p:cNvSpPr>
            <a:spLocks noGrp="1" noChangeArrowheads="1"/>
          </p:cNvSpPr>
          <p:nvPr>
            <p:ph type="title"/>
          </p:nvPr>
        </p:nvSpPr>
        <p:spPr/>
        <p:txBody>
          <a:bodyPr/>
          <a:lstStyle/>
          <a:p>
            <a:r>
              <a:rPr lang="en-US" altLang="en-US" dirty="0"/>
              <a:t>6.4 Cache Memory (38 of 45)</a:t>
            </a:r>
          </a:p>
        </p:txBody>
      </p:sp>
      <p:sp>
        <p:nvSpPr>
          <p:cNvPr id="827394" name="Rectangle 2"/>
          <p:cNvSpPr>
            <a:spLocks noGrp="1" noChangeArrowheads="1"/>
          </p:cNvSpPr>
          <p:nvPr>
            <p:ph idx="1"/>
          </p:nvPr>
        </p:nvSpPr>
        <p:spPr/>
        <p:txBody>
          <a:bodyPr>
            <a:normAutofit lnSpcReduction="10000"/>
          </a:bodyPr>
          <a:lstStyle/>
          <a:p>
            <a:r>
              <a:rPr lang="en-US" altLang="en-US" dirty="0"/>
              <a:t>Caching is depends upon programs exhibiting good locality.</a:t>
            </a:r>
          </a:p>
          <a:p>
            <a:pPr lvl="1"/>
            <a:r>
              <a:rPr lang="en-US" altLang="en-US" dirty="0"/>
              <a:t>Some object-oriented programs have poor locality owing to their complex, dynamic structures.</a:t>
            </a:r>
          </a:p>
          <a:p>
            <a:pPr lvl="1"/>
            <a:r>
              <a:rPr lang="en-US" altLang="en-US" dirty="0"/>
              <a:t>Arrays stored in column-major rather than row-major order can be problematic for certain cache organizations.</a:t>
            </a:r>
          </a:p>
          <a:p>
            <a:r>
              <a:rPr lang="en-US" altLang="en-US" dirty="0"/>
              <a:t>With poor locality, caching can actually cause performance degradation rather than performance improvement.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705541" name="Rectangle 1029"/>
          <p:cNvSpPr>
            <a:spLocks noGrp="1" noChangeArrowheads="1"/>
          </p:cNvSpPr>
          <p:nvPr>
            <p:ph type="title"/>
          </p:nvPr>
        </p:nvSpPr>
        <p:spPr/>
        <p:txBody>
          <a:bodyPr/>
          <a:lstStyle/>
          <a:p>
            <a:r>
              <a:rPr lang="en-US" altLang="en-US" dirty="0"/>
              <a:t>6.2 Types of Memory (2 of 2)</a:t>
            </a:r>
          </a:p>
        </p:txBody>
      </p:sp>
      <p:sp>
        <p:nvSpPr>
          <p:cNvPr id="705539" name="Rectangle 1027"/>
          <p:cNvSpPr>
            <a:spLocks noGrp="1" noChangeArrowheads="1"/>
          </p:cNvSpPr>
          <p:nvPr>
            <p:ph idx="1"/>
          </p:nvPr>
        </p:nvSpPr>
        <p:spPr/>
        <p:txBody>
          <a:bodyPr>
            <a:normAutofit fontScale="92500"/>
          </a:bodyPr>
          <a:lstStyle/>
          <a:p>
            <a:r>
              <a:rPr lang="en-US" altLang="en-US" dirty="0"/>
              <a:t>SRAM consists of circuits similar to the D flip-flop that we studied in Chapter 3.</a:t>
            </a:r>
          </a:p>
          <a:p>
            <a:r>
              <a:rPr lang="en-US" altLang="en-US" dirty="0"/>
              <a:t>SRAM is very fast memory and it doesn’t need to be refreshed like DRAM does. It is used to build cache memory, which we will discuss in detail later.</a:t>
            </a:r>
          </a:p>
          <a:p>
            <a:r>
              <a:rPr lang="en-US" altLang="en-US" dirty="0"/>
              <a:t>ROM also does not need to be refreshed, either. In fact, it needs very little charge to retain its memory.</a:t>
            </a:r>
          </a:p>
          <a:p>
            <a:r>
              <a:rPr lang="en-US" altLang="en-US" dirty="0"/>
              <a:t>ROM is used to store permanent, or semi-permanent data that persists even while the system is turned off.</a:t>
            </a:r>
          </a:p>
        </p:txBody>
      </p:sp>
    </p:spTree>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7" name="Rectangle 5"/>
          <p:cNvSpPr>
            <a:spLocks noGrp="1" noChangeArrowheads="1"/>
          </p:cNvSpPr>
          <p:nvPr>
            <p:ph type="title"/>
          </p:nvPr>
        </p:nvSpPr>
        <p:spPr/>
        <p:txBody>
          <a:bodyPr/>
          <a:lstStyle/>
          <a:p>
            <a:r>
              <a:rPr lang="en-US" altLang="en-US" dirty="0"/>
              <a:t>6.4 Cache Memory (39 of 45)</a:t>
            </a:r>
          </a:p>
        </p:txBody>
      </p:sp>
      <p:sp>
        <p:nvSpPr>
          <p:cNvPr id="760835" name="Rectangle 3"/>
          <p:cNvSpPr>
            <a:spLocks noGrp="1" noChangeArrowheads="1"/>
          </p:cNvSpPr>
          <p:nvPr>
            <p:ph idx="1"/>
          </p:nvPr>
        </p:nvSpPr>
        <p:spPr/>
        <p:txBody>
          <a:bodyPr>
            <a:normAutofit fontScale="92500" lnSpcReduction="20000"/>
          </a:bodyPr>
          <a:lstStyle/>
          <a:p>
            <a:r>
              <a:rPr lang="en-US" altLang="en-US" dirty="0"/>
              <a:t>Cache replacement policies must take into account </a:t>
            </a:r>
            <a:r>
              <a:rPr lang="en-US" altLang="en-US" i="1" dirty="0"/>
              <a:t>dirty blocks</a:t>
            </a:r>
            <a:r>
              <a:rPr lang="en-US" altLang="en-US" dirty="0"/>
              <a:t>, those blocks that have been updated while they were in the cache.</a:t>
            </a:r>
          </a:p>
          <a:p>
            <a:r>
              <a:rPr lang="en-US" altLang="en-US" dirty="0"/>
              <a:t>Dirty blocks must be written back to memory. A </a:t>
            </a:r>
            <a:r>
              <a:rPr lang="en-US" altLang="en-US" i="1" dirty="0"/>
              <a:t>write policy </a:t>
            </a:r>
            <a:r>
              <a:rPr lang="en-US" altLang="en-US" dirty="0"/>
              <a:t>determines how this will be done.</a:t>
            </a:r>
          </a:p>
          <a:p>
            <a:r>
              <a:rPr lang="en-US" altLang="en-US" dirty="0"/>
              <a:t>There are two types of write policies, </a:t>
            </a:r>
            <a:r>
              <a:rPr lang="en-US" altLang="en-US" i="1" dirty="0"/>
              <a:t>write through </a:t>
            </a:r>
            <a:r>
              <a:rPr lang="en-US" altLang="en-US" dirty="0"/>
              <a:t>and </a:t>
            </a:r>
            <a:r>
              <a:rPr lang="en-US" altLang="en-US" i="1" dirty="0"/>
              <a:t>write back</a:t>
            </a:r>
            <a:r>
              <a:rPr lang="en-US" altLang="en-US" dirty="0"/>
              <a:t>.</a:t>
            </a:r>
          </a:p>
          <a:p>
            <a:r>
              <a:rPr lang="en-US" altLang="en-US" dirty="0"/>
              <a:t>Write through updates cache and main memory simultaneously on every write.</a:t>
            </a:r>
          </a:p>
          <a:p>
            <a:r>
              <a:rPr lang="en-US" altLang="en-US" dirty="0"/>
              <a:t>Write back (also called </a:t>
            </a:r>
            <a:r>
              <a:rPr lang="en-US" altLang="en-US" i="1" dirty="0"/>
              <a:t>copyback</a:t>
            </a:r>
            <a:r>
              <a:rPr lang="en-US" altLang="en-US" dirty="0"/>
              <a:t>) updates memory only when the block is selected for replacement.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5" name="Rectangle 5"/>
          <p:cNvSpPr>
            <a:spLocks noGrp="1" noChangeArrowheads="1"/>
          </p:cNvSpPr>
          <p:nvPr>
            <p:ph type="title"/>
          </p:nvPr>
        </p:nvSpPr>
        <p:spPr/>
        <p:txBody>
          <a:bodyPr/>
          <a:lstStyle/>
          <a:p>
            <a:r>
              <a:rPr lang="en-US" altLang="en-US" dirty="0"/>
              <a:t>6.4 Cache Memory (40 of 45)</a:t>
            </a:r>
          </a:p>
        </p:txBody>
      </p:sp>
      <p:sp>
        <p:nvSpPr>
          <p:cNvPr id="762883" name="Rectangle 3"/>
          <p:cNvSpPr>
            <a:spLocks noGrp="1" noChangeArrowheads="1"/>
          </p:cNvSpPr>
          <p:nvPr>
            <p:ph idx="1"/>
          </p:nvPr>
        </p:nvSpPr>
        <p:spPr/>
        <p:txBody>
          <a:bodyPr>
            <a:normAutofit lnSpcReduction="10000"/>
          </a:bodyPr>
          <a:lstStyle/>
          <a:p>
            <a:r>
              <a:rPr lang="en-US" altLang="en-US" dirty="0"/>
              <a:t>The disadvantage of write through is that memory must be updated with each cache write, which slows down the access time on updates. This slowdown is usually negligible, because the majority of accesses tend to be reads, not writes.</a:t>
            </a:r>
          </a:p>
          <a:p>
            <a:r>
              <a:rPr lang="en-US" altLang="en-US" dirty="0"/>
              <a:t>The advantage of write back is that memory traffic is minimized, but its disadvantage is that memory does not always agree with the value in cache, causing problems in systems with many concurrent users.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5" name="Rectangle 5"/>
          <p:cNvSpPr>
            <a:spLocks noGrp="1" noChangeArrowheads="1"/>
          </p:cNvSpPr>
          <p:nvPr>
            <p:ph type="title"/>
          </p:nvPr>
        </p:nvSpPr>
        <p:spPr/>
        <p:txBody>
          <a:bodyPr/>
          <a:lstStyle/>
          <a:p>
            <a:r>
              <a:rPr lang="en-US" altLang="en-US" dirty="0"/>
              <a:t>6.4 Cache Memory (41 of 45)</a:t>
            </a:r>
          </a:p>
        </p:txBody>
      </p:sp>
      <p:sp>
        <p:nvSpPr>
          <p:cNvPr id="803843" name="Rectangle 3"/>
          <p:cNvSpPr>
            <a:spLocks noGrp="1" noChangeArrowheads="1"/>
          </p:cNvSpPr>
          <p:nvPr>
            <p:ph idx="1"/>
          </p:nvPr>
        </p:nvSpPr>
        <p:spPr/>
        <p:txBody>
          <a:bodyPr>
            <a:normAutofit fontScale="92500" lnSpcReduction="10000"/>
          </a:bodyPr>
          <a:lstStyle/>
          <a:p>
            <a:r>
              <a:rPr lang="en-US" altLang="en-US" dirty="0"/>
              <a:t>The cache we have been discussing is called a </a:t>
            </a:r>
            <a:r>
              <a:rPr lang="en-US" altLang="en-US" i="1" dirty="0"/>
              <a:t>unified</a:t>
            </a:r>
            <a:r>
              <a:rPr lang="en-US" altLang="en-US" dirty="0"/>
              <a:t> or </a:t>
            </a:r>
            <a:r>
              <a:rPr lang="en-US" altLang="en-US" i="1" dirty="0"/>
              <a:t>integrated</a:t>
            </a:r>
            <a:r>
              <a:rPr lang="en-US" altLang="en-US" dirty="0"/>
              <a:t> cache where both instructions and data are cached.</a:t>
            </a:r>
          </a:p>
          <a:p>
            <a:r>
              <a:rPr lang="en-US" altLang="en-US" dirty="0"/>
              <a:t>Many modern systems employ separate caches for data and instructions.</a:t>
            </a:r>
          </a:p>
          <a:p>
            <a:pPr lvl="1"/>
            <a:r>
              <a:rPr lang="en-US" altLang="en-US" dirty="0"/>
              <a:t>This is called a </a:t>
            </a:r>
            <a:r>
              <a:rPr lang="en-US" altLang="en-US" i="1" dirty="0"/>
              <a:t>Harvard</a:t>
            </a:r>
            <a:r>
              <a:rPr lang="en-US" altLang="en-US" dirty="0"/>
              <a:t> cache.</a:t>
            </a:r>
          </a:p>
          <a:p>
            <a:r>
              <a:rPr lang="en-US" altLang="en-US" dirty="0"/>
              <a:t>The separation of data from instructions provides better locality, at the cost of greater complexity.</a:t>
            </a:r>
          </a:p>
          <a:p>
            <a:pPr lvl="1"/>
            <a:r>
              <a:rPr lang="en-US" altLang="en-US" dirty="0"/>
              <a:t>Simply making the cache larger provides about the same performance improvement without the complexity.</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3" name="Rectangle 5"/>
          <p:cNvSpPr>
            <a:spLocks noGrp="1" noChangeArrowheads="1"/>
          </p:cNvSpPr>
          <p:nvPr>
            <p:ph type="title"/>
          </p:nvPr>
        </p:nvSpPr>
        <p:spPr/>
        <p:txBody>
          <a:bodyPr/>
          <a:lstStyle/>
          <a:p>
            <a:r>
              <a:rPr lang="en-US" altLang="en-US" dirty="0"/>
              <a:t>6.4 Cache Memory (42 of 45)</a:t>
            </a:r>
          </a:p>
        </p:txBody>
      </p:sp>
      <p:sp>
        <p:nvSpPr>
          <p:cNvPr id="805891" name="Rectangle 3"/>
          <p:cNvSpPr>
            <a:spLocks noGrp="1" noChangeArrowheads="1"/>
          </p:cNvSpPr>
          <p:nvPr>
            <p:ph idx="1"/>
          </p:nvPr>
        </p:nvSpPr>
        <p:spPr/>
        <p:txBody>
          <a:bodyPr/>
          <a:lstStyle/>
          <a:p>
            <a:r>
              <a:rPr lang="en-US" altLang="en-US" dirty="0"/>
              <a:t>Cache performance can also be improved by adding a small associative cache to hold blocks that have been evicted recently.</a:t>
            </a:r>
          </a:p>
          <a:p>
            <a:pPr lvl="1"/>
            <a:r>
              <a:rPr lang="en-US" altLang="en-US" dirty="0"/>
              <a:t>This is called a </a:t>
            </a:r>
            <a:r>
              <a:rPr lang="en-US" altLang="en-US" i="1" dirty="0"/>
              <a:t>victim cache</a:t>
            </a:r>
            <a:r>
              <a:rPr lang="en-US" altLang="en-US" dirty="0"/>
              <a:t>.</a:t>
            </a:r>
          </a:p>
          <a:p>
            <a:r>
              <a:rPr lang="en-US" altLang="en-US" dirty="0"/>
              <a:t>A trace cache is a variant of an instruction cache that holds decoded instructions for program branches, giving the illusion that noncontiguous instructions are really contiguous.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41" name="Rectangle 5"/>
          <p:cNvSpPr>
            <a:spLocks noGrp="1" noChangeArrowheads="1"/>
          </p:cNvSpPr>
          <p:nvPr>
            <p:ph type="title"/>
          </p:nvPr>
        </p:nvSpPr>
        <p:spPr/>
        <p:txBody>
          <a:bodyPr/>
          <a:lstStyle/>
          <a:p>
            <a:r>
              <a:rPr lang="en-US" altLang="en-US" dirty="0"/>
              <a:t>6.4 Cache Memory (43 of 45)</a:t>
            </a:r>
          </a:p>
        </p:txBody>
      </p:sp>
      <p:sp>
        <p:nvSpPr>
          <p:cNvPr id="807939" name="Rectangle 3"/>
          <p:cNvSpPr>
            <a:spLocks noGrp="1" noChangeArrowheads="1"/>
          </p:cNvSpPr>
          <p:nvPr>
            <p:ph idx="1"/>
          </p:nvPr>
        </p:nvSpPr>
        <p:spPr/>
        <p:txBody>
          <a:bodyPr>
            <a:normAutofit fontScale="92500" lnSpcReduction="10000"/>
          </a:bodyPr>
          <a:lstStyle/>
          <a:p>
            <a:r>
              <a:rPr lang="en-US" altLang="en-US" dirty="0"/>
              <a:t>Most of today’s small systems employ multilevel cache hierarchies.</a:t>
            </a:r>
          </a:p>
          <a:p>
            <a:r>
              <a:rPr lang="en-US" altLang="en-US" dirty="0"/>
              <a:t>The levels of cache form their own small memory hierarchy.</a:t>
            </a:r>
          </a:p>
          <a:p>
            <a:r>
              <a:rPr lang="en-US" altLang="en-US" dirty="0"/>
              <a:t>Level 1 cache (8KB to 64KB) is situated on the processor itself.</a:t>
            </a:r>
          </a:p>
          <a:p>
            <a:pPr lvl="1"/>
            <a:r>
              <a:rPr lang="en-US" altLang="en-US" dirty="0"/>
              <a:t>Access time is typically about 4ns.</a:t>
            </a:r>
          </a:p>
          <a:p>
            <a:r>
              <a:rPr lang="en-US" altLang="en-US" dirty="0"/>
              <a:t>Level 2 cache (64KB to 2MB) may be on the motherboard, or on an expansion card.</a:t>
            </a:r>
          </a:p>
          <a:p>
            <a:pPr lvl="1"/>
            <a:r>
              <a:rPr lang="en-US" altLang="en-US" dirty="0"/>
              <a:t>Access time is usually around 15</a:t>
            </a:r>
            <a:r>
              <a:rPr lang="en-US" dirty="0"/>
              <a:t>–</a:t>
            </a:r>
            <a:r>
              <a:rPr lang="en-US" altLang="en-US" dirty="0"/>
              <a:t>20ns.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9" name="Rectangle 5"/>
          <p:cNvSpPr>
            <a:spLocks noGrp="1" noChangeArrowheads="1"/>
          </p:cNvSpPr>
          <p:nvPr>
            <p:ph type="title"/>
          </p:nvPr>
        </p:nvSpPr>
        <p:spPr/>
        <p:txBody>
          <a:bodyPr/>
          <a:lstStyle/>
          <a:p>
            <a:r>
              <a:rPr lang="en-US" altLang="en-US" dirty="0"/>
              <a:t>6.4 Cache Memory (44 of 45)</a:t>
            </a:r>
          </a:p>
        </p:txBody>
      </p:sp>
      <p:sp>
        <p:nvSpPr>
          <p:cNvPr id="809987" name="Rectangle 3"/>
          <p:cNvSpPr>
            <a:spLocks noGrp="1" noChangeArrowheads="1"/>
          </p:cNvSpPr>
          <p:nvPr>
            <p:ph idx="1"/>
          </p:nvPr>
        </p:nvSpPr>
        <p:spPr/>
        <p:txBody>
          <a:bodyPr>
            <a:normAutofit lnSpcReduction="10000"/>
          </a:bodyPr>
          <a:lstStyle/>
          <a:p>
            <a:r>
              <a:rPr lang="en-US" altLang="en-US" dirty="0"/>
              <a:t>In systems that employ three levels of cache, the Level 2 cache is placed on the same die as the CPU (reducing access time to about 10ns).</a:t>
            </a:r>
          </a:p>
          <a:p>
            <a:r>
              <a:rPr lang="en-US" altLang="en-US" dirty="0"/>
              <a:t>Accordingly, the Level 3 cache (2MB to 256MB) refers to cache that is situated between the processor and main memory.</a:t>
            </a:r>
          </a:p>
          <a:p>
            <a:r>
              <a:rPr lang="en-US" altLang="en-US" dirty="0"/>
              <a:t>Once the number of cache levels is determined, the next thing to consider is whether data (or instructions) can exist in more than one cache level.</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7" name="Rectangle 5"/>
          <p:cNvSpPr>
            <a:spLocks noGrp="1" noChangeArrowheads="1"/>
          </p:cNvSpPr>
          <p:nvPr>
            <p:ph type="title"/>
          </p:nvPr>
        </p:nvSpPr>
        <p:spPr/>
        <p:txBody>
          <a:bodyPr/>
          <a:lstStyle/>
          <a:p>
            <a:r>
              <a:rPr lang="en-US" altLang="en-US" dirty="0"/>
              <a:t>6.4 Cache Memory (45 of 45)</a:t>
            </a:r>
          </a:p>
        </p:txBody>
      </p:sp>
      <p:sp>
        <p:nvSpPr>
          <p:cNvPr id="812035" name="Rectangle 3"/>
          <p:cNvSpPr>
            <a:spLocks noGrp="1" noChangeArrowheads="1"/>
          </p:cNvSpPr>
          <p:nvPr>
            <p:ph idx="1"/>
          </p:nvPr>
        </p:nvSpPr>
        <p:spPr/>
        <p:txBody>
          <a:bodyPr>
            <a:normAutofit fontScale="92500"/>
          </a:bodyPr>
          <a:lstStyle/>
          <a:p>
            <a:r>
              <a:rPr lang="en-US" altLang="en-US" dirty="0"/>
              <a:t>If the cache system used an </a:t>
            </a:r>
            <a:r>
              <a:rPr lang="en-US" altLang="en-US" i="1" dirty="0"/>
              <a:t>inclusive</a:t>
            </a:r>
            <a:r>
              <a:rPr lang="en-US" altLang="en-US" dirty="0"/>
              <a:t> cache, the same data may be present at multiple levels of cache. </a:t>
            </a:r>
          </a:p>
          <a:p>
            <a:r>
              <a:rPr lang="en-US" altLang="en-US" i="1" dirty="0"/>
              <a:t>Strictly inclusive </a:t>
            </a:r>
            <a:r>
              <a:rPr lang="en-US" altLang="en-US" dirty="0"/>
              <a:t>caches guarantee that all data in a smaller cache also exists at the next higher level.</a:t>
            </a:r>
          </a:p>
          <a:p>
            <a:r>
              <a:rPr lang="en-US" altLang="en-US" i="1" dirty="0"/>
              <a:t>Exclusive</a:t>
            </a:r>
            <a:r>
              <a:rPr lang="en-US" altLang="en-US" dirty="0"/>
              <a:t> caches permit only one copy of the data.</a:t>
            </a:r>
          </a:p>
          <a:p>
            <a:r>
              <a:rPr lang="en-US" altLang="en-US" dirty="0"/>
              <a:t>The tradeoffs in choosing one over the other involve weighing the variables of access time, memory size, and circuit complexity.</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ChangeArrowheads="1"/>
          </p:cNvSpPr>
          <p:nvPr>
            <p:ph type="title"/>
          </p:nvPr>
        </p:nvSpPr>
        <p:spPr/>
        <p:txBody>
          <a:bodyPr/>
          <a:lstStyle/>
          <a:p>
            <a:r>
              <a:rPr lang="en-US" altLang="en-US" dirty="0"/>
              <a:t>6.5 Virtual Memory (1 of 26)</a:t>
            </a:r>
          </a:p>
        </p:txBody>
      </p:sp>
      <p:sp>
        <p:nvSpPr>
          <p:cNvPr id="764931" name="Rectangle 3"/>
          <p:cNvSpPr>
            <a:spLocks noGrp="1" noChangeArrowheads="1"/>
          </p:cNvSpPr>
          <p:nvPr>
            <p:ph idx="1"/>
          </p:nvPr>
        </p:nvSpPr>
        <p:spPr/>
        <p:txBody>
          <a:bodyPr>
            <a:normAutofit fontScale="92500" lnSpcReduction="20000"/>
          </a:bodyPr>
          <a:lstStyle/>
          <a:p>
            <a:r>
              <a:rPr lang="en-US" altLang="en-US" dirty="0"/>
              <a:t>Cache memory enhances performance by providing faster memory access speed.</a:t>
            </a:r>
          </a:p>
          <a:p>
            <a:r>
              <a:rPr lang="en-US" altLang="en-US" dirty="0"/>
              <a:t>Virtual memory enhances performance by providing greater memory capacity, without the expense of adding main memory.</a:t>
            </a:r>
          </a:p>
          <a:p>
            <a:r>
              <a:rPr lang="en-US" altLang="en-US" dirty="0"/>
              <a:t>Instead, a portion of a disk drive serves as an extension of main memory.</a:t>
            </a:r>
          </a:p>
          <a:p>
            <a:r>
              <a:rPr lang="en-US" altLang="en-US" dirty="0"/>
              <a:t>If a system uses paging, virtual memory partitions main memory into individually managed page frames, that are written (or </a:t>
            </a:r>
            <a:r>
              <a:rPr lang="en-US" altLang="en-US" i="1" dirty="0"/>
              <a:t>paged</a:t>
            </a:r>
            <a:r>
              <a:rPr lang="en-US" altLang="en-US" dirty="0"/>
              <a:t>) to disk when they are not immediately needed.</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81" name="Rectangle 5"/>
          <p:cNvSpPr>
            <a:spLocks noGrp="1" noChangeArrowheads="1"/>
          </p:cNvSpPr>
          <p:nvPr>
            <p:ph type="title"/>
          </p:nvPr>
        </p:nvSpPr>
        <p:spPr/>
        <p:txBody>
          <a:bodyPr/>
          <a:lstStyle/>
          <a:p>
            <a:r>
              <a:rPr lang="en-US" altLang="en-US" dirty="0"/>
              <a:t>6.5 Virtual Memory (2 of 26)</a:t>
            </a:r>
          </a:p>
        </p:txBody>
      </p:sp>
      <p:sp>
        <p:nvSpPr>
          <p:cNvPr id="766979" name="Rectangle 3"/>
          <p:cNvSpPr>
            <a:spLocks noGrp="1" noChangeArrowheads="1"/>
          </p:cNvSpPr>
          <p:nvPr>
            <p:ph idx="1"/>
          </p:nvPr>
        </p:nvSpPr>
        <p:spPr/>
        <p:txBody>
          <a:bodyPr>
            <a:normAutofit fontScale="92500"/>
          </a:bodyPr>
          <a:lstStyle/>
          <a:p>
            <a:r>
              <a:rPr lang="en-US" altLang="en-US" dirty="0"/>
              <a:t>A </a:t>
            </a:r>
            <a:r>
              <a:rPr lang="en-US" altLang="en-US" i="1" dirty="0"/>
              <a:t>physical address </a:t>
            </a:r>
            <a:r>
              <a:rPr lang="en-US" altLang="en-US" dirty="0"/>
              <a:t>is the actual memory address of physical memory.</a:t>
            </a:r>
          </a:p>
          <a:p>
            <a:r>
              <a:rPr lang="en-US" altLang="en-US" dirty="0"/>
              <a:t>Programs create </a:t>
            </a:r>
            <a:r>
              <a:rPr lang="en-US" altLang="en-US" i="1" dirty="0"/>
              <a:t>virtual addresses </a:t>
            </a:r>
            <a:r>
              <a:rPr lang="en-US" altLang="en-US" dirty="0"/>
              <a:t>that are </a:t>
            </a:r>
            <a:r>
              <a:rPr lang="en-US" altLang="en-US" i="1" dirty="0"/>
              <a:t>mapped</a:t>
            </a:r>
            <a:r>
              <a:rPr lang="en-US" altLang="en-US" dirty="0"/>
              <a:t> to physical addresses by the memory manager.</a:t>
            </a:r>
          </a:p>
          <a:p>
            <a:r>
              <a:rPr lang="en-US" altLang="en-US" i="1" dirty="0"/>
              <a:t>Page faults </a:t>
            </a:r>
            <a:r>
              <a:rPr lang="en-US" altLang="en-US" dirty="0"/>
              <a:t>occur when a logical address requires that a page be brought in from disk.</a:t>
            </a:r>
          </a:p>
          <a:p>
            <a:r>
              <a:rPr lang="en-US" altLang="en-US" i="1" dirty="0"/>
              <a:t>Memory fragmentation </a:t>
            </a:r>
            <a:r>
              <a:rPr lang="en-US" altLang="en-US" dirty="0"/>
              <a:t>occurs when the paging process results in the creation of small, unusable clusters of memory addresses.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9" name="Rectangle 5"/>
          <p:cNvSpPr>
            <a:spLocks noGrp="1" noChangeArrowheads="1"/>
          </p:cNvSpPr>
          <p:nvPr>
            <p:ph type="title"/>
          </p:nvPr>
        </p:nvSpPr>
        <p:spPr/>
        <p:txBody>
          <a:bodyPr/>
          <a:lstStyle/>
          <a:p>
            <a:r>
              <a:rPr lang="en-US" altLang="en-US" dirty="0"/>
              <a:t>6.5 Virtual Memory (3 of 26)</a:t>
            </a:r>
          </a:p>
        </p:txBody>
      </p:sp>
      <p:sp>
        <p:nvSpPr>
          <p:cNvPr id="769027" name="Rectangle 3"/>
          <p:cNvSpPr>
            <a:spLocks noGrp="1" noChangeArrowheads="1"/>
          </p:cNvSpPr>
          <p:nvPr>
            <p:ph idx="1"/>
          </p:nvPr>
        </p:nvSpPr>
        <p:spPr/>
        <p:txBody>
          <a:bodyPr>
            <a:normAutofit fontScale="92500" lnSpcReduction="20000"/>
          </a:bodyPr>
          <a:lstStyle/>
          <a:p>
            <a:r>
              <a:rPr lang="en-US" altLang="en-US" dirty="0"/>
              <a:t>Main memory and virtual memory are divided into equal sized pages.</a:t>
            </a:r>
          </a:p>
          <a:p>
            <a:r>
              <a:rPr lang="en-US" altLang="en-US" dirty="0"/>
              <a:t>The entire address space required by a process need not be in memory at once. Some parts can be on disk, while others are in main memory.</a:t>
            </a:r>
          </a:p>
          <a:p>
            <a:r>
              <a:rPr lang="en-US" altLang="en-US" dirty="0"/>
              <a:t>Further, the pages allocated to a process do not need to be stored contiguously</a:t>
            </a:r>
            <a:r>
              <a:rPr lang="en-US" dirty="0"/>
              <a:t>—</a:t>
            </a:r>
            <a:r>
              <a:rPr lang="en-US" altLang="en-US" dirty="0"/>
              <a:t>either on disk or in memory.</a:t>
            </a:r>
          </a:p>
          <a:p>
            <a:r>
              <a:rPr lang="en-US" altLang="en-US" dirty="0"/>
              <a:t>In this way, only the needed pages are in memory at any time, the unnecessary pages are in slower disk storage.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707586" name="Rectangle 1026"/>
          <p:cNvSpPr>
            <a:spLocks noGrp="1" noChangeArrowheads="1"/>
          </p:cNvSpPr>
          <p:nvPr>
            <p:ph type="title"/>
          </p:nvPr>
        </p:nvSpPr>
        <p:spPr/>
        <p:txBody>
          <a:bodyPr>
            <a:normAutofit/>
          </a:bodyPr>
          <a:lstStyle/>
          <a:p>
            <a:r>
              <a:rPr lang="en-US" altLang="en-US" dirty="0"/>
              <a:t>6.3 The Memory Hierarchy (1 of 6)</a:t>
            </a:r>
          </a:p>
        </p:txBody>
      </p:sp>
      <p:sp>
        <p:nvSpPr>
          <p:cNvPr id="707587" name="Rectangle 1027"/>
          <p:cNvSpPr>
            <a:spLocks noGrp="1" noChangeArrowheads="1"/>
          </p:cNvSpPr>
          <p:nvPr>
            <p:ph idx="1"/>
          </p:nvPr>
        </p:nvSpPr>
        <p:spPr/>
        <p:txBody>
          <a:bodyPr>
            <a:normAutofit fontScale="92500"/>
          </a:bodyPr>
          <a:lstStyle/>
          <a:p>
            <a:r>
              <a:rPr lang="en-US" altLang="en-US" dirty="0"/>
              <a:t>Generally speaking, faster memory is more expensive than slower memory.</a:t>
            </a:r>
          </a:p>
          <a:p>
            <a:r>
              <a:rPr lang="en-US" altLang="en-US" dirty="0"/>
              <a:t>To provide the best performance at the lowest cost, memory is organized in a hierarchical fashion.</a:t>
            </a:r>
          </a:p>
          <a:p>
            <a:r>
              <a:rPr lang="en-US" altLang="en-US" dirty="0"/>
              <a:t>Small, fast storage elements are kept in the CPU, larger, slower main memory is accessed through the data bus.</a:t>
            </a:r>
          </a:p>
          <a:p>
            <a:r>
              <a:rPr lang="en-US" altLang="en-US" dirty="0"/>
              <a:t>Larger, (almost) permanent storage in the form of disk and tape drives is still further from the CPU.</a:t>
            </a:r>
          </a:p>
        </p:txBody>
      </p:sp>
    </p:spTree>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80" name="Rectangle 8"/>
          <p:cNvSpPr>
            <a:spLocks noGrp="1" noChangeArrowheads="1"/>
          </p:cNvSpPr>
          <p:nvPr>
            <p:ph type="title"/>
          </p:nvPr>
        </p:nvSpPr>
        <p:spPr/>
        <p:txBody>
          <a:bodyPr/>
          <a:lstStyle/>
          <a:p>
            <a:r>
              <a:rPr lang="en-US" altLang="en-US" dirty="0"/>
              <a:t>6.5 Virtual Memory (4 of 26)</a:t>
            </a:r>
          </a:p>
        </p:txBody>
      </p:sp>
      <p:sp>
        <p:nvSpPr>
          <p:cNvPr id="771075" name="Rectangle 3"/>
          <p:cNvSpPr>
            <a:spLocks noGrp="1" noChangeArrowheads="1"/>
          </p:cNvSpPr>
          <p:nvPr>
            <p:ph idx="1"/>
          </p:nvPr>
        </p:nvSpPr>
        <p:spPr/>
        <p:txBody>
          <a:bodyPr/>
          <a:lstStyle/>
          <a:p>
            <a:r>
              <a:rPr lang="en-US" altLang="en-US" dirty="0"/>
              <a:t>Information concerning the location of each page, whether on disk or in memory, is maintained in a data structure called a </a:t>
            </a:r>
            <a:r>
              <a:rPr lang="en-US" altLang="en-US" i="1" dirty="0"/>
              <a:t>page table </a:t>
            </a:r>
            <a:r>
              <a:rPr lang="en-US" altLang="en-US" dirty="0"/>
              <a:t>(shown below).</a:t>
            </a:r>
          </a:p>
          <a:p>
            <a:r>
              <a:rPr lang="en-US" altLang="en-US" dirty="0"/>
              <a:t>There is one page table for each active process.</a:t>
            </a:r>
          </a:p>
        </p:txBody>
      </p:sp>
      <p:pic>
        <p:nvPicPr>
          <p:cNvPr id="3" name="Picture 2">
            <a:extLst>
              <a:ext uri="{FF2B5EF4-FFF2-40B4-BE49-F238E27FC236}">
                <a16:creationId xmlns:a16="http://schemas.microsoft.com/office/drawing/2014/main" id="{F0864D0E-54EB-CC41-BEDC-E303FF2996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3886200"/>
            <a:ext cx="4203700" cy="226060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6" name="Rectangle 6"/>
          <p:cNvSpPr>
            <a:spLocks noGrp="1" noChangeArrowheads="1"/>
          </p:cNvSpPr>
          <p:nvPr>
            <p:ph type="title"/>
          </p:nvPr>
        </p:nvSpPr>
        <p:spPr/>
        <p:txBody>
          <a:bodyPr/>
          <a:lstStyle/>
          <a:p>
            <a:r>
              <a:rPr lang="en-US" altLang="en-US" dirty="0"/>
              <a:t>6.5 Virtual Memory (5 of 26)</a:t>
            </a:r>
          </a:p>
        </p:txBody>
      </p:sp>
      <p:sp>
        <p:nvSpPr>
          <p:cNvPr id="773123" name="Rectangle 3"/>
          <p:cNvSpPr>
            <a:spLocks noGrp="1" noChangeArrowheads="1"/>
          </p:cNvSpPr>
          <p:nvPr>
            <p:ph idx="1"/>
          </p:nvPr>
        </p:nvSpPr>
        <p:spPr/>
        <p:txBody>
          <a:bodyPr>
            <a:normAutofit fontScale="92500" lnSpcReduction="10000"/>
          </a:bodyPr>
          <a:lstStyle/>
          <a:p>
            <a:r>
              <a:rPr lang="en-US" altLang="en-US" dirty="0"/>
              <a:t>When a process generates a virtual address, the operating system translates it into a physical memory address.</a:t>
            </a:r>
          </a:p>
          <a:p>
            <a:r>
              <a:rPr lang="en-US" altLang="en-US" dirty="0"/>
              <a:t>To accomplish this, the virtual address is divided into two fields: A </a:t>
            </a:r>
            <a:r>
              <a:rPr lang="en-US" altLang="en-US" i="1" dirty="0"/>
              <a:t>page field</a:t>
            </a:r>
            <a:r>
              <a:rPr lang="en-US" altLang="en-US" dirty="0"/>
              <a:t>, and an </a:t>
            </a:r>
            <a:r>
              <a:rPr lang="en-US" altLang="en-US" i="1" dirty="0"/>
              <a:t>offset field</a:t>
            </a:r>
            <a:r>
              <a:rPr lang="en-US" altLang="en-US" dirty="0"/>
              <a:t>.</a:t>
            </a:r>
          </a:p>
          <a:p>
            <a:r>
              <a:rPr lang="en-US" altLang="en-US" dirty="0"/>
              <a:t>The page field determines the page location of the address, and the offset indicates the location of the address within the page.</a:t>
            </a:r>
          </a:p>
          <a:p>
            <a:r>
              <a:rPr lang="en-US" altLang="en-US" dirty="0"/>
              <a:t>The logical page number is translated into a physical page frame through a lookup in the page table.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3" name="Rectangle 5"/>
          <p:cNvSpPr>
            <a:spLocks noGrp="1" noChangeArrowheads="1"/>
          </p:cNvSpPr>
          <p:nvPr>
            <p:ph type="title"/>
          </p:nvPr>
        </p:nvSpPr>
        <p:spPr/>
        <p:txBody>
          <a:bodyPr/>
          <a:lstStyle/>
          <a:p>
            <a:r>
              <a:rPr lang="en-US" altLang="en-US" dirty="0"/>
              <a:t>6.5 Virtual Memory (6 of 26)</a:t>
            </a:r>
          </a:p>
        </p:txBody>
      </p:sp>
      <p:sp>
        <p:nvSpPr>
          <p:cNvPr id="775171" name="Rectangle 3"/>
          <p:cNvSpPr>
            <a:spLocks noGrp="1" noChangeArrowheads="1"/>
          </p:cNvSpPr>
          <p:nvPr>
            <p:ph idx="1"/>
          </p:nvPr>
        </p:nvSpPr>
        <p:spPr/>
        <p:txBody>
          <a:bodyPr>
            <a:normAutofit fontScale="92500" lnSpcReduction="10000"/>
          </a:bodyPr>
          <a:lstStyle/>
          <a:p>
            <a:r>
              <a:rPr lang="en-US" altLang="en-US" dirty="0"/>
              <a:t>If the valid bit is zero in the page table entry for the logical address, this means that the page is not in memory and must be fetched from disk.</a:t>
            </a:r>
          </a:p>
          <a:p>
            <a:pPr lvl="1"/>
            <a:r>
              <a:rPr lang="en-US" altLang="en-US" dirty="0"/>
              <a:t>This is a page fault.</a:t>
            </a:r>
          </a:p>
          <a:p>
            <a:pPr lvl="1"/>
            <a:r>
              <a:rPr lang="en-US" altLang="en-US" dirty="0"/>
              <a:t>If necessary, a page is evicted from memory and is replaced by the page retrieved from disk, and the valid bit is set to 1.</a:t>
            </a:r>
          </a:p>
          <a:p>
            <a:r>
              <a:rPr lang="en-US" altLang="en-US" dirty="0"/>
              <a:t>If the valid bit is 1, the virtual page number is replaced by the physical frame number.</a:t>
            </a:r>
          </a:p>
          <a:p>
            <a:r>
              <a:rPr lang="en-US" altLang="en-US" dirty="0"/>
              <a:t>The data is then accessed by adding the offset to the physical frame number.</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23" name="Rectangle 7"/>
          <p:cNvSpPr>
            <a:spLocks noGrp="1" noChangeArrowheads="1"/>
          </p:cNvSpPr>
          <p:nvPr>
            <p:ph type="title"/>
          </p:nvPr>
        </p:nvSpPr>
        <p:spPr>
          <a:noFill/>
          <a:ln/>
        </p:spPr>
        <p:txBody>
          <a:bodyPr>
            <a:normAutofit/>
          </a:bodyPr>
          <a:lstStyle/>
          <a:p>
            <a:r>
              <a:rPr lang="en-US" altLang="en-US" dirty="0"/>
              <a:t>6.5 Virtual Memory (7 of 26)</a:t>
            </a:r>
            <a:endParaRPr lang="en-US" altLang="en-US" sz="2400" dirty="0"/>
          </a:p>
        </p:txBody>
      </p:sp>
      <p:sp>
        <p:nvSpPr>
          <p:cNvPr id="777219" name="Rectangle 3"/>
          <p:cNvSpPr>
            <a:spLocks noGrp="1" noChangeArrowheads="1"/>
          </p:cNvSpPr>
          <p:nvPr>
            <p:ph idx="1"/>
          </p:nvPr>
        </p:nvSpPr>
        <p:spPr>
          <a:xfrm>
            <a:off x="685800" y="1981200"/>
            <a:ext cx="7772400" cy="3124200"/>
          </a:xfrm>
          <a:noFill/>
          <a:extLst>
            <a:ext uri="{909E8E84-426E-40dd-AFC4-6F175D3DCCD1}">
              <a14:hiddenFill xmlns:a14="http://schemas.microsoft.com/office/drawing/2010/main" xmlns="">
                <a:solidFill>
                  <a:srgbClr val="E4F5FF"/>
                </a:solidFill>
              </a14:hiddenFill>
            </a:ext>
          </a:extLst>
        </p:spPr>
        <p:txBody>
          <a:bodyPr>
            <a:normAutofit fontScale="92500"/>
          </a:bodyPr>
          <a:lstStyle/>
          <a:p>
            <a:pPr>
              <a:spcBef>
                <a:spcPct val="10000"/>
              </a:spcBef>
            </a:pPr>
            <a:r>
              <a:rPr lang="en-US" altLang="en-US" sz="2400" dirty="0"/>
              <a:t>As an example, suppose a system has a virtual address space of 8K and a physical address space of 4K, and the system uses byte addressing.</a:t>
            </a:r>
          </a:p>
          <a:p>
            <a:pPr lvl="1">
              <a:spcBef>
                <a:spcPct val="10000"/>
              </a:spcBef>
            </a:pPr>
            <a:r>
              <a:rPr lang="en-US" altLang="en-US" sz="2200" dirty="0"/>
              <a:t>We have 2</a:t>
            </a:r>
            <a:r>
              <a:rPr lang="en-US" altLang="en-US" sz="2200" baseline="30000" dirty="0"/>
              <a:t>13</a:t>
            </a:r>
            <a:r>
              <a:rPr lang="en-US" altLang="en-US" sz="2200" dirty="0"/>
              <a:t>/2</a:t>
            </a:r>
            <a:r>
              <a:rPr lang="en-US" altLang="en-US" sz="2200" baseline="30000" dirty="0"/>
              <a:t>10</a:t>
            </a:r>
            <a:r>
              <a:rPr lang="en-US" altLang="en-US" sz="2200" dirty="0"/>
              <a:t> = 2</a:t>
            </a:r>
            <a:r>
              <a:rPr lang="en-US" altLang="en-US" sz="2200" baseline="30000" dirty="0"/>
              <a:t>3</a:t>
            </a:r>
            <a:r>
              <a:rPr lang="en-US" altLang="en-US" sz="2200" dirty="0"/>
              <a:t> virtual pages.</a:t>
            </a:r>
          </a:p>
          <a:p>
            <a:r>
              <a:rPr lang="en-US" altLang="en-US" sz="2400" dirty="0"/>
              <a:t>A virtual address has 13 bits (8K = 2</a:t>
            </a:r>
            <a:r>
              <a:rPr lang="en-US" altLang="en-US" sz="2400" baseline="30000" dirty="0"/>
              <a:t>13</a:t>
            </a:r>
            <a:r>
              <a:rPr lang="en-US" altLang="en-US" sz="2400" dirty="0"/>
              <a:t>) with 3 bits for the page field and 10 for the offset, because the page size is 1024.</a:t>
            </a:r>
          </a:p>
          <a:p>
            <a:r>
              <a:rPr lang="en-US" altLang="en-US" sz="2400" dirty="0"/>
              <a:t>A physical memory address requires 12 bits, the first 2 bits for the page frame and the trailing 10 bits the offset.</a:t>
            </a:r>
          </a:p>
        </p:txBody>
      </p:sp>
      <p:pic>
        <p:nvPicPr>
          <p:cNvPr id="3" name="Picture 2">
            <a:extLst>
              <a:ext uri="{FF2B5EF4-FFF2-40B4-BE49-F238E27FC236}">
                <a16:creationId xmlns:a16="http://schemas.microsoft.com/office/drawing/2014/main" id="{EFCEBF19-D781-F843-8CBD-3FB2F0B585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5029200"/>
            <a:ext cx="3746500" cy="105410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70" name="Rectangle 6"/>
          <p:cNvSpPr>
            <a:spLocks noGrp="1" noChangeArrowheads="1"/>
          </p:cNvSpPr>
          <p:nvPr>
            <p:ph type="title"/>
          </p:nvPr>
        </p:nvSpPr>
        <p:spPr>
          <a:noFill/>
          <a:ln/>
        </p:spPr>
        <p:txBody>
          <a:bodyPr>
            <a:normAutofit/>
          </a:bodyPr>
          <a:lstStyle/>
          <a:p>
            <a:r>
              <a:rPr lang="en-US" altLang="en-US" dirty="0"/>
              <a:t>6.5 Virtual Memory (8 of 26)</a:t>
            </a:r>
            <a:endParaRPr lang="en-US" altLang="en-US" sz="2400" dirty="0"/>
          </a:p>
        </p:txBody>
      </p:sp>
      <p:sp>
        <p:nvSpPr>
          <p:cNvPr id="779267" name="Rectangle 3"/>
          <p:cNvSpPr>
            <a:spLocks noGrp="1" noChangeArrowheads="1"/>
          </p:cNvSpPr>
          <p:nvPr>
            <p:ph idx="1"/>
          </p:nvPr>
        </p:nvSpPr>
        <p:spPr>
          <a:noFill/>
          <a:extLst>
            <a:ext uri="{909E8E84-426E-40dd-AFC4-6F175D3DCCD1}">
              <a14:hiddenFill xmlns:a14="http://schemas.microsoft.com/office/drawing/2010/main" xmlns="">
                <a:solidFill>
                  <a:srgbClr val="E4F5FF"/>
                </a:solidFill>
              </a14:hiddenFill>
            </a:ext>
          </a:extLst>
        </p:spPr>
        <p:txBody>
          <a:bodyPr/>
          <a:lstStyle/>
          <a:p>
            <a:pPr>
              <a:spcBef>
                <a:spcPct val="30000"/>
              </a:spcBef>
            </a:pPr>
            <a:r>
              <a:rPr lang="en-US" altLang="en-US" sz="2600" dirty="0"/>
              <a:t>Suppose we have the page table shown below.</a:t>
            </a:r>
          </a:p>
          <a:p>
            <a:pPr>
              <a:spcBef>
                <a:spcPct val="30000"/>
              </a:spcBef>
            </a:pPr>
            <a:r>
              <a:rPr lang="en-US" altLang="en-US" sz="2600" dirty="0"/>
              <a:t>What happens when the CPU generates address 5459</a:t>
            </a:r>
            <a:r>
              <a:rPr lang="en-US" altLang="en-US" sz="2600" baseline="-25000" dirty="0"/>
              <a:t>10 </a:t>
            </a:r>
            <a:r>
              <a:rPr lang="en-US" altLang="en-US" sz="2600" dirty="0"/>
              <a:t>= 1010101010011</a:t>
            </a:r>
            <a:r>
              <a:rPr lang="en-US" altLang="en-US" sz="2600" baseline="-25000" dirty="0"/>
              <a:t>2 </a:t>
            </a:r>
            <a:r>
              <a:rPr lang="en-US" altLang="en-US" sz="2600" dirty="0"/>
              <a:t>= 0x1553? </a:t>
            </a:r>
          </a:p>
        </p:txBody>
      </p:sp>
      <p:pic>
        <p:nvPicPr>
          <p:cNvPr id="3" name="Picture 2">
            <a:extLst>
              <a:ext uri="{FF2B5EF4-FFF2-40B4-BE49-F238E27FC236}">
                <a16:creationId xmlns:a16="http://schemas.microsoft.com/office/drawing/2014/main" id="{A125EAA9-B75B-5642-9A0C-57936E237D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3886200"/>
            <a:ext cx="4711700" cy="151130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3" name="Rectangle 3"/>
          <p:cNvSpPr>
            <a:spLocks noGrp="1" noChangeArrowheads="1"/>
          </p:cNvSpPr>
          <p:nvPr>
            <p:ph type="title"/>
          </p:nvPr>
        </p:nvSpPr>
        <p:spPr>
          <a:noFill/>
          <a:ln/>
        </p:spPr>
        <p:txBody>
          <a:bodyPr>
            <a:normAutofit/>
          </a:bodyPr>
          <a:lstStyle/>
          <a:p>
            <a:r>
              <a:rPr lang="en-US" altLang="en-US" dirty="0"/>
              <a:t>6.5 Virtual Memory (9 of 26)</a:t>
            </a:r>
            <a:endParaRPr lang="en-US" altLang="en-US" sz="2400" dirty="0"/>
          </a:p>
        </p:txBody>
      </p:sp>
      <p:sp>
        <p:nvSpPr>
          <p:cNvPr id="829442" name="Rectangle 2"/>
          <p:cNvSpPr>
            <a:spLocks noGrp="1" noChangeArrowheads="1"/>
          </p:cNvSpPr>
          <p:nvPr>
            <p:ph idx="1"/>
          </p:nvPr>
        </p:nvSpPr>
        <p:spPr>
          <a:noFill/>
          <a:extLst>
            <a:ext uri="{909E8E84-426E-40dd-AFC4-6F175D3DCCD1}">
              <a14:hiddenFill xmlns:a14="http://schemas.microsoft.com/office/drawing/2010/main" xmlns="">
                <a:solidFill>
                  <a:srgbClr val="E4F5FF"/>
                </a:solidFill>
              </a14:hiddenFill>
            </a:ext>
          </a:extLst>
        </p:spPr>
        <p:txBody>
          <a:bodyPr/>
          <a:lstStyle/>
          <a:p>
            <a:pPr>
              <a:spcBef>
                <a:spcPct val="30000"/>
              </a:spcBef>
            </a:pPr>
            <a:r>
              <a:rPr lang="en-US" altLang="en-US" sz="2600" dirty="0"/>
              <a:t>What happens when the CPU generates address 5459</a:t>
            </a:r>
            <a:r>
              <a:rPr lang="en-US" altLang="en-US" sz="2600" baseline="-25000" dirty="0"/>
              <a:t>10 </a:t>
            </a:r>
            <a:r>
              <a:rPr lang="en-US" altLang="en-US" sz="2600" dirty="0"/>
              <a:t>= 1010101010011</a:t>
            </a:r>
            <a:r>
              <a:rPr lang="en-US" altLang="en-US" sz="2600" baseline="-25000" dirty="0"/>
              <a:t>2 </a:t>
            </a:r>
            <a:r>
              <a:rPr lang="en-US" altLang="en-US" sz="2600" dirty="0"/>
              <a:t>= 0x1553? </a:t>
            </a:r>
          </a:p>
        </p:txBody>
      </p:sp>
      <p:sp>
        <p:nvSpPr>
          <p:cNvPr id="829446" name="Text Box 6"/>
          <p:cNvSpPr txBox="1">
            <a:spLocks noChangeArrowheads="1"/>
          </p:cNvSpPr>
          <p:nvPr/>
        </p:nvSpPr>
        <p:spPr bwMode="auto">
          <a:xfrm>
            <a:off x="457200" y="4572000"/>
            <a:ext cx="8001000" cy="8925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a:buFont typeface="Arial"/>
              <a:buChar char="•"/>
            </a:pPr>
            <a:r>
              <a:rPr lang="en-US" altLang="en-US" sz="2600" dirty="0">
                <a:latin typeface="Calibri" panose="020F0502020204030204" pitchFamily="34" charset="0"/>
                <a:cs typeface="Calibri" panose="020F0502020204030204" pitchFamily="34" charset="0"/>
              </a:rPr>
              <a:t>The high-order 3 bits of the virtual address, 101 (5</a:t>
            </a:r>
            <a:r>
              <a:rPr lang="en-US" altLang="en-US" sz="2600" baseline="-25000" dirty="0">
                <a:latin typeface="Calibri" panose="020F0502020204030204" pitchFamily="34" charset="0"/>
                <a:cs typeface="Calibri" panose="020F0502020204030204" pitchFamily="34" charset="0"/>
              </a:rPr>
              <a:t>10</a:t>
            </a:r>
            <a:r>
              <a:rPr lang="en-US" altLang="en-US" sz="2600" dirty="0">
                <a:latin typeface="Calibri" panose="020F0502020204030204" pitchFamily="34" charset="0"/>
                <a:cs typeface="Calibri" panose="020F0502020204030204" pitchFamily="34" charset="0"/>
              </a:rPr>
              <a:t>), provide the page number in the page table. </a:t>
            </a:r>
          </a:p>
        </p:txBody>
      </p:sp>
      <p:pic>
        <p:nvPicPr>
          <p:cNvPr id="3" name="Picture 2">
            <a:extLst>
              <a:ext uri="{FF2B5EF4-FFF2-40B4-BE49-F238E27FC236}">
                <a16:creationId xmlns:a16="http://schemas.microsoft.com/office/drawing/2014/main" id="{BFF1BA9D-EE49-314B-A5B3-566F130E5D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0" y="3048000"/>
            <a:ext cx="1701800" cy="104140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9" name="Rectangle 7"/>
          <p:cNvSpPr>
            <a:spLocks noGrp="1" noChangeArrowheads="1"/>
          </p:cNvSpPr>
          <p:nvPr>
            <p:ph type="title"/>
          </p:nvPr>
        </p:nvSpPr>
        <p:spPr>
          <a:noFill/>
          <a:ln/>
        </p:spPr>
        <p:txBody>
          <a:bodyPr>
            <a:normAutofit/>
          </a:bodyPr>
          <a:lstStyle/>
          <a:p>
            <a:r>
              <a:rPr lang="en-US" altLang="en-US" dirty="0"/>
              <a:t>6.5 Virtual Memory (10 of 26)</a:t>
            </a:r>
            <a:endParaRPr lang="en-US" altLang="en-US" sz="2400" dirty="0"/>
          </a:p>
        </p:txBody>
      </p:sp>
      <p:sp>
        <p:nvSpPr>
          <p:cNvPr id="781315" name="Rectangle 3"/>
          <p:cNvSpPr>
            <a:spLocks noGrp="1" noChangeArrowheads="1"/>
          </p:cNvSpPr>
          <p:nvPr>
            <p:ph idx="1"/>
          </p:nvPr>
        </p:nvSpPr>
        <p:spPr>
          <a:noFill/>
          <a:extLst>
            <a:ext uri="{909E8E84-426E-40dd-AFC4-6F175D3DCCD1}">
              <a14:hiddenFill xmlns:a14="http://schemas.microsoft.com/office/drawing/2010/main" xmlns="">
                <a:solidFill>
                  <a:srgbClr val="E4F5FF"/>
                </a:solidFill>
              </a14:hiddenFill>
            </a:ext>
          </a:extLst>
        </p:spPr>
        <p:txBody>
          <a:bodyPr/>
          <a:lstStyle/>
          <a:p>
            <a:pPr>
              <a:spcBef>
                <a:spcPct val="30000"/>
              </a:spcBef>
            </a:pPr>
            <a:r>
              <a:rPr lang="en-US" altLang="en-US" sz="2600" dirty="0"/>
              <a:t>The address 1010101010011</a:t>
            </a:r>
            <a:r>
              <a:rPr lang="en-US" altLang="en-US" sz="2600" baseline="-25000" dirty="0"/>
              <a:t>2</a:t>
            </a:r>
            <a:r>
              <a:rPr lang="en-US" altLang="en-US" sz="2600" dirty="0"/>
              <a:t> is converted to physical address 010101010011</a:t>
            </a:r>
            <a:r>
              <a:rPr lang="en-US" altLang="en-US" sz="2600" baseline="-25000" dirty="0"/>
              <a:t>2</a:t>
            </a:r>
            <a:r>
              <a:rPr lang="en-US" altLang="en-US" sz="2600" dirty="0"/>
              <a:t> = 0x1363 because the page field 101 is replaced by frame number 01 through a lookup in the page table.</a:t>
            </a:r>
          </a:p>
        </p:txBody>
      </p:sp>
      <p:pic>
        <p:nvPicPr>
          <p:cNvPr id="3" name="Picture 2">
            <a:extLst>
              <a:ext uri="{FF2B5EF4-FFF2-40B4-BE49-F238E27FC236}">
                <a16:creationId xmlns:a16="http://schemas.microsoft.com/office/drawing/2014/main" id="{D5E9C29D-5707-B344-AEF0-CF67B8E6DC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4038600"/>
            <a:ext cx="4711700" cy="151130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7" name="Rectangle 7"/>
          <p:cNvSpPr>
            <a:spLocks noGrp="1" noChangeArrowheads="1"/>
          </p:cNvSpPr>
          <p:nvPr>
            <p:ph type="title"/>
          </p:nvPr>
        </p:nvSpPr>
        <p:spPr/>
        <p:txBody>
          <a:bodyPr/>
          <a:lstStyle/>
          <a:p>
            <a:r>
              <a:rPr lang="en-US" altLang="en-US" dirty="0"/>
              <a:t>6.5 Virtual Memory (11 of 26)</a:t>
            </a:r>
          </a:p>
        </p:txBody>
      </p:sp>
      <p:sp>
        <p:nvSpPr>
          <p:cNvPr id="783363" name="Rectangle 3"/>
          <p:cNvSpPr>
            <a:spLocks noGrp="1" noChangeArrowheads="1"/>
          </p:cNvSpPr>
          <p:nvPr>
            <p:ph idx="1"/>
          </p:nvPr>
        </p:nvSpPr>
        <p:spPr/>
        <p:txBody>
          <a:bodyPr/>
          <a:lstStyle/>
          <a:p>
            <a:r>
              <a:rPr lang="en-US" altLang="en-US" dirty="0"/>
              <a:t>What happens when the CPU generates address 1000000000100</a:t>
            </a:r>
            <a:r>
              <a:rPr lang="en-US" altLang="en-US" baseline="-25000" dirty="0"/>
              <a:t>2</a:t>
            </a:r>
            <a:r>
              <a:rPr lang="en-US" altLang="en-US" dirty="0"/>
              <a:t>?</a:t>
            </a:r>
          </a:p>
        </p:txBody>
      </p:sp>
      <p:pic>
        <p:nvPicPr>
          <p:cNvPr id="3" name="Picture 2">
            <a:extLst>
              <a:ext uri="{FF2B5EF4-FFF2-40B4-BE49-F238E27FC236}">
                <a16:creationId xmlns:a16="http://schemas.microsoft.com/office/drawing/2014/main" id="{412FCAC6-FEEA-7B45-BC67-D03681A017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3505200"/>
            <a:ext cx="4711700" cy="151130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4" name="Rectangle 6"/>
          <p:cNvSpPr>
            <a:spLocks noGrp="1" noChangeArrowheads="1"/>
          </p:cNvSpPr>
          <p:nvPr>
            <p:ph type="title"/>
          </p:nvPr>
        </p:nvSpPr>
        <p:spPr/>
        <p:txBody>
          <a:bodyPr/>
          <a:lstStyle/>
          <a:p>
            <a:r>
              <a:rPr lang="en-US" altLang="en-US" dirty="0"/>
              <a:t>6.5 Virtual Memory (12 of 26)</a:t>
            </a:r>
          </a:p>
        </p:txBody>
      </p:sp>
      <p:sp>
        <p:nvSpPr>
          <p:cNvPr id="785411" name="Rectangle 3"/>
          <p:cNvSpPr>
            <a:spLocks noGrp="1" noChangeArrowheads="1"/>
          </p:cNvSpPr>
          <p:nvPr>
            <p:ph idx="1"/>
          </p:nvPr>
        </p:nvSpPr>
        <p:spPr/>
        <p:txBody>
          <a:bodyPr/>
          <a:lstStyle/>
          <a:p>
            <a:r>
              <a:rPr lang="en-US" altLang="en-US" dirty="0"/>
              <a:t>We said earlier that effective access time (EAT) takes all levels of memory into consideration.</a:t>
            </a:r>
          </a:p>
          <a:p>
            <a:r>
              <a:rPr lang="en-US" altLang="en-US" dirty="0"/>
              <a:t>Thus, virtual memory is also a factor in the calculation, and we also have to consider page table access time.</a:t>
            </a:r>
          </a:p>
          <a:p>
            <a:r>
              <a:rPr lang="en-US" altLang="en-US" dirty="0"/>
              <a:t>Suppose a main memory access takes 200ns, the page fault rate is 1%, and it takes 10ms to load a page from disk. We have:</a:t>
            </a:r>
          </a:p>
          <a:p>
            <a:pPr lvl="1"/>
            <a:r>
              <a:rPr lang="en-US" altLang="en-US" dirty="0"/>
              <a:t>	EAT = 0.99(200ns + 200ns)  0.01(10ms) = 100, 396ns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62" name="Rectangle 6"/>
          <p:cNvSpPr>
            <a:spLocks noGrp="1" noChangeArrowheads="1"/>
          </p:cNvSpPr>
          <p:nvPr>
            <p:ph type="title"/>
          </p:nvPr>
        </p:nvSpPr>
        <p:spPr>
          <a:noFill/>
          <a:ln/>
        </p:spPr>
        <p:txBody>
          <a:bodyPr>
            <a:normAutofit/>
          </a:bodyPr>
          <a:lstStyle/>
          <a:p>
            <a:r>
              <a:rPr lang="en-US" altLang="en-US" dirty="0"/>
              <a:t>6.5 Virtual Memory </a:t>
            </a:r>
            <a:r>
              <a:rPr lang="en-US" altLang="en-US" sz="2400" dirty="0"/>
              <a:t>(13 of 26)</a:t>
            </a:r>
          </a:p>
        </p:txBody>
      </p:sp>
      <p:sp>
        <p:nvSpPr>
          <p:cNvPr id="787459" name="Rectangle 3"/>
          <p:cNvSpPr>
            <a:spLocks noGrp="1" noChangeArrowheads="1"/>
          </p:cNvSpPr>
          <p:nvPr>
            <p:ph idx="1"/>
          </p:nvPr>
        </p:nvSpPr>
        <p:spPr>
          <a:noFill/>
          <a:extLst>
            <a:ext uri="{909E8E84-426E-40dd-AFC4-6F175D3DCCD1}">
              <a14:hiddenFill xmlns:a14="http://schemas.microsoft.com/office/drawing/2010/main" xmlns="">
                <a:solidFill>
                  <a:srgbClr val="E4F5FF"/>
                </a:solidFill>
              </a14:hiddenFill>
            </a:ext>
          </a:extLst>
        </p:spPr>
        <p:txBody>
          <a:bodyPr/>
          <a:lstStyle/>
          <a:p>
            <a:pPr>
              <a:spcBef>
                <a:spcPct val="30000"/>
              </a:spcBef>
            </a:pPr>
            <a:r>
              <a:rPr lang="en-US" altLang="en-US" sz="2600" dirty="0">
                <a:latin typeface="Arial" charset="0"/>
              </a:rPr>
              <a:t>Even if we had no page faults, the EAT would be 400ns because memory is always read twice: First to access the page table, and second to load the page from memory.</a:t>
            </a:r>
          </a:p>
          <a:p>
            <a:pPr>
              <a:spcBef>
                <a:spcPct val="30000"/>
              </a:spcBef>
            </a:pPr>
            <a:r>
              <a:rPr lang="en-US" altLang="en-US" sz="2600" dirty="0">
                <a:latin typeface="Arial" charset="0"/>
              </a:rPr>
              <a:t>Because page tables are read constantly, it makes sense to keep them in a special cache called a </a:t>
            </a:r>
            <a:r>
              <a:rPr lang="en-US" altLang="en-US" sz="2600" i="1" dirty="0">
                <a:latin typeface="Arial" charset="0"/>
              </a:rPr>
              <a:t>translation look-aside buffer</a:t>
            </a:r>
            <a:r>
              <a:rPr lang="en-US" altLang="en-US" sz="2600" dirty="0">
                <a:latin typeface="Arial" charset="0"/>
              </a:rPr>
              <a:t> (TLB).</a:t>
            </a:r>
          </a:p>
          <a:p>
            <a:pPr>
              <a:spcBef>
                <a:spcPct val="30000"/>
              </a:spcBef>
            </a:pPr>
            <a:r>
              <a:rPr lang="en-US" altLang="en-US" sz="2600" dirty="0">
                <a:latin typeface="Arial" charset="0"/>
              </a:rPr>
              <a:t>TLBs are a special associative cache that stores the mapping of virtual pages to physical pages.</a:t>
            </a:r>
          </a:p>
        </p:txBody>
      </p:sp>
      <p:sp>
        <p:nvSpPr>
          <p:cNvPr id="787460" name="Text Box 4"/>
          <p:cNvSpPr txBox="1">
            <a:spLocks noChangeArrowheads="1"/>
          </p:cNvSpPr>
          <p:nvPr/>
        </p:nvSpPr>
        <p:spPr bwMode="auto">
          <a:xfrm>
            <a:off x="457200" y="5909102"/>
            <a:ext cx="8229600" cy="41549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r>
              <a:rPr lang="en-US" altLang="en-US" sz="2100" dirty="0">
                <a:latin typeface="Arial"/>
                <a:cs typeface="Arial"/>
              </a:rPr>
              <a:t>The next slide shows address lookup steps  when a TLB is involved.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709638" name="Rectangle 1030"/>
          <p:cNvSpPr>
            <a:spLocks noGrp="1" noChangeArrowheads="1"/>
          </p:cNvSpPr>
          <p:nvPr>
            <p:ph type="title"/>
          </p:nvPr>
        </p:nvSpPr>
        <p:spPr/>
        <p:txBody>
          <a:bodyPr>
            <a:normAutofit/>
          </a:bodyPr>
          <a:lstStyle/>
          <a:p>
            <a:r>
              <a:rPr lang="en-US" altLang="en-US" dirty="0"/>
              <a:t>6.3 The Memory Hierarchy (2 of 6)</a:t>
            </a:r>
          </a:p>
        </p:txBody>
      </p:sp>
      <p:sp>
        <p:nvSpPr>
          <p:cNvPr id="709635" name="Rectangle 1027"/>
          <p:cNvSpPr>
            <a:spLocks noGrp="1" noChangeArrowheads="1"/>
          </p:cNvSpPr>
          <p:nvPr>
            <p:ph idx="1"/>
          </p:nvPr>
        </p:nvSpPr>
        <p:spPr/>
        <p:txBody>
          <a:bodyPr/>
          <a:lstStyle/>
          <a:p>
            <a:r>
              <a:rPr lang="en-US" altLang="en-US" dirty="0"/>
              <a:t>This storage organization can be thought of as a pyramid:</a:t>
            </a:r>
          </a:p>
        </p:txBody>
      </p:sp>
      <p:pic>
        <p:nvPicPr>
          <p:cNvPr id="4" name="Picture 3">
            <a:extLst>
              <a:ext uri="{FF2B5EF4-FFF2-40B4-BE49-F238E27FC236}">
                <a16:creationId xmlns:a16="http://schemas.microsoft.com/office/drawing/2014/main" id="{C47E74F5-6934-8E46-ACBA-1EBE6784AA3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90800" y="3200400"/>
            <a:ext cx="4514850" cy="2764458"/>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p:txBody>
          <a:bodyPr/>
          <a:lstStyle/>
          <a:p>
            <a:r>
              <a:rPr lang="en-US" altLang="en-US" dirty="0"/>
              <a:t>6.5 Virtual Memory (14 of 26)</a:t>
            </a:r>
          </a:p>
        </p:txBody>
      </p:sp>
      <p:sp>
        <p:nvSpPr>
          <p:cNvPr id="2" name="Content Placeholder 1">
            <a:extLst>
              <a:ext uri="{FF2B5EF4-FFF2-40B4-BE49-F238E27FC236}">
                <a16:creationId xmlns:a16="http://schemas.microsoft.com/office/drawing/2014/main" id="{C6B4728D-CE13-6149-820D-9D6F8D46C16A}"/>
              </a:ext>
            </a:extLst>
          </p:cNvPr>
          <p:cNvSpPr>
            <a:spLocks noGrp="1"/>
          </p:cNvSpPr>
          <p:nvPr>
            <p:ph idx="1"/>
          </p:nvPr>
        </p:nvSpPr>
        <p:spPr>
          <a:xfrm>
            <a:off x="685800" y="1981200"/>
            <a:ext cx="4191000" cy="4114800"/>
          </a:xfrm>
        </p:spPr>
        <p:txBody>
          <a:bodyPr>
            <a:normAutofit fontScale="62500" lnSpcReduction="20000"/>
          </a:bodyPr>
          <a:lstStyle/>
          <a:p>
            <a:r>
              <a:rPr lang="en-US" altLang="en-US" dirty="0"/>
              <a:t>TLB lookup process</a:t>
            </a:r>
          </a:p>
          <a:p>
            <a:pPr lvl="1"/>
            <a:r>
              <a:rPr lang="en-US" altLang="en-US" dirty="0"/>
              <a:t>Extract the page number from the virtual address.</a:t>
            </a:r>
          </a:p>
          <a:p>
            <a:pPr lvl="1"/>
            <a:r>
              <a:rPr lang="en-US" altLang="en-US" dirty="0"/>
              <a:t>Extract the offset from the virtual address.</a:t>
            </a:r>
          </a:p>
          <a:p>
            <a:pPr lvl="1"/>
            <a:r>
              <a:rPr lang="en-US" altLang="en-US" dirty="0"/>
              <a:t>Search for the virtual page number in the TLB.</a:t>
            </a:r>
          </a:p>
          <a:p>
            <a:pPr lvl="1"/>
            <a:r>
              <a:rPr lang="en-US" altLang="en-US" dirty="0"/>
              <a:t>If the (virtual page #, page frame #) pair is found in the TLB, add the offset to the physical frame number and access the memory location.</a:t>
            </a:r>
          </a:p>
          <a:p>
            <a:pPr lvl="1"/>
            <a:r>
              <a:rPr lang="en-US" altLang="en-US" dirty="0"/>
              <a:t>If there is a TLB miss, go to the page table to get the necessary frame number. If the page is in memory, use the corresponding frame number and add the offset to yield the physical address.</a:t>
            </a:r>
          </a:p>
          <a:p>
            <a:pPr lvl="1"/>
            <a:r>
              <a:rPr lang="en-US" altLang="en-US" dirty="0"/>
              <a:t>If the page is not in main memory, generate a page fault and restart the access when the page fault is complete.</a:t>
            </a:r>
          </a:p>
        </p:txBody>
      </p:sp>
      <p:pic>
        <p:nvPicPr>
          <p:cNvPr id="4" name="Picture 3">
            <a:extLst>
              <a:ext uri="{FF2B5EF4-FFF2-40B4-BE49-F238E27FC236}">
                <a16:creationId xmlns:a16="http://schemas.microsoft.com/office/drawing/2014/main" id="{736A9BF6-3FEA-DB4E-A0E2-6D7DAE8D1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399" y="1981200"/>
            <a:ext cx="3317275" cy="3886200"/>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14" name="Rectangle 10"/>
          <p:cNvSpPr>
            <a:spLocks noGrp="1" noChangeArrowheads="1"/>
          </p:cNvSpPr>
          <p:nvPr>
            <p:ph type="title"/>
          </p:nvPr>
        </p:nvSpPr>
        <p:spPr/>
        <p:txBody>
          <a:bodyPr/>
          <a:lstStyle/>
          <a:p>
            <a:r>
              <a:rPr lang="en-US" altLang="en-US" dirty="0"/>
              <a:t>6.5 Virtual Memory (15 of 26)</a:t>
            </a:r>
          </a:p>
        </p:txBody>
      </p:sp>
      <p:pic>
        <p:nvPicPr>
          <p:cNvPr id="3" name="Content Placeholder 2">
            <a:extLst>
              <a:ext uri="{FF2B5EF4-FFF2-40B4-BE49-F238E27FC236}">
                <a16:creationId xmlns:a16="http://schemas.microsoft.com/office/drawing/2014/main" id="{C5B64D86-EF42-3149-AC7C-299391D43B9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60703" y="1981200"/>
            <a:ext cx="4822593" cy="4114800"/>
          </a:xfrm>
        </p:spPr>
      </p:pic>
      <p:sp>
        <p:nvSpPr>
          <p:cNvPr id="789515" name="Text Box 11"/>
          <p:cNvSpPr txBox="1">
            <a:spLocks noChangeArrowheads="1"/>
          </p:cNvSpPr>
          <p:nvPr/>
        </p:nvSpPr>
        <p:spPr bwMode="auto">
          <a:xfrm>
            <a:off x="381000" y="1524000"/>
            <a:ext cx="8229600" cy="369332"/>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en-US" altLang="en-US" sz="1800" dirty="0">
                <a:latin typeface="Arial" charset="0"/>
              </a:rPr>
              <a:t>Putting it all together: The TLB, Page Table, and Main Memory</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7" name="Rectangle 5"/>
          <p:cNvSpPr>
            <a:spLocks noGrp="1" noChangeArrowheads="1"/>
          </p:cNvSpPr>
          <p:nvPr>
            <p:ph type="title"/>
          </p:nvPr>
        </p:nvSpPr>
        <p:spPr/>
        <p:txBody>
          <a:bodyPr/>
          <a:lstStyle/>
          <a:p>
            <a:r>
              <a:rPr lang="en-US" altLang="en-US" dirty="0"/>
              <a:t>6.5 Virtual Memory (16 of 26)</a:t>
            </a:r>
          </a:p>
        </p:txBody>
      </p:sp>
      <p:sp>
        <p:nvSpPr>
          <p:cNvPr id="791555" name="Rectangle 3"/>
          <p:cNvSpPr>
            <a:spLocks noGrp="1" noChangeArrowheads="1"/>
          </p:cNvSpPr>
          <p:nvPr>
            <p:ph idx="1"/>
          </p:nvPr>
        </p:nvSpPr>
        <p:spPr/>
        <p:txBody>
          <a:bodyPr>
            <a:normAutofit fontScale="85000" lnSpcReduction="10000"/>
          </a:bodyPr>
          <a:lstStyle/>
          <a:p>
            <a:r>
              <a:rPr lang="en-US" altLang="en-US" dirty="0"/>
              <a:t>Another approach to virtual memory is the use of </a:t>
            </a:r>
            <a:r>
              <a:rPr lang="en-US" altLang="en-US" i="1" dirty="0"/>
              <a:t>segmentation</a:t>
            </a:r>
            <a:r>
              <a:rPr lang="en-US" altLang="en-US" dirty="0"/>
              <a:t>.</a:t>
            </a:r>
          </a:p>
          <a:p>
            <a:r>
              <a:rPr lang="en-US" altLang="en-US" dirty="0"/>
              <a:t>Instead of dividing memory into equal-sized pages, virtual address space is divided into variable-length segments, often under the control of the programmer.</a:t>
            </a:r>
          </a:p>
          <a:p>
            <a:r>
              <a:rPr lang="en-US" altLang="en-US" dirty="0"/>
              <a:t>A segment is located through its entry in a segment table, which contains the segment’s memory location and a bounds limit that indicates its size.  </a:t>
            </a:r>
          </a:p>
          <a:p>
            <a:r>
              <a:rPr lang="en-US" altLang="en-US" dirty="0"/>
              <a:t>After a page fault, the operating system searches for a location in memory large enough to hold the segment that is retrieved from disk.</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42" name="Rectangle 6"/>
          <p:cNvSpPr>
            <a:spLocks noGrp="1" noChangeArrowheads="1"/>
          </p:cNvSpPr>
          <p:nvPr>
            <p:ph type="title"/>
          </p:nvPr>
        </p:nvSpPr>
        <p:spPr/>
        <p:txBody>
          <a:bodyPr/>
          <a:lstStyle/>
          <a:p>
            <a:r>
              <a:rPr lang="en-US" altLang="en-US" dirty="0"/>
              <a:t>6.5 Virtual Memory (17 of 26)</a:t>
            </a:r>
          </a:p>
        </p:txBody>
      </p:sp>
      <p:sp>
        <p:nvSpPr>
          <p:cNvPr id="833539" name="Rectangle 3"/>
          <p:cNvSpPr>
            <a:spLocks noGrp="1" noChangeArrowheads="1"/>
          </p:cNvSpPr>
          <p:nvPr>
            <p:ph idx="1"/>
          </p:nvPr>
        </p:nvSpPr>
        <p:spPr/>
        <p:txBody>
          <a:bodyPr>
            <a:normAutofit fontScale="92500" lnSpcReduction="10000"/>
          </a:bodyPr>
          <a:lstStyle/>
          <a:p>
            <a:r>
              <a:rPr lang="en-US" altLang="en-US" dirty="0"/>
              <a:t>Both paging and segmentation can cause fragmentation.</a:t>
            </a:r>
          </a:p>
          <a:p>
            <a:r>
              <a:rPr lang="en-US" altLang="en-US" dirty="0"/>
              <a:t>Paging is subject to </a:t>
            </a:r>
            <a:r>
              <a:rPr lang="en-US" altLang="en-US" i="1" dirty="0"/>
              <a:t>internal</a:t>
            </a:r>
            <a:r>
              <a:rPr lang="en-US" altLang="en-US" dirty="0"/>
              <a:t> fragmentation because a process may not need the entire range of addresses contained within the page. Thus, there may be many pages containing unused fragments of memory. </a:t>
            </a:r>
          </a:p>
          <a:p>
            <a:r>
              <a:rPr lang="en-US" altLang="en-US" dirty="0"/>
              <a:t>Segmentation is subject to </a:t>
            </a:r>
            <a:r>
              <a:rPr lang="en-US" altLang="en-US" i="1" dirty="0"/>
              <a:t>external</a:t>
            </a:r>
            <a:r>
              <a:rPr lang="en-US" altLang="en-US" dirty="0"/>
              <a:t> fragmentation, which occurs when contiguous chunks of memory become broken up as segments are allocated and deallocated over time.</a:t>
            </a:r>
          </a:p>
        </p:txBody>
      </p:sp>
      <p:sp>
        <p:nvSpPr>
          <p:cNvPr id="833540" name="Text Box 4"/>
          <p:cNvSpPr txBox="1">
            <a:spLocks noChangeArrowheads="1"/>
          </p:cNvSpPr>
          <p:nvPr/>
        </p:nvSpPr>
        <p:spPr bwMode="auto">
          <a:xfrm>
            <a:off x="685800" y="5819438"/>
            <a:ext cx="7772400" cy="430887"/>
          </a:xfrm>
          <a:prstGeom prst="rect">
            <a:avLst/>
          </a:prstGeom>
          <a:solidFill>
            <a:srgbClr val="E2FED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r>
              <a:rPr lang="en-US" altLang="en-US" sz="2200" dirty="0">
                <a:solidFill>
                  <a:srgbClr val="000000"/>
                </a:solidFill>
                <a:latin typeface="+mj-lt"/>
              </a:rPr>
              <a:t>The next slides illustrate internal and external fragmentation.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90" name="Rectangle 6"/>
          <p:cNvSpPr>
            <a:spLocks noGrp="1" noChangeArrowheads="1"/>
          </p:cNvSpPr>
          <p:nvPr>
            <p:ph type="title"/>
          </p:nvPr>
        </p:nvSpPr>
        <p:spPr/>
        <p:txBody>
          <a:bodyPr/>
          <a:lstStyle/>
          <a:p>
            <a:r>
              <a:rPr lang="en-US" altLang="en-US" dirty="0"/>
              <a:t>6.5 Virtual Memory (18 of 26)</a:t>
            </a:r>
          </a:p>
        </p:txBody>
      </p:sp>
      <p:sp>
        <p:nvSpPr>
          <p:cNvPr id="835587" name="Rectangle 3"/>
          <p:cNvSpPr>
            <a:spLocks noGrp="1" noChangeArrowheads="1"/>
          </p:cNvSpPr>
          <p:nvPr>
            <p:ph idx="1"/>
          </p:nvPr>
        </p:nvSpPr>
        <p:spPr>
          <a:xfrm>
            <a:off x="685800" y="1981200"/>
            <a:ext cx="4800600" cy="4114800"/>
          </a:xfrm>
        </p:spPr>
        <p:txBody>
          <a:bodyPr>
            <a:normAutofit fontScale="92500"/>
          </a:bodyPr>
          <a:lstStyle/>
          <a:p>
            <a:r>
              <a:rPr lang="en-US" altLang="en-US" dirty="0"/>
              <a:t>Consider a small computer having 32K of memory.</a:t>
            </a:r>
          </a:p>
          <a:p>
            <a:r>
              <a:rPr lang="en-US" altLang="en-US" dirty="0"/>
              <a:t>The 32K memory is divided into 8 page frames of 4K each.</a:t>
            </a:r>
          </a:p>
          <a:p>
            <a:r>
              <a:rPr lang="en-US" altLang="en-US" dirty="0"/>
              <a:t>A schematic of this configuration is shown at the right.</a:t>
            </a:r>
          </a:p>
          <a:p>
            <a:r>
              <a:rPr lang="en-US" altLang="en-US" dirty="0"/>
              <a:t>The numbers at the right are memory frame addresses.</a:t>
            </a:r>
          </a:p>
        </p:txBody>
      </p:sp>
      <p:pic>
        <p:nvPicPr>
          <p:cNvPr id="4" name="Picture 3">
            <a:extLst>
              <a:ext uri="{FF2B5EF4-FFF2-40B4-BE49-F238E27FC236}">
                <a16:creationId xmlns:a16="http://schemas.microsoft.com/office/drawing/2014/main" id="{8B53F9FD-F6E7-4741-80F1-BE2727643C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1981200"/>
            <a:ext cx="1352550" cy="411480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8" name="Rectangle 6"/>
          <p:cNvSpPr>
            <a:spLocks noGrp="1" noChangeArrowheads="1"/>
          </p:cNvSpPr>
          <p:nvPr>
            <p:ph type="title"/>
          </p:nvPr>
        </p:nvSpPr>
        <p:spPr/>
        <p:txBody>
          <a:bodyPr/>
          <a:lstStyle/>
          <a:p>
            <a:r>
              <a:rPr lang="en-US" altLang="en-US" dirty="0"/>
              <a:t>6.5 Virtual Memory (19 of 26)</a:t>
            </a:r>
          </a:p>
        </p:txBody>
      </p:sp>
      <p:sp>
        <p:nvSpPr>
          <p:cNvPr id="837635" name="Rectangle 3"/>
          <p:cNvSpPr>
            <a:spLocks noGrp="1" noChangeArrowheads="1"/>
          </p:cNvSpPr>
          <p:nvPr>
            <p:ph idx="1"/>
          </p:nvPr>
        </p:nvSpPr>
        <p:spPr>
          <a:xfrm>
            <a:off x="685800" y="1981200"/>
            <a:ext cx="3733800" cy="4114800"/>
          </a:xfrm>
        </p:spPr>
        <p:txBody>
          <a:bodyPr>
            <a:normAutofit fontScale="92500"/>
          </a:bodyPr>
          <a:lstStyle/>
          <a:p>
            <a:r>
              <a:rPr lang="en-US" altLang="en-US" dirty="0"/>
              <a:t>Suppose there are four processes waiting to be loaded into the system with memory requirements as shown in the table.</a:t>
            </a:r>
          </a:p>
          <a:p>
            <a:r>
              <a:rPr lang="en-US" altLang="en-US" dirty="0"/>
              <a:t>We observe that these processes require 31K of memory.</a:t>
            </a:r>
          </a:p>
        </p:txBody>
      </p:sp>
      <p:pic>
        <p:nvPicPr>
          <p:cNvPr id="4" name="Picture 3">
            <a:extLst>
              <a:ext uri="{FF2B5EF4-FFF2-40B4-BE49-F238E27FC236}">
                <a16:creationId xmlns:a16="http://schemas.microsoft.com/office/drawing/2014/main" id="{0EE3FBAF-B981-4C4C-9A34-72278AA39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2133600"/>
            <a:ext cx="2666892" cy="270510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87" name="Rectangle 7"/>
          <p:cNvSpPr>
            <a:spLocks noGrp="1" noChangeArrowheads="1"/>
          </p:cNvSpPr>
          <p:nvPr>
            <p:ph type="title"/>
          </p:nvPr>
        </p:nvSpPr>
        <p:spPr/>
        <p:txBody>
          <a:bodyPr/>
          <a:lstStyle/>
          <a:p>
            <a:r>
              <a:rPr lang="en-US" altLang="en-US" dirty="0"/>
              <a:t>6.5 Virtual Memory (20 of 26)</a:t>
            </a:r>
          </a:p>
        </p:txBody>
      </p:sp>
      <p:sp>
        <p:nvSpPr>
          <p:cNvPr id="839683" name="Rectangle 3"/>
          <p:cNvSpPr>
            <a:spLocks noGrp="1" noChangeArrowheads="1"/>
          </p:cNvSpPr>
          <p:nvPr>
            <p:ph idx="1"/>
          </p:nvPr>
        </p:nvSpPr>
        <p:spPr/>
        <p:txBody>
          <a:bodyPr/>
          <a:lstStyle/>
          <a:p>
            <a:r>
              <a:rPr lang="en-US" altLang="en-US" dirty="0"/>
              <a:t>When the first three processes are loaded, memory looks like this:</a:t>
            </a:r>
          </a:p>
          <a:p>
            <a:r>
              <a:rPr lang="en-US" altLang="en-US" dirty="0"/>
              <a:t>All of the frames are occupied by three of the processes.</a:t>
            </a:r>
          </a:p>
        </p:txBody>
      </p:sp>
      <p:pic>
        <p:nvPicPr>
          <p:cNvPr id="5" name="Picture 4">
            <a:extLst>
              <a:ext uri="{FF2B5EF4-FFF2-40B4-BE49-F238E27FC236}">
                <a16:creationId xmlns:a16="http://schemas.microsoft.com/office/drawing/2014/main" id="{98252F37-7D2B-4340-A424-B90BBD969C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3962400"/>
            <a:ext cx="2487083" cy="1790700"/>
          </a:xfrm>
          <a:prstGeom prst="rect">
            <a:avLst/>
          </a:prstGeom>
        </p:spPr>
      </p:pic>
      <p:pic>
        <p:nvPicPr>
          <p:cNvPr id="7" name="Picture 6">
            <a:extLst>
              <a:ext uri="{FF2B5EF4-FFF2-40B4-BE49-F238E27FC236}">
                <a16:creationId xmlns:a16="http://schemas.microsoft.com/office/drawing/2014/main" id="{F236C79B-FCF9-0441-B2F4-D67D9CD507B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81600" y="3733800"/>
            <a:ext cx="728434" cy="2212662"/>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5" name="Rectangle 7"/>
          <p:cNvSpPr>
            <a:spLocks noGrp="1" noChangeArrowheads="1"/>
          </p:cNvSpPr>
          <p:nvPr>
            <p:ph type="title"/>
          </p:nvPr>
        </p:nvSpPr>
        <p:spPr/>
        <p:txBody>
          <a:bodyPr/>
          <a:lstStyle/>
          <a:p>
            <a:r>
              <a:rPr lang="en-US" altLang="en-US" dirty="0"/>
              <a:t>6.5 Virtual Memory (21 of 26)</a:t>
            </a:r>
          </a:p>
        </p:txBody>
      </p:sp>
      <p:sp>
        <p:nvSpPr>
          <p:cNvPr id="841731" name="Rectangle 3"/>
          <p:cNvSpPr>
            <a:spLocks noGrp="1" noChangeArrowheads="1"/>
          </p:cNvSpPr>
          <p:nvPr>
            <p:ph idx="1"/>
          </p:nvPr>
        </p:nvSpPr>
        <p:spPr>
          <a:xfrm>
            <a:off x="685800" y="1981200"/>
            <a:ext cx="7772400" cy="1752600"/>
          </a:xfrm>
        </p:spPr>
        <p:txBody>
          <a:bodyPr>
            <a:normAutofit fontScale="85000" lnSpcReduction="20000"/>
          </a:bodyPr>
          <a:lstStyle/>
          <a:p>
            <a:r>
              <a:rPr lang="en-US" altLang="en-US" dirty="0"/>
              <a:t>Despite the fact that there are enough free bytes in memory to load the fourth process, P4 has to wait for one of the other three to terminate, because there are no unallocated frames.</a:t>
            </a:r>
          </a:p>
          <a:p>
            <a:r>
              <a:rPr lang="en-US" altLang="en-US" dirty="0"/>
              <a:t>This is an example of </a:t>
            </a:r>
            <a:r>
              <a:rPr lang="en-US" altLang="en-US" i="1" dirty="0"/>
              <a:t>internal fragmentation</a:t>
            </a:r>
            <a:r>
              <a:rPr lang="en-US" altLang="en-US" dirty="0"/>
              <a:t>.</a:t>
            </a:r>
          </a:p>
        </p:txBody>
      </p:sp>
      <p:pic>
        <p:nvPicPr>
          <p:cNvPr id="6" name="Picture 5">
            <a:extLst>
              <a:ext uri="{FF2B5EF4-FFF2-40B4-BE49-F238E27FC236}">
                <a16:creationId xmlns:a16="http://schemas.microsoft.com/office/drawing/2014/main" id="{A78EA676-CB57-A54D-88A9-584B0CA48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3962400"/>
            <a:ext cx="2487083" cy="1790700"/>
          </a:xfrm>
          <a:prstGeom prst="rect">
            <a:avLst/>
          </a:prstGeom>
        </p:spPr>
      </p:pic>
      <p:pic>
        <p:nvPicPr>
          <p:cNvPr id="7" name="Picture 6">
            <a:extLst>
              <a:ext uri="{FF2B5EF4-FFF2-40B4-BE49-F238E27FC236}">
                <a16:creationId xmlns:a16="http://schemas.microsoft.com/office/drawing/2014/main" id="{65DB349E-0E6A-9D47-9E39-6523114F8A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81600" y="3733800"/>
            <a:ext cx="728434" cy="2212662"/>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82" name="Rectangle 6"/>
          <p:cNvSpPr>
            <a:spLocks noGrp="1" noChangeArrowheads="1"/>
          </p:cNvSpPr>
          <p:nvPr>
            <p:ph type="title"/>
          </p:nvPr>
        </p:nvSpPr>
        <p:spPr/>
        <p:txBody>
          <a:bodyPr/>
          <a:lstStyle/>
          <a:p>
            <a:r>
              <a:rPr lang="en-US" altLang="en-US" dirty="0"/>
              <a:t>6.5 Virtual Memory (22 of 26)</a:t>
            </a:r>
          </a:p>
        </p:txBody>
      </p:sp>
      <p:sp>
        <p:nvSpPr>
          <p:cNvPr id="843779" name="Rectangle 3"/>
          <p:cNvSpPr>
            <a:spLocks noGrp="1" noChangeArrowheads="1"/>
          </p:cNvSpPr>
          <p:nvPr>
            <p:ph idx="1"/>
          </p:nvPr>
        </p:nvSpPr>
        <p:spPr>
          <a:xfrm>
            <a:off x="685800" y="1981200"/>
            <a:ext cx="4572000" cy="4114800"/>
          </a:xfrm>
        </p:spPr>
        <p:txBody>
          <a:bodyPr/>
          <a:lstStyle/>
          <a:p>
            <a:r>
              <a:rPr lang="en-US" altLang="en-US" dirty="0"/>
              <a:t>Suppose that instead of frames, our 32K system uses segmentation.</a:t>
            </a:r>
          </a:p>
          <a:p>
            <a:r>
              <a:rPr lang="en-US" altLang="en-US" dirty="0"/>
              <a:t>The memory segments of two processes is shown in the table at the right.</a:t>
            </a:r>
          </a:p>
          <a:p>
            <a:r>
              <a:rPr lang="en-US" altLang="en-US" dirty="0"/>
              <a:t>The segments can be allocated anywhere in memory.</a:t>
            </a:r>
          </a:p>
        </p:txBody>
      </p:sp>
      <p:pic>
        <p:nvPicPr>
          <p:cNvPr id="4" name="Picture 3">
            <a:extLst>
              <a:ext uri="{FF2B5EF4-FFF2-40B4-BE49-F238E27FC236}">
                <a16:creationId xmlns:a16="http://schemas.microsoft.com/office/drawing/2014/main" id="{F92074C9-EF7A-1841-9BF5-A57DDA136D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2971800"/>
            <a:ext cx="2851150" cy="2294688"/>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31" name="Rectangle 7"/>
          <p:cNvSpPr>
            <a:spLocks noGrp="1" noChangeArrowheads="1"/>
          </p:cNvSpPr>
          <p:nvPr>
            <p:ph type="title"/>
          </p:nvPr>
        </p:nvSpPr>
        <p:spPr/>
        <p:txBody>
          <a:bodyPr/>
          <a:lstStyle/>
          <a:p>
            <a:r>
              <a:rPr lang="en-US" altLang="en-US" dirty="0"/>
              <a:t>6.5 Virtual Memory (23 of 26)</a:t>
            </a:r>
          </a:p>
        </p:txBody>
      </p:sp>
      <p:sp>
        <p:nvSpPr>
          <p:cNvPr id="845828" name="Rectangle 4"/>
          <p:cNvSpPr>
            <a:spLocks noGrp="1" noChangeArrowheads="1"/>
          </p:cNvSpPr>
          <p:nvPr>
            <p:ph idx="1"/>
          </p:nvPr>
        </p:nvSpPr>
        <p:spPr>
          <a:xfrm>
            <a:off x="685800" y="1981200"/>
            <a:ext cx="5486400" cy="2133600"/>
          </a:xfrm>
        </p:spPr>
        <p:txBody>
          <a:bodyPr>
            <a:normAutofit fontScale="92500" lnSpcReduction="20000"/>
          </a:bodyPr>
          <a:lstStyle/>
          <a:p>
            <a:r>
              <a:rPr lang="en-US" altLang="en-US" dirty="0"/>
              <a:t>All of the segments of P1 and one of the segments of P2 are loaded as shown at the right.</a:t>
            </a:r>
          </a:p>
          <a:p>
            <a:r>
              <a:rPr lang="en-US" altLang="en-US" dirty="0"/>
              <a:t>Segment S2 of process P2  requires 11K of memory, and there is only 1K free, so it waits.</a:t>
            </a:r>
          </a:p>
        </p:txBody>
      </p:sp>
      <p:pic>
        <p:nvPicPr>
          <p:cNvPr id="5" name="Picture 4">
            <a:extLst>
              <a:ext uri="{FF2B5EF4-FFF2-40B4-BE49-F238E27FC236}">
                <a16:creationId xmlns:a16="http://schemas.microsoft.com/office/drawing/2014/main" id="{34DA6138-0347-E84D-8F4D-81D8FBE481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81800" y="1752600"/>
            <a:ext cx="998806" cy="3048000"/>
          </a:xfrm>
          <a:prstGeom prst="rect">
            <a:avLst/>
          </a:prstGeom>
        </p:spPr>
      </p:pic>
      <p:pic>
        <p:nvPicPr>
          <p:cNvPr id="7" name="Picture 6">
            <a:extLst>
              <a:ext uri="{FF2B5EF4-FFF2-40B4-BE49-F238E27FC236}">
                <a16:creationId xmlns:a16="http://schemas.microsoft.com/office/drawing/2014/main" id="{4655364B-9CAB-7F45-9538-F7E3AA9A09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0" y="4267200"/>
            <a:ext cx="3098800" cy="189449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711685" name="Rectangle 1029"/>
          <p:cNvSpPr>
            <a:spLocks noGrp="1" noChangeArrowheads="1"/>
          </p:cNvSpPr>
          <p:nvPr>
            <p:ph type="title"/>
          </p:nvPr>
        </p:nvSpPr>
        <p:spPr/>
        <p:txBody>
          <a:bodyPr>
            <a:normAutofit/>
          </a:bodyPr>
          <a:lstStyle/>
          <a:p>
            <a:r>
              <a:rPr lang="en-US" altLang="en-US" dirty="0"/>
              <a:t>6.3 The Memory Hierarchy (3 of 6)</a:t>
            </a:r>
          </a:p>
        </p:txBody>
      </p:sp>
      <p:sp>
        <p:nvSpPr>
          <p:cNvPr id="711683" name="Rectangle 1027"/>
          <p:cNvSpPr>
            <a:spLocks noGrp="1" noChangeArrowheads="1"/>
          </p:cNvSpPr>
          <p:nvPr>
            <p:ph idx="1"/>
          </p:nvPr>
        </p:nvSpPr>
        <p:spPr/>
        <p:txBody>
          <a:bodyPr>
            <a:normAutofit fontScale="92500" lnSpcReduction="10000"/>
          </a:bodyPr>
          <a:lstStyle/>
          <a:p>
            <a:r>
              <a:rPr lang="en-US" altLang="en-US" dirty="0"/>
              <a:t>We are most interested in the memory hierarchy that involves registers, cache, main memory, and virtual memory.</a:t>
            </a:r>
          </a:p>
          <a:p>
            <a:r>
              <a:rPr lang="en-US" altLang="en-US" dirty="0"/>
              <a:t>Registers are storage locations available on the processor itself.</a:t>
            </a:r>
          </a:p>
          <a:p>
            <a:r>
              <a:rPr lang="en-US" altLang="en-US" dirty="0"/>
              <a:t>Virtual memory is typically implemented using a hard drive; it extends the address space from RAM to the hard drive.</a:t>
            </a:r>
          </a:p>
          <a:p>
            <a:r>
              <a:rPr lang="en-US" altLang="en-US" dirty="0"/>
              <a:t>Virtual memory provides more space: Cache memory provides speed.</a:t>
            </a:r>
          </a:p>
        </p:txBody>
      </p:sp>
    </p:spTree>
  </p:cSld>
  <p:clrMapOvr>
    <a:overrideClrMapping bg1="lt1" tx1="dk1" bg2="lt2" tx2="dk2" accent1="accent1" accent2="accent2" accent3="accent3" accent4="accent4" accent5="accent5" accent6="accent6" hlink="hlink" folHlink="folHlink"/>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9" name="Rectangle 7"/>
          <p:cNvSpPr>
            <a:spLocks noGrp="1" noChangeArrowheads="1"/>
          </p:cNvSpPr>
          <p:nvPr>
            <p:ph type="title"/>
          </p:nvPr>
        </p:nvSpPr>
        <p:spPr/>
        <p:txBody>
          <a:bodyPr/>
          <a:lstStyle/>
          <a:p>
            <a:r>
              <a:rPr lang="en-US" altLang="en-US" dirty="0"/>
              <a:t>6.5 Virtual Memory (24 of 26)</a:t>
            </a:r>
          </a:p>
        </p:txBody>
      </p:sp>
      <p:sp>
        <p:nvSpPr>
          <p:cNvPr id="847876" name="Rectangle 4"/>
          <p:cNvSpPr>
            <a:spLocks noGrp="1" noChangeArrowheads="1"/>
          </p:cNvSpPr>
          <p:nvPr>
            <p:ph idx="1"/>
          </p:nvPr>
        </p:nvSpPr>
        <p:spPr>
          <a:xfrm>
            <a:off x="685800" y="1981200"/>
            <a:ext cx="5410200" cy="2209800"/>
          </a:xfrm>
        </p:spPr>
        <p:txBody>
          <a:bodyPr>
            <a:normAutofit fontScale="85000" lnSpcReduction="10000"/>
          </a:bodyPr>
          <a:lstStyle/>
          <a:p>
            <a:r>
              <a:rPr lang="en-US" altLang="en-US" dirty="0"/>
              <a:t>Eventually, Segment 2 of Process 1 is no longer needed, so it is unloaded giving 11K of free memory.</a:t>
            </a:r>
          </a:p>
          <a:p>
            <a:r>
              <a:rPr lang="en-US" altLang="en-US" dirty="0"/>
              <a:t>But Segment 2 of Process 2 cannot be loaded because the free memory is not contiguous.</a:t>
            </a:r>
          </a:p>
        </p:txBody>
      </p:sp>
      <p:pic>
        <p:nvPicPr>
          <p:cNvPr id="6" name="Picture 5">
            <a:extLst>
              <a:ext uri="{FF2B5EF4-FFF2-40B4-BE49-F238E27FC236}">
                <a16:creationId xmlns:a16="http://schemas.microsoft.com/office/drawing/2014/main" id="{01718550-B889-9E43-AD88-EBE52E2498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4267200"/>
            <a:ext cx="3098800" cy="1894494"/>
          </a:xfrm>
          <a:prstGeom prst="rect">
            <a:avLst/>
          </a:prstGeom>
        </p:spPr>
      </p:pic>
      <p:pic>
        <p:nvPicPr>
          <p:cNvPr id="5" name="Picture 4">
            <a:extLst>
              <a:ext uri="{FF2B5EF4-FFF2-40B4-BE49-F238E27FC236}">
                <a16:creationId xmlns:a16="http://schemas.microsoft.com/office/drawing/2014/main" id="{0ADFC59A-15B4-934E-B82C-E6F981D241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0800" y="2057400"/>
            <a:ext cx="1607106" cy="2971800"/>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6" name="Rectangle 6"/>
          <p:cNvSpPr>
            <a:spLocks noGrp="1" noChangeArrowheads="1"/>
          </p:cNvSpPr>
          <p:nvPr>
            <p:ph type="title"/>
          </p:nvPr>
        </p:nvSpPr>
        <p:spPr/>
        <p:txBody>
          <a:bodyPr/>
          <a:lstStyle/>
          <a:p>
            <a:r>
              <a:rPr lang="en-US" altLang="en-US" dirty="0"/>
              <a:t>6.5 Virtual Memory (25 of 26)</a:t>
            </a:r>
          </a:p>
        </p:txBody>
      </p:sp>
      <p:sp>
        <p:nvSpPr>
          <p:cNvPr id="849924" name="Rectangle 4"/>
          <p:cNvSpPr>
            <a:spLocks noGrp="1" noChangeArrowheads="1"/>
          </p:cNvSpPr>
          <p:nvPr>
            <p:ph idx="1"/>
          </p:nvPr>
        </p:nvSpPr>
        <p:spPr>
          <a:xfrm>
            <a:off x="685800" y="1981200"/>
            <a:ext cx="5486400" cy="4114800"/>
          </a:xfrm>
        </p:spPr>
        <p:txBody>
          <a:bodyPr/>
          <a:lstStyle/>
          <a:p>
            <a:r>
              <a:rPr lang="en-US" altLang="en-US" dirty="0"/>
              <a:t>Over time, the problem gets worse, resulting in small unusable blocks scattered throughout physical memory.</a:t>
            </a:r>
          </a:p>
          <a:p>
            <a:r>
              <a:rPr lang="en-US" altLang="en-US" dirty="0"/>
              <a:t>This is an example of </a:t>
            </a:r>
            <a:r>
              <a:rPr lang="en-US" altLang="en-US" i="1" dirty="0"/>
              <a:t>external fragmentation</a:t>
            </a:r>
            <a:r>
              <a:rPr lang="en-US" altLang="en-US" dirty="0"/>
              <a:t>.</a:t>
            </a:r>
          </a:p>
          <a:p>
            <a:r>
              <a:rPr lang="en-US" altLang="en-US" dirty="0"/>
              <a:t>Eventually, this memory is recovered through compaction, and the process starts over.</a:t>
            </a:r>
          </a:p>
        </p:txBody>
      </p:sp>
      <p:pic>
        <p:nvPicPr>
          <p:cNvPr id="4" name="Picture 3">
            <a:extLst>
              <a:ext uri="{FF2B5EF4-FFF2-40B4-BE49-F238E27FC236}">
                <a16:creationId xmlns:a16="http://schemas.microsoft.com/office/drawing/2014/main" id="{A850BFF0-5F88-2644-8D82-7243153901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7000" y="2057400"/>
            <a:ext cx="1152172" cy="350520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3" name="Rectangle 5"/>
          <p:cNvSpPr>
            <a:spLocks noGrp="1" noChangeArrowheads="1"/>
          </p:cNvSpPr>
          <p:nvPr>
            <p:ph type="title"/>
          </p:nvPr>
        </p:nvSpPr>
        <p:spPr/>
        <p:txBody>
          <a:bodyPr/>
          <a:lstStyle/>
          <a:p>
            <a:r>
              <a:rPr lang="en-US" altLang="en-US" dirty="0"/>
              <a:t>6.5 Virtual Memory (26 of 26)</a:t>
            </a:r>
          </a:p>
        </p:txBody>
      </p:sp>
      <p:sp>
        <p:nvSpPr>
          <p:cNvPr id="795651" name="Rectangle 3"/>
          <p:cNvSpPr>
            <a:spLocks noGrp="1" noChangeArrowheads="1"/>
          </p:cNvSpPr>
          <p:nvPr>
            <p:ph idx="1"/>
          </p:nvPr>
        </p:nvSpPr>
        <p:spPr/>
        <p:txBody>
          <a:bodyPr>
            <a:normAutofit fontScale="92500" lnSpcReduction="20000"/>
          </a:bodyPr>
          <a:lstStyle/>
          <a:p>
            <a:r>
              <a:rPr lang="en-US" altLang="en-US" dirty="0"/>
              <a:t>Large page tables are cumbersome and slow, but with its uniform memory mapping, page operations are fast.  Segmentation allows fast access to the segment table, but segment loading is labor-intensive.</a:t>
            </a:r>
          </a:p>
          <a:p>
            <a:r>
              <a:rPr lang="en-US" altLang="en-US" dirty="0"/>
              <a:t>Paging and segmentation can be combined to take advantage of the best features of both by assigning fixed-size pages within variable-sized segments.</a:t>
            </a:r>
          </a:p>
          <a:p>
            <a:r>
              <a:rPr lang="en-US" altLang="en-US" dirty="0"/>
              <a:t>Each segment has a page table. This means that a memory address will have three fields, one for the segment, another for the page, and a third for the offset.</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ChangeArrowheads="1"/>
          </p:cNvSpPr>
          <p:nvPr>
            <p:ph type="title"/>
          </p:nvPr>
        </p:nvSpPr>
        <p:spPr/>
        <p:txBody>
          <a:bodyPr>
            <a:normAutofit fontScale="90000"/>
          </a:bodyPr>
          <a:lstStyle/>
          <a:p>
            <a:r>
              <a:rPr lang="en-US" altLang="en-US" dirty="0"/>
              <a:t>6.6 A Real-World Example</a:t>
            </a:r>
            <a:br>
              <a:rPr lang="en-US" altLang="en-US" dirty="0"/>
            </a:br>
            <a:r>
              <a:rPr lang="en-US" altLang="en-US" dirty="0"/>
              <a:t>(1 of 2)</a:t>
            </a:r>
          </a:p>
        </p:txBody>
      </p:sp>
      <p:sp>
        <p:nvSpPr>
          <p:cNvPr id="797699" name="Rectangle 3"/>
          <p:cNvSpPr>
            <a:spLocks noGrp="1" noChangeArrowheads="1"/>
          </p:cNvSpPr>
          <p:nvPr>
            <p:ph idx="1"/>
          </p:nvPr>
        </p:nvSpPr>
        <p:spPr>
          <a:xfrm>
            <a:off x="685800" y="1981200"/>
            <a:ext cx="7772400" cy="3352800"/>
          </a:xfrm>
        </p:spPr>
        <p:txBody>
          <a:bodyPr>
            <a:normAutofit fontScale="85000" lnSpcReduction="20000"/>
          </a:bodyPr>
          <a:lstStyle/>
          <a:p>
            <a:r>
              <a:rPr lang="en-US" altLang="en-US" dirty="0"/>
              <a:t>The Pentium architecture supports both paging and segmentation, and they can be used in various combinations including unpaged unsegmented, segmented unpaged, and unsegmented paged.</a:t>
            </a:r>
          </a:p>
          <a:p>
            <a:r>
              <a:rPr lang="en-US" altLang="en-US" dirty="0"/>
              <a:t>The processor supports two levels of cache (L1 and L2), both having a block size of 32 bytes.</a:t>
            </a:r>
          </a:p>
          <a:p>
            <a:r>
              <a:rPr lang="en-US" altLang="en-US" dirty="0"/>
              <a:t>The L1 cache is next to the processor, and the L2 cache sits between the processor and memory.</a:t>
            </a:r>
          </a:p>
          <a:p>
            <a:r>
              <a:rPr lang="en-US" altLang="en-US" dirty="0"/>
              <a:t>The L1 cache is in two parts: and instruction cache (I-cache) and a data cache (D-cache).</a:t>
            </a:r>
          </a:p>
        </p:txBody>
      </p:sp>
      <p:sp>
        <p:nvSpPr>
          <p:cNvPr id="797700" name="Text Box 4"/>
          <p:cNvSpPr txBox="1">
            <a:spLocks noChangeArrowheads="1"/>
          </p:cNvSpPr>
          <p:nvPr/>
        </p:nvSpPr>
        <p:spPr bwMode="auto">
          <a:xfrm>
            <a:off x="838200" y="5636876"/>
            <a:ext cx="7467600" cy="430887"/>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r>
              <a:rPr lang="en-US" altLang="en-US" sz="2200" dirty="0">
                <a:solidFill>
                  <a:srgbClr val="000000"/>
                </a:solidFill>
                <a:latin typeface="Arial"/>
                <a:cs typeface="Arial"/>
              </a:rPr>
              <a:t>The next slide shows this organization schematically. </a:t>
            </a:r>
            <a:endParaRPr lang="en-US" altLang="en-US" dirty="0">
              <a:solidFill>
                <a:srgbClr val="000000"/>
              </a:solidFill>
              <a:latin typeface="Arial"/>
              <a:cs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52" name="Rectangle 8"/>
          <p:cNvSpPr>
            <a:spLocks noGrp="1" noChangeArrowheads="1"/>
          </p:cNvSpPr>
          <p:nvPr>
            <p:ph type="title"/>
          </p:nvPr>
        </p:nvSpPr>
        <p:spPr/>
        <p:txBody>
          <a:bodyPr/>
          <a:lstStyle/>
          <a:p>
            <a:r>
              <a:rPr lang="en-US" altLang="en-US" dirty="0"/>
              <a:t>6.6 A Real-World Example (2 of 2)</a:t>
            </a:r>
          </a:p>
        </p:txBody>
      </p:sp>
      <p:pic>
        <p:nvPicPr>
          <p:cNvPr id="3" name="Content Placeholder 2">
            <a:extLst>
              <a:ext uri="{FF2B5EF4-FFF2-40B4-BE49-F238E27FC236}">
                <a16:creationId xmlns:a16="http://schemas.microsoft.com/office/drawing/2014/main" id="{584F00EC-6FF9-F641-AEBD-958B7357356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5000" y="2209800"/>
            <a:ext cx="5346700" cy="2870200"/>
          </a:xfr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5" name="Rectangle 3"/>
          <p:cNvSpPr>
            <a:spLocks noGrp="1" noChangeArrowheads="1"/>
          </p:cNvSpPr>
          <p:nvPr>
            <p:ph type="title"/>
          </p:nvPr>
        </p:nvSpPr>
        <p:spPr/>
        <p:txBody>
          <a:bodyPr/>
          <a:lstStyle/>
          <a:p>
            <a:r>
              <a:rPr lang="en-US" altLang="en-US" dirty="0"/>
              <a:t>Conclusion (1 of 2)</a:t>
            </a:r>
          </a:p>
        </p:txBody>
      </p:sp>
      <p:sp>
        <p:nvSpPr>
          <p:cNvPr id="648194" name="Rectangle 2"/>
          <p:cNvSpPr>
            <a:spLocks noGrp="1" noChangeArrowheads="1"/>
          </p:cNvSpPr>
          <p:nvPr>
            <p:ph idx="1"/>
          </p:nvPr>
        </p:nvSpPr>
        <p:spPr/>
        <p:txBody>
          <a:bodyPr>
            <a:normAutofit fontScale="92500" lnSpcReduction="20000"/>
          </a:bodyPr>
          <a:lstStyle/>
          <a:p>
            <a:r>
              <a:rPr lang="en-US" altLang="en-US" dirty="0"/>
              <a:t>Computer memory is organized in a hierarchy, with the smallest, fastest memory at the top and the largest, slowest memory at the bottom.</a:t>
            </a:r>
          </a:p>
          <a:p>
            <a:r>
              <a:rPr lang="en-US" altLang="en-US" dirty="0"/>
              <a:t>Cache memory gives faster access to main memory, while virtual memory uses disk storage to give the illusion of having a large main memory.</a:t>
            </a:r>
          </a:p>
          <a:p>
            <a:r>
              <a:rPr lang="en-US" altLang="en-US" dirty="0"/>
              <a:t>Cache maps blocks of main memory to blocks of cache memory. Virtual memory maps page frames to virtual pages.</a:t>
            </a:r>
          </a:p>
          <a:p>
            <a:r>
              <a:rPr lang="en-US" altLang="en-US" dirty="0"/>
              <a:t>There are three general types of cache: direct mapped, fully associative, and set associative.</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7" name="Rectangle 5"/>
          <p:cNvSpPr>
            <a:spLocks noGrp="1" noChangeArrowheads="1"/>
          </p:cNvSpPr>
          <p:nvPr>
            <p:ph type="title"/>
          </p:nvPr>
        </p:nvSpPr>
        <p:spPr/>
        <p:txBody>
          <a:bodyPr/>
          <a:lstStyle/>
          <a:p>
            <a:r>
              <a:rPr lang="en-US" altLang="en-US" dirty="0"/>
              <a:t>Conclusion (2 of 2)</a:t>
            </a:r>
          </a:p>
        </p:txBody>
      </p:sp>
      <p:sp>
        <p:nvSpPr>
          <p:cNvPr id="801794" name="Rectangle 2"/>
          <p:cNvSpPr>
            <a:spLocks noGrp="1" noChangeArrowheads="1"/>
          </p:cNvSpPr>
          <p:nvPr>
            <p:ph idx="1"/>
          </p:nvPr>
        </p:nvSpPr>
        <p:spPr/>
        <p:txBody>
          <a:bodyPr/>
          <a:lstStyle/>
          <a:p>
            <a:r>
              <a:rPr lang="en-US" altLang="en-US" dirty="0"/>
              <a:t>With fully associative and set associative cache, as well as with virtual memory, replacement policies must be established.</a:t>
            </a:r>
          </a:p>
          <a:p>
            <a:r>
              <a:rPr lang="en-US" altLang="en-US" dirty="0"/>
              <a:t>Replacement policies include LRU, FIFO, or LFU. These policies must also take into account what to do with dirty blocks.</a:t>
            </a:r>
          </a:p>
          <a:p>
            <a:r>
              <a:rPr lang="en-US" altLang="en-US" dirty="0"/>
              <a:t>All virtual memory must deal with fragmentation, internal for paged memory, external for segmented memory.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814083" name="Rectangle 3"/>
          <p:cNvSpPr>
            <a:spLocks noGrp="1" noChangeArrowheads="1"/>
          </p:cNvSpPr>
          <p:nvPr>
            <p:ph type="title"/>
          </p:nvPr>
        </p:nvSpPr>
        <p:spPr/>
        <p:txBody>
          <a:bodyPr>
            <a:normAutofit/>
          </a:bodyPr>
          <a:lstStyle/>
          <a:p>
            <a:r>
              <a:rPr lang="en-US" altLang="en-US" dirty="0"/>
              <a:t>6.3 The Memory Hierarchy (4 of 6)</a:t>
            </a:r>
          </a:p>
        </p:txBody>
      </p:sp>
      <p:sp>
        <p:nvSpPr>
          <p:cNvPr id="814082" name="Rectangle 2"/>
          <p:cNvSpPr>
            <a:spLocks noGrp="1" noChangeArrowheads="1"/>
          </p:cNvSpPr>
          <p:nvPr>
            <p:ph idx="1"/>
          </p:nvPr>
        </p:nvSpPr>
        <p:spPr/>
        <p:txBody>
          <a:bodyPr/>
          <a:lstStyle/>
          <a:p>
            <a:r>
              <a:rPr lang="en-US" altLang="en-US" dirty="0"/>
              <a:t>To access a particular piece of data, the CPU first sends a request to its nearest memory, usually cache.  </a:t>
            </a:r>
          </a:p>
          <a:p>
            <a:r>
              <a:rPr lang="en-US" altLang="en-US" dirty="0"/>
              <a:t>If the data is not in cache, then main memory is queried. If the data is not in main memory, then the request goes to disk.</a:t>
            </a:r>
          </a:p>
          <a:p>
            <a:r>
              <a:rPr lang="en-US" altLang="en-US" dirty="0"/>
              <a:t>Once the data is located, then the data and a number of its nearby data elements are fetched into cache memory.</a:t>
            </a: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ECOA_Mstr.pot">
  <a:themeElements>
    <a:clrScheme name="ECOA_Mstr.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COA_Mstr.pot">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15000"/>
          </a:spcBef>
          <a:spcAft>
            <a:spcPct val="0"/>
          </a:spcAft>
          <a:buClrTx/>
          <a:buSzTx/>
          <a:buFontTx/>
          <a:buNone/>
          <a:tabLst/>
          <a:defRPr kumimoji="0" lang="en-US" altLang="en-US" sz="20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15000"/>
          </a:spcBef>
          <a:spcAft>
            <a:spcPct val="0"/>
          </a:spcAft>
          <a:buClrTx/>
          <a:buSzTx/>
          <a:buFontTx/>
          <a:buNone/>
          <a:tabLst/>
          <a:defRPr kumimoji="0" lang="en-US" altLang="en-US" sz="20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ECOA_Mstr.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COA_Mstr.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COA_Mstr.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COA_Mstr.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COA_Mstr.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COA_Mstr.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COA_Mstr.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C:\Program Files\Microsoft Office\Templates\ECOA_Mstr.pot</Template>
  <TotalTime>9176</TotalTime>
  <Words>5870</Words>
  <Application>Microsoft Office PowerPoint</Application>
  <PresentationFormat>On-screen Show (4:3)</PresentationFormat>
  <Paragraphs>457</Paragraphs>
  <Slides>86</Slides>
  <Notes>83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86</vt:i4>
      </vt:variant>
    </vt:vector>
  </HeadingPairs>
  <TitlesOfParts>
    <vt:vector size="90" baseType="lpstr">
      <vt:lpstr>Arial</vt:lpstr>
      <vt:lpstr>Calibri</vt:lpstr>
      <vt:lpstr>Times New Roman</vt:lpstr>
      <vt:lpstr>ECOA_Mstr.pot</vt:lpstr>
      <vt:lpstr>Chapter 6</vt:lpstr>
      <vt:lpstr>Objectives</vt:lpstr>
      <vt:lpstr>6.1 Introduction</vt:lpstr>
      <vt:lpstr>6.2 Types of Memory (1 of 2)</vt:lpstr>
      <vt:lpstr>6.2 Types of Memory (2 of 2)</vt:lpstr>
      <vt:lpstr>6.3 The Memory Hierarchy (1 of 6)</vt:lpstr>
      <vt:lpstr>6.3 The Memory Hierarchy (2 of 6)</vt:lpstr>
      <vt:lpstr>6.3 The Memory Hierarchy (3 of 6)</vt:lpstr>
      <vt:lpstr>6.3 The Memory Hierarchy (4 of 6)</vt:lpstr>
      <vt:lpstr>6.3 The Memory Hierarchy (5 of 6)</vt:lpstr>
      <vt:lpstr>6.3 The Memory Hierarchy (6 of 6)</vt:lpstr>
      <vt:lpstr>6.4 Cache Memory (1 of 45)</vt:lpstr>
      <vt:lpstr>6.4 Cache Memory (2 of 45)</vt:lpstr>
      <vt:lpstr>6.4 Cache Memory (3 of 45)</vt:lpstr>
      <vt:lpstr>6.4 Cache Memory (4 of 45)</vt:lpstr>
      <vt:lpstr>6.4 Cache Memory (5 of 45)</vt:lpstr>
      <vt:lpstr>6.4 Cache Memory (6 of 45)</vt:lpstr>
      <vt:lpstr>6.4 Cache Memory (7 of 45)</vt:lpstr>
      <vt:lpstr>6.4 Cache Memory (8 of 45)</vt:lpstr>
      <vt:lpstr>6.4 Cache Memory (9 of 45)</vt:lpstr>
      <vt:lpstr>6.4 Cache Memory (10 of 45)</vt:lpstr>
      <vt:lpstr>6.4 Cache Memory (11 of 45)</vt:lpstr>
      <vt:lpstr>6.4 Cache Memory (12 of 45)</vt:lpstr>
      <vt:lpstr>6.4 Cache Memory (13 of 45)</vt:lpstr>
      <vt:lpstr>6.4 Cache Memory (14 of 45)</vt:lpstr>
      <vt:lpstr>6.4 Cache Memory (15 of 45)</vt:lpstr>
      <vt:lpstr>6.4 Cache Memory (16 of 45)</vt:lpstr>
      <vt:lpstr>6.4 Cache Memory (17 of 45)</vt:lpstr>
      <vt:lpstr>6.4 Cache Memory (18 of 45)</vt:lpstr>
      <vt:lpstr>6.4 Cache Memory (19 of 45)</vt:lpstr>
      <vt:lpstr>6.4 Cache Memory (20 of 45)</vt:lpstr>
      <vt:lpstr>6.4 Cache Memory (21 of 45)</vt:lpstr>
      <vt:lpstr>6.4 Cache Memory (22 of 45)</vt:lpstr>
      <vt:lpstr>6.4 Cache Memory (23 of 45)</vt:lpstr>
      <vt:lpstr>6.4 Cache Memory (24 of 45)</vt:lpstr>
      <vt:lpstr>6.4 Cache Memory (25 of 45)</vt:lpstr>
      <vt:lpstr>6.4 Cache Memory (26 of 45)</vt:lpstr>
      <vt:lpstr>6.4 Cache Memory (27 of 45)</vt:lpstr>
      <vt:lpstr>6.4 Cache Memory (28 of 45)</vt:lpstr>
      <vt:lpstr>6.4 Cache Memory (29 of 45)</vt:lpstr>
      <vt:lpstr>6.4 Cache Memory (30 of 45)</vt:lpstr>
      <vt:lpstr>6.4 Cache Memory (31 of 45)</vt:lpstr>
      <vt:lpstr>6.4 Cache Memory (32 of 45)</vt:lpstr>
      <vt:lpstr>6.4 Cache Memory (33 of 45)</vt:lpstr>
      <vt:lpstr>6.4 Cache Memory (34 of 45)</vt:lpstr>
      <vt:lpstr>6.4 Cache Memory (35 of 45)</vt:lpstr>
      <vt:lpstr>6.4 Cache Memory (36 of 45)</vt:lpstr>
      <vt:lpstr>6.4 Cache Memory (37 of 45)</vt:lpstr>
      <vt:lpstr>6.4 Cache Memory (38 of 45)</vt:lpstr>
      <vt:lpstr>6.4 Cache Memory (39 of 45)</vt:lpstr>
      <vt:lpstr>6.4 Cache Memory (40 of 45)</vt:lpstr>
      <vt:lpstr>6.4 Cache Memory (41 of 45)</vt:lpstr>
      <vt:lpstr>6.4 Cache Memory (42 of 45)</vt:lpstr>
      <vt:lpstr>6.4 Cache Memory (43 of 45)</vt:lpstr>
      <vt:lpstr>6.4 Cache Memory (44 of 45)</vt:lpstr>
      <vt:lpstr>6.4 Cache Memory (45 of 45)</vt:lpstr>
      <vt:lpstr>6.5 Virtual Memory (1 of 26)</vt:lpstr>
      <vt:lpstr>6.5 Virtual Memory (2 of 26)</vt:lpstr>
      <vt:lpstr>6.5 Virtual Memory (3 of 26)</vt:lpstr>
      <vt:lpstr>6.5 Virtual Memory (4 of 26)</vt:lpstr>
      <vt:lpstr>6.5 Virtual Memory (5 of 26)</vt:lpstr>
      <vt:lpstr>6.5 Virtual Memory (6 of 26)</vt:lpstr>
      <vt:lpstr>6.5 Virtual Memory (7 of 26)</vt:lpstr>
      <vt:lpstr>6.5 Virtual Memory (8 of 26)</vt:lpstr>
      <vt:lpstr>6.5 Virtual Memory (9 of 26)</vt:lpstr>
      <vt:lpstr>6.5 Virtual Memory (10 of 26)</vt:lpstr>
      <vt:lpstr>6.5 Virtual Memory (11 of 26)</vt:lpstr>
      <vt:lpstr>6.5 Virtual Memory (12 of 26)</vt:lpstr>
      <vt:lpstr>6.5 Virtual Memory (13 of 26)</vt:lpstr>
      <vt:lpstr>6.5 Virtual Memory (14 of 26)</vt:lpstr>
      <vt:lpstr>6.5 Virtual Memory (15 of 26)</vt:lpstr>
      <vt:lpstr>6.5 Virtual Memory (16 of 26)</vt:lpstr>
      <vt:lpstr>6.5 Virtual Memory (17 of 26)</vt:lpstr>
      <vt:lpstr>6.5 Virtual Memory (18 of 26)</vt:lpstr>
      <vt:lpstr>6.5 Virtual Memory (19 of 26)</vt:lpstr>
      <vt:lpstr>6.5 Virtual Memory (20 of 26)</vt:lpstr>
      <vt:lpstr>6.5 Virtual Memory (21 of 26)</vt:lpstr>
      <vt:lpstr>6.5 Virtual Memory (22 of 26)</vt:lpstr>
      <vt:lpstr>6.5 Virtual Memory (23 of 26)</vt:lpstr>
      <vt:lpstr>6.5 Virtual Memory (24 of 26)</vt:lpstr>
      <vt:lpstr>6.5 Virtual Memory (25 of 26)</vt:lpstr>
      <vt:lpstr>6.5 Virtual Memory (26 of 26)</vt:lpstr>
      <vt:lpstr>6.6 A Real-World Example (1 of 2)</vt:lpstr>
      <vt:lpstr>6.6 A Real-World Example (2 of 2)</vt:lpstr>
      <vt:lpstr>Conclusion (1 of 2)</vt:lpstr>
      <vt:lpstr>Conclusion (2 of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dc:title>
  <dc:creator>Null &amp; Lobur</dc:creator>
  <cp:lastModifiedBy>Kim, Yanggon</cp:lastModifiedBy>
  <cp:revision>485</cp:revision>
  <dcterms:created xsi:type="dcterms:W3CDTF">2002-11-19T23:57:00Z</dcterms:created>
  <dcterms:modified xsi:type="dcterms:W3CDTF">2022-05-03T14:55:41Z</dcterms:modified>
</cp:coreProperties>
</file>