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64" r:id="rId2"/>
    <p:sldId id="256" r:id="rId3"/>
    <p:sldId id="266" r:id="rId4"/>
    <p:sldId id="265" r:id="rId5"/>
  </p:sldIdLst>
  <p:sldSz cx="134112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0" autoAdjust="0"/>
    <p:restoredTop sz="94660"/>
  </p:normalViewPr>
  <p:slideViewPr>
    <p:cSldViewPr snapToGrid="0">
      <p:cViewPr>
        <p:scale>
          <a:sx n="71" d="100"/>
          <a:sy n="71" d="100"/>
        </p:scale>
        <p:origin x="114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C4F7C-D791-48E9-AD13-6AFA233ED80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9F4D8-DB20-4EE0-BCD4-84A0CCA2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FB0-3030-439F-BF0C-A21F3397199F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E6A-271D-445D-90C7-C6F0F82E777A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97C6-2C73-4E2F-BEDA-91E7B0DEE301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B26-7691-4132-86DF-BE23CAD1E150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7AA8-CEA0-4387-893B-96D616448B07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41-A7EC-4C1A-82B5-5E8732459F31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D495-7101-4E38-B5A4-0F78D9A4EB69}" type="datetime1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A859-C1BF-437E-AF51-8DF61C5DF2ED}" type="datetime1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6253-E09E-467D-8C05-581895A2A34B}" type="datetime1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5CE2-8784-4227-BF1B-8B3A4C93B406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55ED-0B51-4EB0-A3D5-AFF314636BF2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020" y="535519"/>
            <a:ext cx="115671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" y="2677584"/>
            <a:ext cx="115671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02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463F-C4CD-4668-9670-3FBD0F4847E3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22649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E134-432F-428A-BB78-8BC8BBC0BFD0}"/>
              </a:ext>
            </a:extLst>
          </p:cNvPr>
          <p:cNvSpPr txBox="1"/>
          <p:nvPr/>
        </p:nvSpPr>
        <p:spPr>
          <a:xfrm>
            <a:off x="4370477" y="798011"/>
            <a:ext cx="4670253" cy="739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75" b="1" dirty="0"/>
              <a:t>LHC-201 Fluid Line Routing Details</a:t>
            </a:r>
          </a:p>
          <a:p>
            <a:pPr algn="ctr"/>
            <a:r>
              <a:rPr lang="en-US" sz="1733" dirty="0"/>
              <a:t>OpenAg, MIT Media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6C090-2E27-46AA-9AF9-906FC51B50E1}"/>
              </a:ext>
            </a:extLst>
          </p:cNvPr>
          <p:cNvSpPr txBox="1"/>
          <p:nvPr/>
        </p:nvSpPr>
        <p:spPr>
          <a:xfrm>
            <a:off x="5940134" y="8564101"/>
            <a:ext cx="1530932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85" dirty="0"/>
              <a:t>By Eugene </a:t>
            </a:r>
            <a:r>
              <a:rPr lang="en-US" sz="1485" dirty="0" err="1"/>
              <a:t>Zeleny</a:t>
            </a:r>
            <a:endParaRPr lang="en-US" sz="1485" dirty="0"/>
          </a:p>
          <a:p>
            <a:pPr algn="ctr"/>
            <a:r>
              <a:rPr lang="en-US" sz="1485" dirty="0"/>
              <a:t>Oct 30</a:t>
            </a:r>
            <a:r>
              <a:rPr lang="en-US" sz="1485" baseline="30000" dirty="0"/>
              <a:t>th</a:t>
            </a:r>
            <a:r>
              <a:rPr lang="en-US" sz="1485" dirty="0"/>
              <a:t>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37F6-139C-403D-B315-ECE24F77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498DF-276E-47BF-B9E9-F7BFDA7E5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r="3219"/>
          <a:stretch/>
        </p:blipFill>
        <p:spPr>
          <a:xfrm>
            <a:off x="114300" y="200233"/>
            <a:ext cx="13296900" cy="83663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1762831" y="9221075"/>
            <a:ext cx="100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72" indent="-212172">
              <a:buFont typeface="Arial" panose="020B0604020202020204" pitchFamily="34" charset="0"/>
              <a:buChar char="•"/>
            </a:pPr>
            <a:r>
              <a:rPr lang="en-US" dirty="0"/>
              <a:t>Tree pallet layout and suggested fluid line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2</a:t>
            </a:fld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B6DD03-07A7-4ADB-A8E7-701CBE9CED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52450" y="2724150"/>
            <a:ext cx="2552700" cy="355600"/>
          </a:xfrm>
          <a:prstGeom prst="bentConnector3">
            <a:avLst>
              <a:gd name="adj1" fmla="val 9925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0FB133-092F-4A69-85EF-F48ED85517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744" y="3555148"/>
            <a:ext cx="1068513" cy="177800"/>
          </a:xfrm>
          <a:prstGeom prst="bentConnector3">
            <a:avLst>
              <a:gd name="adj1" fmla="val -712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28E0C5-14BD-43B2-961B-BC3C72B1A7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05792" y="5502908"/>
            <a:ext cx="2659387" cy="355601"/>
          </a:xfrm>
          <a:prstGeom prst="bentConnector3">
            <a:avLst>
              <a:gd name="adj1" fmla="val 101098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C511411-A0F2-4A20-9B92-CB5BA25258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45" y="4878470"/>
            <a:ext cx="1232712" cy="177798"/>
          </a:xfrm>
          <a:prstGeom prst="bentConnector3">
            <a:avLst>
              <a:gd name="adj1" fmla="val 97113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6A740-C8B1-44EA-8501-C7BBD05F627B}"/>
              </a:ext>
            </a:extLst>
          </p:cNvPr>
          <p:cNvCxnSpPr>
            <a:cxnSpLocks/>
          </p:cNvCxnSpPr>
          <p:nvPr/>
        </p:nvCxnSpPr>
        <p:spPr>
          <a:xfrm>
            <a:off x="723900" y="3109792"/>
            <a:ext cx="69679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F0C176-D50F-4DEA-A28F-57F3475B0088}"/>
              </a:ext>
            </a:extLst>
          </p:cNvPr>
          <p:cNvCxnSpPr>
            <a:cxnSpLocks/>
          </p:cNvCxnSpPr>
          <p:nvPr/>
        </p:nvCxnSpPr>
        <p:spPr>
          <a:xfrm>
            <a:off x="723900" y="5583726"/>
            <a:ext cx="67310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E328D9-31CA-420D-9218-56297351841F}"/>
              </a:ext>
            </a:extLst>
          </p:cNvPr>
          <p:cNvCxnSpPr>
            <a:cxnSpLocks/>
          </p:cNvCxnSpPr>
          <p:nvPr/>
        </p:nvCxnSpPr>
        <p:spPr>
          <a:xfrm flipV="1">
            <a:off x="5549911" y="5320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13C0F-32CC-4297-88C0-9C6EF59CB196}"/>
              </a:ext>
            </a:extLst>
          </p:cNvPr>
          <p:cNvCxnSpPr>
            <a:cxnSpLocks/>
          </p:cNvCxnSpPr>
          <p:nvPr/>
        </p:nvCxnSpPr>
        <p:spPr>
          <a:xfrm flipV="1">
            <a:off x="546100" y="533186"/>
            <a:ext cx="5003811" cy="3645114"/>
          </a:xfrm>
          <a:prstGeom prst="bentConnector3">
            <a:avLst>
              <a:gd name="adj1" fmla="val -1559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FAF7F91-000B-4FDA-BFB9-03DA63728476}"/>
              </a:ext>
            </a:extLst>
          </p:cNvPr>
          <p:cNvCxnSpPr>
            <a:cxnSpLocks/>
          </p:cNvCxnSpPr>
          <p:nvPr/>
        </p:nvCxnSpPr>
        <p:spPr>
          <a:xfrm flipV="1">
            <a:off x="464405" y="433629"/>
            <a:ext cx="6522649" cy="3645076"/>
          </a:xfrm>
          <a:prstGeom prst="bentConnector3">
            <a:avLst>
              <a:gd name="adj1" fmla="val -911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A1384A-F410-42E0-8387-2F579A1E424F}"/>
              </a:ext>
            </a:extLst>
          </p:cNvPr>
          <p:cNvCxnSpPr>
            <a:cxnSpLocks/>
          </p:cNvCxnSpPr>
          <p:nvPr/>
        </p:nvCxnSpPr>
        <p:spPr>
          <a:xfrm flipV="1">
            <a:off x="7011118" y="397533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C2E3AE3-1851-401A-A0C1-504D337ABDA3}"/>
              </a:ext>
            </a:extLst>
          </p:cNvPr>
          <p:cNvCxnSpPr>
            <a:cxnSpLocks/>
          </p:cNvCxnSpPr>
          <p:nvPr/>
        </p:nvCxnSpPr>
        <p:spPr>
          <a:xfrm flipV="1">
            <a:off x="5561943" y="73138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9A207F-97B1-454F-8E70-D6A5BA01E50B}"/>
              </a:ext>
            </a:extLst>
          </p:cNvPr>
          <p:cNvCxnSpPr>
            <a:cxnSpLocks/>
          </p:cNvCxnSpPr>
          <p:nvPr/>
        </p:nvCxnSpPr>
        <p:spPr>
          <a:xfrm flipV="1">
            <a:off x="7023150" y="7287621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0A8978-AA00-4BE9-B854-4C33B4A61C05}"/>
              </a:ext>
            </a:extLst>
          </p:cNvPr>
          <p:cNvCxnSpPr>
            <a:cxnSpLocks/>
          </p:cNvCxnSpPr>
          <p:nvPr/>
        </p:nvCxnSpPr>
        <p:spPr>
          <a:xfrm>
            <a:off x="464405" y="4383411"/>
            <a:ext cx="6570777" cy="3870646"/>
          </a:xfrm>
          <a:prstGeom prst="bentConnector3">
            <a:avLst>
              <a:gd name="adj1" fmla="val -90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BED05AA-21B3-444A-9DA6-FEB826FFA492}"/>
              </a:ext>
            </a:extLst>
          </p:cNvPr>
          <p:cNvCxnSpPr>
            <a:cxnSpLocks/>
          </p:cNvCxnSpPr>
          <p:nvPr/>
        </p:nvCxnSpPr>
        <p:spPr>
          <a:xfrm>
            <a:off x="464405" y="4392481"/>
            <a:ext cx="5097538" cy="3754739"/>
          </a:xfrm>
          <a:prstGeom prst="bentConnector3">
            <a:avLst>
              <a:gd name="adj1" fmla="val 434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F667C6-412D-42B3-A140-6A5936B18BD3}"/>
              </a:ext>
            </a:extLst>
          </p:cNvPr>
          <p:cNvCxnSpPr>
            <a:cxnSpLocks/>
          </p:cNvCxnSpPr>
          <p:nvPr/>
        </p:nvCxnSpPr>
        <p:spPr>
          <a:xfrm>
            <a:off x="861214" y="6875735"/>
            <a:ext cx="4009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58E46A0-5F07-421E-B70A-F5C9C29271E6}"/>
              </a:ext>
            </a:extLst>
          </p:cNvPr>
          <p:cNvCxnSpPr>
            <a:cxnSpLocks/>
          </p:cNvCxnSpPr>
          <p:nvPr/>
        </p:nvCxnSpPr>
        <p:spPr>
          <a:xfrm flipH="1">
            <a:off x="861214" y="5434725"/>
            <a:ext cx="33112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7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08290-0503-4499-B20D-9F1AFF0473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t="9157" b="4111"/>
          <a:stretch/>
        </p:blipFill>
        <p:spPr>
          <a:xfrm>
            <a:off x="3200400" y="200234"/>
            <a:ext cx="7994275" cy="95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442F1-6ADF-4B71-8F9B-AFDB8036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r="33924"/>
          <a:stretch/>
        </p:blipFill>
        <p:spPr>
          <a:xfrm>
            <a:off x="2230003" y="56893"/>
            <a:ext cx="9418366" cy="93488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1762831" y="9221075"/>
            <a:ext cx="100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72" indent="-212172">
              <a:buFont typeface="Arial" panose="020B0604020202020204" pitchFamily="34" charset="0"/>
              <a:buChar char="•"/>
            </a:pPr>
            <a:r>
              <a:rPr lang="en-US" dirty="0"/>
              <a:t>LED Enclosure Fluid Line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4</a:t>
            </a:fld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B6DD03-07A7-4ADB-A8E7-701CBE9CED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52450" y="2724150"/>
            <a:ext cx="2552700" cy="355600"/>
          </a:xfrm>
          <a:prstGeom prst="bentConnector3">
            <a:avLst>
              <a:gd name="adj1" fmla="val 9925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0FB133-092F-4A69-85EF-F48ED85517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744" y="3555148"/>
            <a:ext cx="1068513" cy="177800"/>
          </a:xfrm>
          <a:prstGeom prst="bentConnector3">
            <a:avLst>
              <a:gd name="adj1" fmla="val -712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28E0C5-14BD-43B2-961B-BC3C72B1A7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05792" y="5502908"/>
            <a:ext cx="2659387" cy="355601"/>
          </a:xfrm>
          <a:prstGeom prst="bentConnector3">
            <a:avLst>
              <a:gd name="adj1" fmla="val 101098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C511411-A0F2-4A20-9B92-CB5BA25258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45" y="4878470"/>
            <a:ext cx="1232712" cy="177798"/>
          </a:xfrm>
          <a:prstGeom prst="bentConnector3">
            <a:avLst>
              <a:gd name="adj1" fmla="val 97113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6A740-C8B1-44EA-8501-C7BBD05F627B}"/>
              </a:ext>
            </a:extLst>
          </p:cNvPr>
          <p:cNvCxnSpPr>
            <a:cxnSpLocks/>
          </p:cNvCxnSpPr>
          <p:nvPr/>
        </p:nvCxnSpPr>
        <p:spPr>
          <a:xfrm>
            <a:off x="723900" y="3109792"/>
            <a:ext cx="69679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F0C176-D50F-4DEA-A28F-57F3475B0088}"/>
              </a:ext>
            </a:extLst>
          </p:cNvPr>
          <p:cNvCxnSpPr>
            <a:cxnSpLocks/>
          </p:cNvCxnSpPr>
          <p:nvPr/>
        </p:nvCxnSpPr>
        <p:spPr>
          <a:xfrm>
            <a:off x="723900" y="5583726"/>
            <a:ext cx="67310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E328D9-31CA-420D-9218-56297351841F}"/>
              </a:ext>
            </a:extLst>
          </p:cNvPr>
          <p:cNvCxnSpPr>
            <a:cxnSpLocks/>
          </p:cNvCxnSpPr>
          <p:nvPr/>
        </p:nvCxnSpPr>
        <p:spPr>
          <a:xfrm flipV="1">
            <a:off x="5549911" y="5320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13C0F-32CC-4297-88C0-9C6EF59CB196}"/>
              </a:ext>
            </a:extLst>
          </p:cNvPr>
          <p:cNvCxnSpPr>
            <a:cxnSpLocks/>
          </p:cNvCxnSpPr>
          <p:nvPr/>
        </p:nvCxnSpPr>
        <p:spPr>
          <a:xfrm flipV="1">
            <a:off x="546100" y="533186"/>
            <a:ext cx="5003811" cy="3645114"/>
          </a:xfrm>
          <a:prstGeom prst="bentConnector3">
            <a:avLst>
              <a:gd name="adj1" fmla="val -1559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FAF7F91-000B-4FDA-BFB9-03DA63728476}"/>
              </a:ext>
            </a:extLst>
          </p:cNvPr>
          <p:cNvCxnSpPr>
            <a:cxnSpLocks/>
          </p:cNvCxnSpPr>
          <p:nvPr/>
        </p:nvCxnSpPr>
        <p:spPr>
          <a:xfrm flipV="1">
            <a:off x="464405" y="433629"/>
            <a:ext cx="6522649" cy="3645076"/>
          </a:xfrm>
          <a:prstGeom prst="bentConnector3">
            <a:avLst>
              <a:gd name="adj1" fmla="val -911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A1384A-F410-42E0-8387-2F579A1E424F}"/>
              </a:ext>
            </a:extLst>
          </p:cNvPr>
          <p:cNvCxnSpPr>
            <a:cxnSpLocks/>
          </p:cNvCxnSpPr>
          <p:nvPr/>
        </p:nvCxnSpPr>
        <p:spPr>
          <a:xfrm flipV="1">
            <a:off x="7011118" y="397533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C2E3AE3-1851-401A-A0C1-504D337ABDA3}"/>
              </a:ext>
            </a:extLst>
          </p:cNvPr>
          <p:cNvCxnSpPr>
            <a:cxnSpLocks/>
          </p:cNvCxnSpPr>
          <p:nvPr/>
        </p:nvCxnSpPr>
        <p:spPr>
          <a:xfrm flipV="1">
            <a:off x="5561943" y="73138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9A207F-97B1-454F-8E70-D6A5BA01E50B}"/>
              </a:ext>
            </a:extLst>
          </p:cNvPr>
          <p:cNvCxnSpPr>
            <a:cxnSpLocks/>
          </p:cNvCxnSpPr>
          <p:nvPr/>
        </p:nvCxnSpPr>
        <p:spPr>
          <a:xfrm flipV="1">
            <a:off x="7023150" y="7287621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0A8978-AA00-4BE9-B854-4C33B4A61C05}"/>
              </a:ext>
            </a:extLst>
          </p:cNvPr>
          <p:cNvCxnSpPr>
            <a:cxnSpLocks/>
          </p:cNvCxnSpPr>
          <p:nvPr/>
        </p:nvCxnSpPr>
        <p:spPr>
          <a:xfrm>
            <a:off x="464405" y="4383411"/>
            <a:ext cx="6570777" cy="3870646"/>
          </a:xfrm>
          <a:prstGeom prst="bentConnector3">
            <a:avLst>
              <a:gd name="adj1" fmla="val -90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BED05AA-21B3-444A-9DA6-FEB826FFA492}"/>
              </a:ext>
            </a:extLst>
          </p:cNvPr>
          <p:cNvCxnSpPr>
            <a:cxnSpLocks/>
          </p:cNvCxnSpPr>
          <p:nvPr/>
        </p:nvCxnSpPr>
        <p:spPr>
          <a:xfrm>
            <a:off x="464405" y="4392481"/>
            <a:ext cx="5097538" cy="3754739"/>
          </a:xfrm>
          <a:prstGeom prst="bentConnector3">
            <a:avLst>
              <a:gd name="adj1" fmla="val 434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F667C6-412D-42B3-A140-6A5936B18BD3}"/>
              </a:ext>
            </a:extLst>
          </p:cNvPr>
          <p:cNvCxnSpPr>
            <a:cxnSpLocks/>
          </p:cNvCxnSpPr>
          <p:nvPr/>
        </p:nvCxnSpPr>
        <p:spPr>
          <a:xfrm>
            <a:off x="861214" y="6875735"/>
            <a:ext cx="4009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58E46A0-5F07-421E-B70A-F5C9C29271E6}"/>
              </a:ext>
            </a:extLst>
          </p:cNvPr>
          <p:cNvCxnSpPr>
            <a:cxnSpLocks/>
          </p:cNvCxnSpPr>
          <p:nvPr/>
        </p:nvCxnSpPr>
        <p:spPr>
          <a:xfrm flipH="1">
            <a:off x="861214" y="5434725"/>
            <a:ext cx="33112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34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AG</dc:creator>
  <cp:lastModifiedBy>Open AG</cp:lastModifiedBy>
  <cp:revision>33</cp:revision>
  <cp:lastPrinted>2019-05-20T20:14:53Z</cp:lastPrinted>
  <dcterms:created xsi:type="dcterms:W3CDTF">2019-05-06T17:11:25Z</dcterms:created>
  <dcterms:modified xsi:type="dcterms:W3CDTF">2019-10-30T18:44:16Z</dcterms:modified>
</cp:coreProperties>
</file>