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4" r:id="rId2"/>
    <p:sldId id="256" r:id="rId3"/>
    <p:sldId id="266" r:id="rId4"/>
    <p:sldId id="267" r:id="rId5"/>
    <p:sldId id="271" r:id="rId6"/>
    <p:sldId id="268" r:id="rId7"/>
    <p:sldId id="269" r:id="rId8"/>
  </p:sldIdLst>
  <p:sldSz cx="134112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75" d="100"/>
          <a:sy n="75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4F7C-D791-48E9-AD13-6AFA233ED80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F4D8-DB20-4EE0-BCD4-84A0CCA2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FB0-3030-439F-BF0C-A21F3397199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E6A-271D-445D-90C7-C6F0F82E777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97C6-2C73-4E2F-BEDA-91E7B0DEE301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B26-7691-4132-86DF-BE23CAD1E150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AA8-CEA0-4387-893B-96D616448B07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41-A7EC-4C1A-82B5-5E8732459F31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495-7101-4E38-B5A4-0F78D9A4EB69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859-C1BF-437E-AF51-8DF61C5DF2ED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6253-E09E-467D-8C05-581895A2A34B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5CE2-8784-4227-BF1B-8B3A4C93B406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55ED-0B51-4EB0-A3D5-AFF314636BF2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63F-C4CD-4668-9670-3FBD0F4847E3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4209179" y="798011"/>
            <a:ext cx="4992842" cy="1501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LHC-201 LED Unistrut Design Details </a:t>
            </a:r>
          </a:p>
          <a:p>
            <a:pPr algn="ctr"/>
            <a:r>
              <a:rPr lang="en-US" sz="2475" b="1" dirty="0"/>
              <a:t>and </a:t>
            </a:r>
          </a:p>
          <a:p>
            <a:pPr algn="ctr"/>
            <a:r>
              <a:rPr lang="en-US" sz="2475" b="1" dirty="0"/>
              <a:t>Installation Guide 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5940134" y="8564101"/>
            <a:ext cx="153093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Oct 29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7F6-139C-403D-B315-ECE24F7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D6669-99E5-49CF-8FF3-BD4C8778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9"/>
          <a:stretch/>
        </p:blipFill>
        <p:spPr>
          <a:xfrm rot="21393562">
            <a:off x="4423282" y="2332493"/>
            <a:ext cx="4360565" cy="58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Layout and dimensions for position of Unistrut channel that support the LED Enclosure Assemblies</a:t>
            </a:r>
          </a:p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All LED Enclosures are shown in their most extended arm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0CE4E-2086-4B71-98EA-BCAFEF26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7" r="9564"/>
          <a:stretch/>
        </p:blipFill>
        <p:spPr>
          <a:xfrm>
            <a:off x="1359192" y="9499"/>
            <a:ext cx="10883608" cy="88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AE818-C2AA-4772-B7E9-E7D71751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6"/>
          <a:stretch/>
        </p:blipFill>
        <p:spPr>
          <a:xfrm>
            <a:off x="233679" y="1216451"/>
            <a:ext cx="12950383" cy="66847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BC6D8-C1A7-48EC-AB2B-F73A7B0A7B0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58330" y="7439573"/>
            <a:ext cx="1237670" cy="162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3465262" y="8872923"/>
            <a:ext cx="497073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12172" indent="-212172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Hardware details and call-outs</a:t>
            </a:r>
          </a:p>
          <a:p>
            <a:r>
              <a:rPr lang="en-US" dirty="0"/>
              <a:t>All hardware sourced from McMaster </a:t>
            </a:r>
            <a:r>
              <a:rPr lang="en-US" dirty="0" err="1"/>
              <a:t>Carr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16CDB-265A-4257-93EE-06CA0F280571}"/>
              </a:ext>
            </a:extLst>
          </p:cNvPr>
          <p:cNvSpPr txBox="1"/>
          <p:nvPr/>
        </p:nvSpPr>
        <p:spPr>
          <a:xfrm>
            <a:off x="2495521" y="6977908"/>
            <a:ext cx="236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Hanging/Connecting   Channel Trolley Bracket MCM3626T42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F556D-16BB-450F-8B7C-0593D483B67F}"/>
              </a:ext>
            </a:extLst>
          </p:cNvPr>
          <p:cNvSpPr txBox="1"/>
          <p:nvPr/>
        </p:nvSpPr>
        <p:spPr>
          <a:xfrm>
            <a:off x="3299013" y="6117110"/>
            <a:ext cx="265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3/8”-16 Threaded Rod, 3’</a:t>
            </a:r>
          </a:p>
          <a:p>
            <a:r>
              <a:rPr lang="en-US" dirty="0"/>
              <a:t>MCM 98847A031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15120-5890-4341-9A60-A50CB72447A3}"/>
              </a:ext>
            </a:extLst>
          </p:cNvPr>
          <p:cNvCxnSpPr>
            <a:cxnSpLocks/>
          </p:cNvCxnSpPr>
          <p:nvPr/>
        </p:nvCxnSpPr>
        <p:spPr>
          <a:xfrm>
            <a:off x="5253318" y="6548949"/>
            <a:ext cx="1057835" cy="305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17A012-A920-431D-A04B-517417D12283}"/>
              </a:ext>
            </a:extLst>
          </p:cNvPr>
          <p:cNvSpPr txBox="1"/>
          <p:nvPr/>
        </p:nvSpPr>
        <p:spPr>
          <a:xfrm>
            <a:off x="4858330" y="8063915"/>
            <a:ext cx="265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24” Strut Channel Brace</a:t>
            </a:r>
          </a:p>
          <a:p>
            <a:r>
              <a:rPr lang="en-US" dirty="0"/>
              <a:t>MCM 3574T42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D226AB-305A-423D-8569-3D01DDD2AD76}"/>
              </a:ext>
            </a:extLst>
          </p:cNvPr>
          <p:cNvCxnSpPr>
            <a:cxnSpLocks/>
          </p:cNvCxnSpPr>
          <p:nvPr/>
        </p:nvCxnSpPr>
        <p:spPr>
          <a:xfrm flipV="1">
            <a:off x="7100049" y="6462896"/>
            <a:ext cx="1364573" cy="1680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16310C-39CE-4B54-A413-742CF1C346BA}"/>
              </a:ext>
            </a:extLst>
          </p:cNvPr>
          <p:cNvSpPr txBox="1"/>
          <p:nvPr/>
        </p:nvSpPr>
        <p:spPr>
          <a:xfrm>
            <a:off x="8435996" y="1053774"/>
            <a:ext cx="265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4” 90° Bracket</a:t>
            </a:r>
          </a:p>
          <a:p>
            <a:r>
              <a:rPr lang="en-US" dirty="0"/>
              <a:t>MCM 33125T146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033C75-C86B-4AF1-B638-109941C10FF1}"/>
              </a:ext>
            </a:extLst>
          </p:cNvPr>
          <p:cNvCxnSpPr>
            <a:cxnSpLocks/>
          </p:cNvCxnSpPr>
          <p:nvPr/>
        </p:nvCxnSpPr>
        <p:spPr>
          <a:xfrm flipH="1">
            <a:off x="8690518" y="1700105"/>
            <a:ext cx="188040" cy="3254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C9DAD-15C4-4FA4-961A-AA8AC120F1A5}"/>
              </a:ext>
            </a:extLst>
          </p:cNvPr>
          <p:cNvSpPr txBox="1"/>
          <p:nvPr/>
        </p:nvSpPr>
        <p:spPr>
          <a:xfrm>
            <a:off x="10112187" y="6331577"/>
            <a:ext cx="265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 90° Bracket</a:t>
            </a:r>
          </a:p>
          <a:p>
            <a:r>
              <a:rPr lang="en-US" dirty="0"/>
              <a:t>MCM 33125T32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AF1F21-C76E-4881-97B5-A813850D9249}"/>
              </a:ext>
            </a:extLst>
          </p:cNvPr>
          <p:cNvCxnSpPr>
            <a:cxnSpLocks/>
          </p:cNvCxnSpPr>
          <p:nvPr/>
        </p:nvCxnSpPr>
        <p:spPr>
          <a:xfrm flipH="1" flipV="1">
            <a:off x="9566032" y="5256524"/>
            <a:ext cx="568568" cy="116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4275C6-FCC2-472E-8C3C-F10AB112AD51}"/>
              </a:ext>
            </a:extLst>
          </p:cNvPr>
          <p:cNvSpPr txBox="1"/>
          <p:nvPr/>
        </p:nvSpPr>
        <p:spPr>
          <a:xfrm>
            <a:off x="10278663" y="1764479"/>
            <a:ext cx="265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Perpendicular 90° Bracket</a:t>
            </a:r>
          </a:p>
          <a:p>
            <a:r>
              <a:rPr lang="en-US" dirty="0"/>
              <a:t>MCM 33125T421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AAA8CA-C364-435F-864F-4D704735CD21}"/>
              </a:ext>
            </a:extLst>
          </p:cNvPr>
          <p:cNvCxnSpPr>
            <a:cxnSpLocks/>
          </p:cNvCxnSpPr>
          <p:nvPr/>
        </p:nvCxnSpPr>
        <p:spPr>
          <a:xfrm flipH="1">
            <a:off x="9701025" y="2410810"/>
            <a:ext cx="776475" cy="980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efault">
            <a:extLst>
              <a:ext uri="{FF2B5EF4-FFF2-40B4-BE49-F238E27FC236}">
                <a16:creationId xmlns:a16="http://schemas.microsoft.com/office/drawing/2014/main" id="{6E07590B-BADF-4418-B7F3-FFC2B66E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66" y="8016630"/>
            <a:ext cx="8191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ECAC29-381B-4FA5-A84C-721CFE2D8609}"/>
              </a:ext>
            </a:extLst>
          </p:cNvPr>
          <p:cNvSpPr txBox="1"/>
          <p:nvPr/>
        </p:nvSpPr>
        <p:spPr>
          <a:xfrm>
            <a:off x="10582160" y="7873719"/>
            <a:ext cx="23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3/8-16 Strut Washer </a:t>
            </a:r>
          </a:p>
          <a:p>
            <a:r>
              <a:rPr lang="en-US" dirty="0"/>
              <a:t>MCM 3259T14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13F173-21D4-4DB7-98B2-D6DBFE9DB3B6}"/>
              </a:ext>
            </a:extLst>
          </p:cNvPr>
          <p:cNvCxnSpPr>
            <a:cxnSpLocks/>
          </p:cNvCxnSpPr>
          <p:nvPr/>
        </p:nvCxnSpPr>
        <p:spPr>
          <a:xfrm flipV="1">
            <a:off x="12674600" y="4398379"/>
            <a:ext cx="255679" cy="839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40F067-FB94-43B4-BB7F-A13203707AA8}"/>
              </a:ext>
            </a:extLst>
          </p:cNvPr>
          <p:cNvSpPr txBox="1"/>
          <p:nvPr/>
        </p:nvSpPr>
        <p:spPr>
          <a:xfrm>
            <a:off x="10205721" y="5099281"/>
            <a:ext cx="317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Left Corner (if facing the box from the outside, head-on)</a:t>
            </a:r>
          </a:p>
        </p:txBody>
      </p:sp>
    </p:spTree>
    <p:extLst>
      <p:ext uri="{BB962C8B-B14F-4D97-AF65-F5344CB8AC3E}">
        <p14:creationId xmlns:p14="http://schemas.microsoft.com/office/powerpoint/2010/main" val="421956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3465262" y="8872923"/>
            <a:ext cx="693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12172" indent="-212172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Strut installation reference images and views</a:t>
            </a:r>
          </a:p>
          <a:p>
            <a:r>
              <a:rPr lang="en-US" dirty="0"/>
              <a:t>All LED Enclosures are shown in their most extended arm positions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3A212-B648-40C2-BA7E-C8E43FC5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585"/>
            <a:ext cx="13411200" cy="62912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546E9A-7151-4DFF-B865-FBBC1F1D7022}"/>
              </a:ext>
            </a:extLst>
          </p:cNvPr>
          <p:cNvCxnSpPr>
            <a:cxnSpLocks/>
          </p:cNvCxnSpPr>
          <p:nvPr/>
        </p:nvCxnSpPr>
        <p:spPr>
          <a:xfrm flipH="1">
            <a:off x="2404018" y="1981200"/>
            <a:ext cx="186782" cy="876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233D2C-CDCA-453F-B6FA-9FD9096A272D}"/>
              </a:ext>
            </a:extLst>
          </p:cNvPr>
          <p:cNvSpPr txBox="1"/>
          <p:nvPr/>
        </p:nvSpPr>
        <p:spPr>
          <a:xfrm>
            <a:off x="2139454" y="1611868"/>
            <a:ext cx="265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Wall</a:t>
            </a:r>
          </a:p>
        </p:txBody>
      </p:sp>
    </p:spTree>
    <p:extLst>
      <p:ext uri="{BB962C8B-B14F-4D97-AF65-F5344CB8AC3E}">
        <p14:creationId xmlns:p14="http://schemas.microsoft.com/office/powerpoint/2010/main" val="39754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08BC9-B204-49F6-B08B-F8284FBC1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"/>
          <a:stretch/>
        </p:blipFill>
        <p:spPr>
          <a:xfrm>
            <a:off x="0" y="1511300"/>
            <a:ext cx="13376732" cy="64044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B04C7B-3FE5-413B-9134-08F082A96FC8}"/>
              </a:ext>
            </a:extLst>
          </p:cNvPr>
          <p:cNvCxnSpPr>
            <a:cxnSpLocks/>
          </p:cNvCxnSpPr>
          <p:nvPr/>
        </p:nvCxnSpPr>
        <p:spPr>
          <a:xfrm flipH="1">
            <a:off x="1654718" y="1511300"/>
            <a:ext cx="186782" cy="876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FA9D4-23A8-4B80-AA5F-1F8D272237D0}"/>
              </a:ext>
            </a:extLst>
          </p:cNvPr>
          <p:cNvSpPr txBox="1"/>
          <p:nvPr/>
        </p:nvSpPr>
        <p:spPr>
          <a:xfrm>
            <a:off x="1390154" y="1141968"/>
            <a:ext cx="265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5C2A9-3C95-494D-BD58-FDF7C4888FD6}"/>
              </a:ext>
            </a:extLst>
          </p:cNvPr>
          <p:cNvSpPr txBox="1"/>
          <p:nvPr/>
        </p:nvSpPr>
        <p:spPr>
          <a:xfrm>
            <a:off x="3465262" y="8872923"/>
            <a:ext cx="693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12172" indent="-212172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Strut installation reference images and views</a:t>
            </a:r>
          </a:p>
          <a:p>
            <a:r>
              <a:rPr lang="en-US" dirty="0"/>
              <a:t>All LED Enclosures are shown in their most extended arm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6</a:t>
            </a:fld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546E9A-7151-4DFF-B865-FBBC1F1D7022}"/>
              </a:ext>
            </a:extLst>
          </p:cNvPr>
          <p:cNvCxnSpPr>
            <a:cxnSpLocks/>
          </p:cNvCxnSpPr>
          <p:nvPr/>
        </p:nvCxnSpPr>
        <p:spPr>
          <a:xfrm flipH="1">
            <a:off x="2404018" y="1981200"/>
            <a:ext cx="186782" cy="876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4BCA47-7AB4-4CB0-BB74-CB2BB000A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014"/>
            <a:ext cx="13411200" cy="6274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95C3-3373-4220-AED4-29E14A6F6C7D}"/>
              </a:ext>
            </a:extLst>
          </p:cNvPr>
          <p:cNvCxnSpPr>
            <a:cxnSpLocks/>
          </p:cNvCxnSpPr>
          <p:nvPr/>
        </p:nvCxnSpPr>
        <p:spPr>
          <a:xfrm flipH="1" flipV="1">
            <a:off x="386528" y="4188146"/>
            <a:ext cx="1360993" cy="1044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37C47-74C6-4640-A0B4-A6F0F4E8E99C}"/>
              </a:ext>
            </a:extLst>
          </p:cNvPr>
          <p:cNvSpPr txBox="1"/>
          <p:nvPr/>
        </p:nvSpPr>
        <p:spPr>
          <a:xfrm>
            <a:off x="1747521" y="5027924"/>
            <a:ext cx="1855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Left Corner (if facing the box from the outside, head-on)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26C541-4DD8-4240-9058-A4D793AF42C9}"/>
              </a:ext>
            </a:extLst>
          </p:cNvPr>
          <p:cNvCxnSpPr>
            <a:cxnSpLocks/>
          </p:cNvCxnSpPr>
          <p:nvPr/>
        </p:nvCxnSpPr>
        <p:spPr>
          <a:xfrm flipV="1">
            <a:off x="6164620" y="6070485"/>
            <a:ext cx="540980" cy="116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257FE-9AD5-4B18-B0F7-E6914F317B16}"/>
              </a:ext>
            </a:extLst>
          </p:cNvPr>
          <p:cNvSpPr txBox="1"/>
          <p:nvPr/>
        </p:nvSpPr>
        <p:spPr>
          <a:xfrm>
            <a:off x="5784380" y="7148578"/>
            <a:ext cx="265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10’ Unistrut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A446E-D8F8-4695-9314-E881AF1AA292}"/>
              </a:ext>
            </a:extLst>
          </p:cNvPr>
          <p:cNvSpPr txBox="1"/>
          <p:nvPr/>
        </p:nvSpPr>
        <p:spPr>
          <a:xfrm>
            <a:off x="3465262" y="8872923"/>
            <a:ext cx="693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12172" indent="-212172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Strut installation reference images and views</a:t>
            </a:r>
          </a:p>
          <a:p>
            <a:r>
              <a:rPr lang="en-US" dirty="0"/>
              <a:t>All LED Enclosures are shown in their most extended arm positions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094830-6B5B-4288-B1D4-5E9B6764B476}"/>
              </a:ext>
            </a:extLst>
          </p:cNvPr>
          <p:cNvCxnSpPr>
            <a:cxnSpLocks/>
          </p:cNvCxnSpPr>
          <p:nvPr/>
        </p:nvCxnSpPr>
        <p:spPr>
          <a:xfrm flipH="1">
            <a:off x="7611018" y="1370143"/>
            <a:ext cx="186782" cy="876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6C3FD8-C094-416C-91FE-26552AE899E2}"/>
              </a:ext>
            </a:extLst>
          </p:cNvPr>
          <p:cNvSpPr txBox="1"/>
          <p:nvPr/>
        </p:nvSpPr>
        <p:spPr>
          <a:xfrm>
            <a:off x="7346454" y="1000811"/>
            <a:ext cx="265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Wall</a:t>
            </a:r>
          </a:p>
        </p:txBody>
      </p:sp>
    </p:spTree>
    <p:extLst>
      <p:ext uri="{BB962C8B-B14F-4D97-AF65-F5344CB8AC3E}">
        <p14:creationId xmlns:p14="http://schemas.microsoft.com/office/powerpoint/2010/main" val="30615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D9107-4487-4F2D-A56C-633010BBF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4" t="62529" r="21115" b="8494"/>
          <a:stretch/>
        </p:blipFill>
        <p:spPr>
          <a:xfrm>
            <a:off x="2123398" y="4232017"/>
            <a:ext cx="2639102" cy="39784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37C47-74C6-4640-A0B4-A6F0F4E8E99C}"/>
              </a:ext>
            </a:extLst>
          </p:cNvPr>
          <p:cNvSpPr txBox="1"/>
          <p:nvPr/>
        </p:nvSpPr>
        <p:spPr>
          <a:xfrm>
            <a:off x="886917" y="4247990"/>
            <a:ext cx="185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Swivel Caster</a:t>
            </a:r>
          </a:p>
          <a:p>
            <a:r>
              <a:rPr lang="en-US" dirty="0"/>
              <a:t>MCM 87845T64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02775-9F59-48C9-8864-0762E2A31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25632"/>
          <a:stretch/>
        </p:blipFill>
        <p:spPr>
          <a:xfrm>
            <a:off x="6788482" y="122661"/>
            <a:ext cx="6164602" cy="88244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D38FC09-C92A-4E01-A672-D1F1D2BEDE2B}"/>
              </a:ext>
            </a:extLst>
          </p:cNvPr>
          <p:cNvGrpSpPr>
            <a:grpSpLocks noChangeAspect="1"/>
          </p:cNvGrpSpPr>
          <p:nvPr/>
        </p:nvGrpSpPr>
        <p:grpSpPr>
          <a:xfrm>
            <a:off x="1417932" y="301479"/>
            <a:ext cx="4131704" cy="3617811"/>
            <a:chOff x="2746161" y="1851767"/>
            <a:chExt cx="3628772" cy="317743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501149-572A-48AD-8911-251871C5E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0" b="68410"/>
            <a:stretch/>
          </p:blipFill>
          <p:spPr>
            <a:xfrm>
              <a:off x="2746161" y="1851767"/>
              <a:ext cx="3628772" cy="3177433"/>
            </a:xfrm>
            <a:prstGeom prst="rect">
              <a:avLst/>
            </a:prstGeom>
          </p:spPr>
        </p:pic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A1C802A6-BEE7-4374-88FB-F3E19836F7FA}"/>
                </a:ext>
              </a:extLst>
            </p:cNvPr>
            <p:cNvSpPr/>
            <p:nvPr/>
          </p:nvSpPr>
          <p:spPr>
            <a:xfrm rot="10800000" flipH="1">
              <a:off x="2746161" y="1851767"/>
              <a:ext cx="1631298" cy="5969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E5BCE-C8D5-4AE0-BEC1-B6F948B7AB34}"/>
              </a:ext>
            </a:extLst>
          </p:cNvPr>
          <p:cNvCxnSpPr>
            <a:cxnSpLocks/>
          </p:cNvCxnSpPr>
          <p:nvPr/>
        </p:nvCxnSpPr>
        <p:spPr>
          <a:xfrm>
            <a:off x="7696200" y="7632700"/>
            <a:ext cx="2019300" cy="31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95B4FF-6776-4C2C-9082-2BB647243910}"/>
              </a:ext>
            </a:extLst>
          </p:cNvPr>
          <p:cNvSpPr txBox="1"/>
          <p:nvPr/>
        </p:nvSpPr>
        <p:spPr>
          <a:xfrm>
            <a:off x="6014046" y="7105237"/>
            <a:ext cx="185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Back-to-Back Strut Channel, 5’</a:t>
            </a:r>
          </a:p>
          <a:p>
            <a:r>
              <a:rPr lang="en-US" dirty="0"/>
              <a:t>MCM 3208T6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01685-D335-42CD-A0D9-3EAB6CB10B8B}"/>
              </a:ext>
            </a:extLst>
          </p:cNvPr>
          <p:cNvSpPr txBox="1"/>
          <p:nvPr/>
        </p:nvSpPr>
        <p:spPr>
          <a:xfrm>
            <a:off x="6183780" y="1982843"/>
            <a:ext cx="185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Back-to-Back Strut Channel, 10’</a:t>
            </a:r>
          </a:p>
          <a:p>
            <a:r>
              <a:rPr lang="en-US" dirty="0"/>
              <a:t>MCM 3208T6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A2F4CE-F9AA-4CAD-8C1F-D2FF72245DEA}"/>
              </a:ext>
            </a:extLst>
          </p:cNvPr>
          <p:cNvCxnSpPr>
            <a:cxnSpLocks/>
          </p:cNvCxnSpPr>
          <p:nvPr/>
        </p:nvCxnSpPr>
        <p:spPr>
          <a:xfrm>
            <a:off x="7822635" y="2639679"/>
            <a:ext cx="2019300" cy="31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1509E6-81A1-4ABF-B9F3-D574477D13B1}"/>
              </a:ext>
            </a:extLst>
          </p:cNvPr>
          <p:cNvSpPr txBox="1"/>
          <p:nvPr/>
        </p:nvSpPr>
        <p:spPr>
          <a:xfrm>
            <a:off x="4971710" y="4305255"/>
            <a:ext cx="22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Wraparound Bracket</a:t>
            </a:r>
          </a:p>
          <a:p>
            <a:r>
              <a:rPr lang="en-US" dirty="0"/>
              <a:t>MCM 33125T139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483C-CF38-483A-A5FD-D945FF8CE23A}"/>
              </a:ext>
            </a:extLst>
          </p:cNvPr>
          <p:cNvCxnSpPr>
            <a:cxnSpLocks/>
          </p:cNvCxnSpPr>
          <p:nvPr/>
        </p:nvCxnSpPr>
        <p:spPr>
          <a:xfrm>
            <a:off x="6705600" y="4872458"/>
            <a:ext cx="3048000" cy="115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414051-0378-4651-BFB7-CEEB7AB840A1}"/>
              </a:ext>
            </a:extLst>
          </p:cNvPr>
          <p:cNvSpPr txBox="1"/>
          <p:nvPr/>
        </p:nvSpPr>
        <p:spPr>
          <a:xfrm>
            <a:off x="5693064" y="914334"/>
            <a:ext cx="22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Strut Channel Trolley</a:t>
            </a:r>
          </a:p>
          <a:p>
            <a:r>
              <a:rPr lang="en-US" dirty="0"/>
              <a:t>MCM 3626T11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186FAE-510B-4BAE-A821-2939A0955FD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491220" y="1237500"/>
            <a:ext cx="1201844" cy="14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334C44-591E-409E-9F93-A01152A01AB5}"/>
              </a:ext>
            </a:extLst>
          </p:cNvPr>
          <p:cNvSpPr txBox="1"/>
          <p:nvPr/>
        </p:nvSpPr>
        <p:spPr>
          <a:xfrm>
            <a:off x="4489365" y="3114582"/>
            <a:ext cx="22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90° Bracket</a:t>
            </a:r>
          </a:p>
          <a:p>
            <a:r>
              <a:rPr lang="en-US" dirty="0"/>
              <a:t>MCM 3626T11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4EAD66-90FF-4574-94D5-5CBC2C9FF40F}"/>
              </a:ext>
            </a:extLst>
          </p:cNvPr>
          <p:cNvCxnSpPr>
            <a:cxnSpLocks/>
          </p:cNvCxnSpPr>
          <p:nvPr/>
        </p:nvCxnSpPr>
        <p:spPr>
          <a:xfrm flipH="1" flipV="1">
            <a:off x="3237819" y="2110384"/>
            <a:ext cx="1173430" cy="125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DE2507-94DB-4608-80AF-4D5384009D23}"/>
              </a:ext>
            </a:extLst>
          </p:cNvPr>
          <p:cNvSpPr txBox="1"/>
          <p:nvPr/>
        </p:nvSpPr>
        <p:spPr>
          <a:xfrm>
            <a:off x="4584946" y="5195623"/>
            <a:ext cx="22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Mount</a:t>
            </a:r>
          </a:p>
          <a:p>
            <a:r>
              <a:rPr lang="en-US" dirty="0"/>
              <a:t>MCM 33145T49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C736ED-7B1D-4320-8BD3-75A62098186B}"/>
              </a:ext>
            </a:extLst>
          </p:cNvPr>
          <p:cNvCxnSpPr>
            <a:cxnSpLocks/>
          </p:cNvCxnSpPr>
          <p:nvPr/>
        </p:nvCxnSpPr>
        <p:spPr>
          <a:xfrm flipH="1">
            <a:off x="3950702" y="5506089"/>
            <a:ext cx="659644" cy="428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A95218-C936-4048-A4AC-F09778ABD52D}"/>
              </a:ext>
            </a:extLst>
          </p:cNvPr>
          <p:cNvCxnSpPr>
            <a:cxnSpLocks/>
          </p:cNvCxnSpPr>
          <p:nvPr/>
        </p:nvCxnSpPr>
        <p:spPr>
          <a:xfrm>
            <a:off x="1484875" y="4910294"/>
            <a:ext cx="849552" cy="2065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4BAB02-31DC-4F0C-9816-571D212AF609}"/>
              </a:ext>
            </a:extLst>
          </p:cNvPr>
          <p:cNvSpPr txBox="1"/>
          <p:nvPr/>
        </p:nvSpPr>
        <p:spPr>
          <a:xfrm>
            <a:off x="3465262" y="8872923"/>
            <a:ext cx="693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12172" indent="-212172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Strut installation reference images and views</a:t>
            </a:r>
          </a:p>
          <a:p>
            <a:r>
              <a:rPr lang="en-US" dirty="0"/>
              <a:t>All LED Enclosures are shown in their most extended arm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1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244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Open AG</cp:lastModifiedBy>
  <cp:revision>29</cp:revision>
  <cp:lastPrinted>2019-05-20T20:14:53Z</cp:lastPrinted>
  <dcterms:created xsi:type="dcterms:W3CDTF">2019-05-06T17:11:25Z</dcterms:created>
  <dcterms:modified xsi:type="dcterms:W3CDTF">2019-10-30T03:53:23Z</dcterms:modified>
</cp:coreProperties>
</file>