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9" r:id="rId6"/>
    <p:sldId id="273" r:id="rId7"/>
    <p:sldId id="258" r:id="rId8"/>
    <p:sldId id="262" r:id="rId9"/>
    <p:sldId id="274" r:id="rId10"/>
    <p:sldId id="260" r:id="rId11"/>
    <p:sldId id="261" r:id="rId12"/>
    <p:sldId id="263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7704-26A1-4763-AC05-259DBE5D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C2B12-D41F-4EAC-9C17-CCC021FB3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EC73-4F19-4FC5-82DC-A1B475EE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74D7F-BBAD-4155-87E2-B98C8242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82FC5-2783-4D6D-A8E1-25ECE886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E89A-A9B5-4272-BAE9-B5B940E2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B4025-C061-49C7-981F-CC8467368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6A48-45B9-4C74-B562-2E0078DC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AF8B-CF4D-464F-B9D8-E8E15555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889-5955-4AF3-9C78-AB88D37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03AE0-4FD7-4584-A247-B9D28B03D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3F608-538B-450A-A50E-59ADF0B2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1311-CE63-44AF-97E0-F205A3F3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19A7-4985-4A58-BFC7-A7342320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6CE5-3202-422E-8376-D7DA660A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9A4-F2BD-4276-AB0C-FD832D48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6F33-08EA-4933-9903-7A06F925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53BE-B271-4FC5-989D-59BE9CE4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C7AA-0D4B-4C39-93AA-FE05381A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BF72-7A61-4354-9BDF-933D5F0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4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0792-C8FB-44F5-9044-48F39F79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D4AC-28C5-4F11-BB76-700EBC43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3BCC-6F51-4FF3-8341-B5A1A02F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FC7F-41D4-4775-A7DC-B4DD83D2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EB63-BBE2-4305-8054-C996F3D2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80B2-D815-4752-9155-2A6A274B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95E2-A1B3-4486-962C-6589776EA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4B24C-0D9F-4C15-A25F-63BEB871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4867-614A-4F78-9346-BDC8A069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FBAC-3047-4B04-B9CE-404B38CC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D177-FC3F-47EF-A264-B5EFEFE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0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FC9-DED5-4690-93DA-993C10EB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278E8-76A9-4A13-A075-9C8681D6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EC335-B3B9-463A-9180-CE64BDD8B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8394E-C794-4964-B27D-10146987C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F2F79-748D-4DBC-957A-5A7607B31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0402B-8277-4D17-966E-181D904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A128F-DE51-47A5-8CF6-C3C8D41C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88006-CEE3-41CB-A09E-A44FCA5E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8AF0-FA9F-469B-B4C7-88DD7E1D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8B854-5E67-4895-BEA5-6ED6DE61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74B03-1279-4081-94DD-DA11F5E3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0298E-3A09-4736-B5CA-026B3074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A8548-71BF-4C0B-ACBB-4D6E41A4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F5BB7-417D-4992-9017-E0D95BF2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8117-58BD-4451-898C-BFFE7A63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109F-CBEC-4B7E-B06D-B22AD955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9FEE-C461-4C17-BC7D-9A34212C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BF54D-FBB7-44E2-8755-12E73CED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9B06-7F15-4318-B602-066EDEC0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7930-8EDE-4DC1-B50F-F752CB06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7FC2-8984-48B5-98B3-EF8D5C23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2EEC-8375-4486-9854-91F60D80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3D2A6-1739-4F33-8155-33540127A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5DC2-B832-4D45-BA02-CB2ABC4B2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ED5BB-50B1-47F5-8BED-92F7EFC8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3A8F2-A389-4151-BBCA-2F339550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119D-5A71-421A-A042-53B235FB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7602E-E62F-4DE8-8B81-0ABABB55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F988D-3F6C-4E91-A632-D5315D1A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D5081-0740-4992-9EF8-436AB9D18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ECD7-A222-44FA-B8B3-49A166D899A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FFB6-AB46-410C-86BC-C5A00D2EA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64F2-03CC-4002-B840-21CEF7FF8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7D63-6988-425E-9F47-C9DBD55B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A848B-7968-41E1-BBC7-FB7B246FD99C}"/>
              </a:ext>
            </a:extLst>
          </p:cNvPr>
          <p:cNvSpPr txBox="1"/>
          <p:nvPr/>
        </p:nvSpPr>
        <p:spPr>
          <a:xfrm>
            <a:off x="3159683" y="2133601"/>
            <a:ext cx="5872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Wall-Mounted Fan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19EE0-ACBD-495A-BE67-CAD1ACB561A6}"/>
              </a:ext>
            </a:extLst>
          </p:cNvPr>
          <p:cNvSpPr txBox="1"/>
          <p:nvPr/>
        </p:nvSpPr>
        <p:spPr>
          <a:xfrm>
            <a:off x="4040308" y="4245430"/>
            <a:ext cx="3724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Open Agriculture Initiative</a:t>
            </a:r>
          </a:p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Project: Large Tree Computer</a:t>
            </a:r>
          </a:p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2019-10-28</a:t>
            </a:r>
          </a:p>
        </p:txBody>
      </p:sp>
    </p:spTree>
    <p:extLst>
      <p:ext uri="{BB962C8B-B14F-4D97-AF65-F5344CB8AC3E}">
        <p14:creationId xmlns:p14="http://schemas.microsoft.com/office/powerpoint/2010/main" val="385192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CD2852-E46D-426B-A19B-23D8A4A81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" y="26127"/>
            <a:ext cx="9919054" cy="65733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C9A150-D0EB-4881-BEE6-228C07FB6DED}"/>
              </a:ext>
            </a:extLst>
          </p:cNvPr>
          <p:cNvSpPr/>
          <p:nvPr/>
        </p:nvSpPr>
        <p:spPr>
          <a:xfrm>
            <a:off x="5233850" y="2394855"/>
            <a:ext cx="70539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04FBA-2DB5-4C43-B94A-0090FC4EBFB5}"/>
              </a:ext>
            </a:extLst>
          </p:cNvPr>
          <p:cNvSpPr/>
          <p:nvPr/>
        </p:nvSpPr>
        <p:spPr>
          <a:xfrm>
            <a:off x="4676501" y="1454332"/>
            <a:ext cx="557350" cy="16981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9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6E965C-36F7-4814-80E4-2E353F90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" y="70802"/>
            <a:ext cx="9660772" cy="66260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3DE941-9757-4640-AE96-742FF5BF8948}"/>
              </a:ext>
            </a:extLst>
          </p:cNvPr>
          <p:cNvSpPr/>
          <p:nvPr/>
        </p:nvSpPr>
        <p:spPr>
          <a:xfrm>
            <a:off x="4937761" y="2342606"/>
            <a:ext cx="70539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22490-9ED9-4648-B5D3-D8D183E37E9B}"/>
              </a:ext>
            </a:extLst>
          </p:cNvPr>
          <p:cNvSpPr/>
          <p:nvPr/>
        </p:nvSpPr>
        <p:spPr>
          <a:xfrm>
            <a:off x="4380411" y="1436916"/>
            <a:ext cx="557350" cy="16981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6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B3F921-CF99-4FDA-BC61-BA5C60D60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8"/>
          <a:stretch/>
        </p:blipFill>
        <p:spPr>
          <a:xfrm>
            <a:off x="0" y="0"/>
            <a:ext cx="11515985" cy="54944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7C283A-EE22-4A17-8774-BEAFC8B7DFC1}"/>
              </a:ext>
            </a:extLst>
          </p:cNvPr>
          <p:cNvSpPr/>
          <p:nvPr/>
        </p:nvSpPr>
        <p:spPr>
          <a:xfrm>
            <a:off x="5556069" y="1793966"/>
            <a:ext cx="112340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974B3-4652-460F-A55C-4AEE5402B651}"/>
              </a:ext>
            </a:extLst>
          </p:cNvPr>
          <p:cNvSpPr/>
          <p:nvPr/>
        </p:nvSpPr>
        <p:spPr>
          <a:xfrm>
            <a:off x="8653913" y="1626326"/>
            <a:ext cx="123031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5C36D6-E7AC-49BA-98AA-C56EEBB2E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9"/>
          <a:stretch/>
        </p:blipFill>
        <p:spPr>
          <a:xfrm>
            <a:off x="0" y="0"/>
            <a:ext cx="11631022" cy="55024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59D79C-0F98-441B-B595-9242EDB9DC5F}"/>
              </a:ext>
            </a:extLst>
          </p:cNvPr>
          <p:cNvSpPr/>
          <p:nvPr/>
        </p:nvSpPr>
        <p:spPr>
          <a:xfrm>
            <a:off x="5233851" y="1887582"/>
            <a:ext cx="112340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0B615-03C4-4D0D-ACA5-8411D5E01229}"/>
              </a:ext>
            </a:extLst>
          </p:cNvPr>
          <p:cNvSpPr/>
          <p:nvPr/>
        </p:nvSpPr>
        <p:spPr>
          <a:xfrm>
            <a:off x="8845501" y="1669869"/>
            <a:ext cx="123031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91A0D0-5BF1-4C8A-B921-132E84A2E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"/>
          <a:stretch/>
        </p:blipFill>
        <p:spPr>
          <a:xfrm>
            <a:off x="0" y="0"/>
            <a:ext cx="11249198" cy="53102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B6D21-FF7D-4376-A361-05F0F6A3FD71}"/>
              </a:ext>
            </a:extLst>
          </p:cNvPr>
          <p:cNvSpPr/>
          <p:nvPr/>
        </p:nvSpPr>
        <p:spPr>
          <a:xfrm>
            <a:off x="3744686" y="1837509"/>
            <a:ext cx="112340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8EC89-FD90-47C1-87E3-DB6DFFB8F0BA}"/>
              </a:ext>
            </a:extLst>
          </p:cNvPr>
          <p:cNvSpPr/>
          <p:nvPr/>
        </p:nvSpPr>
        <p:spPr>
          <a:xfrm>
            <a:off x="8514575" y="1628505"/>
            <a:ext cx="123031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3428B-4156-460F-8D17-38652D613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5"/>
          <a:stretch/>
        </p:blipFill>
        <p:spPr>
          <a:xfrm>
            <a:off x="0" y="0"/>
            <a:ext cx="11889308" cy="55681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7DFBD7-D290-4BB4-A458-8AC24E038F61}"/>
              </a:ext>
            </a:extLst>
          </p:cNvPr>
          <p:cNvSpPr/>
          <p:nvPr/>
        </p:nvSpPr>
        <p:spPr>
          <a:xfrm>
            <a:off x="5268685" y="1931125"/>
            <a:ext cx="112340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E4B7D-EC85-4609-B91D-21AD08AE84AC}"/>
              </a:ext>
            </a:extLst>
          </p:cNvPr>
          <p:cNvSpPr/>
          <p:nvPr/>
        </p:nvSpPr>
        <p:spPr>
          <a:xfrm>
            <a:off x="9063215" y="1713412"/>
            <a:ext cx="123031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6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A848B-7968-41E1-BBC7-FB7B246FD99C}"/>
              </a:ext>
            </a:extLst>
          </p:cNvPr>
          <p:cNvSpPr txBox="1"/>
          <p:nvPr/>
        </p:nvSpPr>
        <p:spPr>
          <a:xfrm>
            <a:off x="4156815" y="2598003"/>
            <a:ext cx="3878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Non-Oscillating</a:t>
            </a:r>
          </a:p>
        </p:txBody>
      </p:sp>
    </p:spTree>
    <p:extLst>
      <p:ext uri="{BB962C8B-B14F-4D97-AF65-F5344CB8AC3E}">
        <p14:creationId xmlns:p14="http://schemas.microsoft.com/office/powerpoint/2010/main" val="474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AE173-E062-4D3A-B0F9-AAC4E587E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54"/>
          <a:stretch/>
        </p:blipFill>
        <p:spPr>
          <a:xfrm>
            <a:off x="100483" y="0"/>
            <a:ext cx="11085342" cy="6397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B87B95-0E73-4FBB-B791-96CFD59D793E}"/>
              </a:ext>
            </a:extLst>
          </p:cNvPr>
          <p:cNvSpPr/>
          <p:nvPr/>
        </p:nvSpPr>
        <p:spPr>
          <a:xfrm>
            <a:off x="6096000" y="1915886"/>
            <a:ext cx="70539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5EB53-539A-43B5-9C22-625A36AF37BF}"/>
              </a:ext>
            </a:extLst>
          </p:cNvPr>
          <p:cNvSpPr/>
          <p:nvPr/>
        </p:nvSpPr>
        <p:spPr>
          <a:xfrm>
            <a:off x="5538651" y="949236"/>
            <a:ext cx="557350" cy="16981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43980-F796-414B-8ABB-49703110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7" y="76456"/>
            <a:ext cx="8813333" cy="67050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666029-5FC3-40D1-A9D3-6952C93443EE}"/>
              </a:ext>
            </a:extLst>
          </p:cNvPr>
          <p:cNvSpPr/>
          <p:nvPr/>
        </p:nvSpPr>
        <p:spPr>
          <a:xfrm>
            <a:off x="5390605" y="1985554"/>
            <a:ext cx="70539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962929-4346-4640-AB02-A7F78D5DFF76}"/>
              </a:ext>
            </a:extLst>
          </p:cNvPr>
          <p:cNvSpPr/>
          <p:nvPr/>
        </p:nvSpPr>
        <p:spPr>
          <a:xfrm>
            <a:off x="4833256" y="1114699"/>
            <a:ext cx="557350" cy="16981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7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5B5CA6-83AD-4983-A98F-CA108AD7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" y="69669"/>
            <a:ext cx="9646068" cy="67230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2A963A-7F0A-467B-8763-DB4FFCD2817A}"/>
              </a:ext>
            </a:extLst>
          </p:cNvPr>
          <p:cNvSpPr/>
          <p:nvPr/>
        </p:nvSpPr>
        <p:spPr>
          <a:xfrm>
            <a:off x="5320938" y="2229395"/>
            <a:ext cx="70539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D6BAB-580B-4061-92F9-ECBA05FC6FE9}"/>
              </a:ext>
            </a:extLst>
          </p:cNvPr>
          <p:cNvSpPr/>
          <p:nvPr/>
        </p:nvSpPr>
        <p:spPr>
          <a:xfrm>
            <a:off x="4763588" y="1323705"/>
            <a:ext cx="557350" cy="16981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A848B-7968-41E1-BBC7-FB7B246FD99C}"/>
              </a:ext>
            </a:extLst>
          </p:cNvPr>
          <p:cNvSpPr txBox="1"/>
          <p:nvPr/>
        </p:nvSpPr>
        <p:spPr>
          <a:xfrm>
            <a:off x="3268142" y="2630660"/>
            <a:ext cx="5655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Non-Oscillating, Tilting</a:t>
            </a:r>
          </a:p>
        </p:txBody>
      </p:sp>
    </p:spTree>
    <p:extLst>
      <p:ext uri="{BB962C8B-B14F-4D97-AF65-F5344CB8AC3E}">
        <p14:creationId xmlns:p14="http://schemas.microsoft.com/office/powerpoint/2010/main" val="129015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1E551-DC0A-42EC-85AD-EEEEC8FE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" y="95794"/>
            <a:ext cx="9107942" cy="64633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F77F2D-CB9D-42F8-909E-3E14554B4082}"/>
              </a:ext>
            </a:extLst>
          </p:cNvPr>
          <p:cNvSpPr/>
          <p:nvPr/>
        </p:nvSpPr>
        <p:spPr>
          <a:xfrm>
            <a:off x="5042264" y="1881051"/>
            <a:ext cx="705395" cy="2525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E0BB7-DD54-4173-8AF1-8D93414E80DE}"/>
              </a:ext>
            </a:extLst>
          </p:cNvPr>
          <p:cNvSpPr/>
          <p:nvPr/>
        </p:nvSpPr>
        <p:spPr>
          <a:xfrm>
            <a:off x="4484914" y="844733"/>
            <a:ext cx="557350" cy="16981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5A80AF-F296-490B-9A89-0C96CE7B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" y="68715"/>
            <a:ext cx="8555491" cy="63981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968670-2B35-41E7-A294-5EBCE5BDA3BD}"/>
              </a:ext>
            </a:extLst>
          </p:cNvPr>
          <p:cNvSpPr/>
          <p:nvPr/>
        </p:nvSpPr>
        <p:spPr>
          <a:xfrm>
            <a:off x="4901090" y="2225039"/>
            <a:ext cx="654980" cy="16981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66535-114A-4D2D-9A22-731A1CB9C64E}"/>
              </a:ext>
            </a:extLst>
          </p:cNvPr>
          <p:cNvSpPr/>
          <p:nvPr/>
        </p:nvSpPr>
        <p:spPr>
          <a:xfrm>
            <a:off x="4343739" y="1297579"/>
            <a:ext cx="557350" cy="16981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A848B-7968-41E1-BBC7-FB7B246FD99C}"/>
              </a:ext>
            </a:extLst>
          </p:cNvPr>
          <p:cNvSpPr txBox="1"/>
          <p:nvPr/>
        </p:nvSpPr>
        <p:spPr>
          <a:xfrm>
            <a:off x="4757140" y="2604534"/>
            <a:ext cx="2677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Oscillating</a:t>
            </a:r>
          </a:p>
        </p:txBody>
      </p:sp>
    </p:spTree>
    <p:extLst>
      <p:ext uri="{BB962C8B-B14F-4D97-AF65-F5344CB8AC3E}">
        <p14:creationId xmlns:p14="http://schemas.microsoft.com/office/powerpoint/2010/main" val="425171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Zeleny</dc:creator>
  <cp:lastModifiedBy>Open AG</cp:lastModifiedBy>
  <cp:revision>4</cp:revision>
  <dcterms:created xsi:type="dcterms:W3CDTF">2019-10-28T16:33:28Z</dcterms:created>
  <dcterms:modified xsi:type="dcterms:W3CDTF">2019-10-29T14:57:57Z</dcterms:modified>
</cp:coreProperties>
</file>