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64" r:id="rId2"/>
    <p:sldId id="256" r:id="rId3"/>
  </p:sldIdLst>
  <p:sldSz cx="134112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C4F7C-D791-48E9-AD13-6AFA233ED80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9F4D8-DB20-4EE0-BCD4-84A0CCA2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FB0-3030-439F-BF0C-A21F3397199F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E6A-271D-445D-90C7-C6F0F82E777A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97C6-2C73-4E2F-BEDA-91E7B0DEE301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B26-7691-4132-86DF-BE23CAD1E150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7AA8-CEA0-4387-893B-96D616448B07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41-A7EC-4C1A-82B5-5E8732459F31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D495-7101-4E38-B5A4-0F78D9A4EB69}" type="datetime1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A859-C1BF-437E-AF51-8DF61C5DF2ED}" type="datetime1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6253-E09E-467D-8C05-581895A2A34B}" type="datetime1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5CE2-8784-4227-BF1B-8B3A4C93B406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55ED-0B51-4EB0-A3D5-AFF314636BF2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020" y="535519"/>
            <a:ext cx="115671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" y="2677584"/>
            <a:ext cx="115671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02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463F-C4CD-4668-9670-3FBD0F4847E3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22649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E134-432F-428A-BB78-8BC8BBC0BFD0}"/>
              </a:ext>
            </a:extLst>
          </p:cNvPr>
          <p:cNvSpPr txBox="1"/>
          <p:nvPr/>
        </p:nvSpPr>
        <p:spPr>
          <a:xfrm>
            <a:off x="3646057" y="798011"/>
            <a:ext cx="6119111" cy="739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75" b="1" dirty="0"/>
              <a:t>LHC-201 LED Electrical Wiring Routing Details</a:t>
            </a:r>
          </a:p>
          <a:p>
            <a:pPr algn="ctr"/>
            <a:r>
              <a:rPr lang="en-US" sz="1733" dirty="0"/>
              <a:t>OpenAg, MIT Media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6C090-2E27-46AA-9AF9-906FC51B50E1}"/>
              </a:ext>
            </a:extLst>
          </p:cNvPr>
          <p:cNvSpPr txBox="1"/>
          <p:nvPr/>
        </p:nvSpPr>
        <p:spPr>
          <a:xfrm>
            <a:off x="5940134" y="8564101"/>
            <a:ext cx="1530932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85" dirty="0"/>
              <a:t>By Eugene </a:t>
            </a:r>
            <a:r>
              <a:rPr lang="en-US" sz="1485" dirty="0" err="1"/>
              <a:t>Zeleny</a:t>
            </a:r>
            <a:endParaRPr lang="en-US" sz="1485" dirty="0"/>
          </a:p>
          <a:p>
            <a:pPr algn="ctr"/>
            <a:r>
              <a:rPr lang="en-US" sz="1485" dirty="0"/>
              <a:t>Oct 30</a:t>
            </a:r>
            <a:r>
              <a:rPr lang="en-US" sz="1485" baseline="30000" dirty="0"/>
              <a:t>th</a:t>
            </a:r>
            <a:r>
              <a:rPr lang="en-US" sz="1485" dirty="0"/>
              <a:t>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37F6-139C-403D-B315-ECE24F77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1762832" y="9221075"/>
            <a:ext cx="887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72" indent="-212172">
              <a:buFont typeface="Arial" panose="020B0604020202020204" pitchFamily="34" charset="0"/>
              <a:buChar char="•"/>
            </a:pPr>
            <a:r>
              <a:rPr lang="en-US" dirty="0"/>
              <a:t>All wires to be routed vertically up Strut Channel to the Strut Channel Support Structure, then routed as suggested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picture containing door, clock&#10;&#10;Description automatically generated">
            <a:extLst>
              <a:ext uri="{FF2B5EF4-FFF2-40B4-BE49-F238E27FC236}">
                <a16:creationId xmlns:a16="http://schemas.microsoft.com/office/drawing/2014/main" id="{63877EB2-8B35-47EB-BFD1-A1CB7A349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r="22424"/>
          <a:stretch/>
        </p:blipFill>
        <p:spPr>
          <a:xfrm>
            <a:off x="650240" y="200234"/>
            <a:ext cx="11460480" cy="88959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F906F1-11FF-44C5-9390-B005B51F8C28}"/>
              </a:ext>
            </a:extLst>
          </p:cNvPr>
          <p:cNvCxnSpPr>
            <a:cxnSpLocks/>
          </p:cNvCxnSpPr>
          <p:nvPr/>
        </p:nvCxnSpPr>
        <p:spPr>
          <a:xfrm flipH="1">
            <a:off x="1788160" y="8705295"/>
            <a:ext cx="77419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E960CE-7E34-461D-9A61-C1A96893EBA1}"/>
              </a:ext>
            </a:extLst>
          </p:cNvPr>
          <p:cNvCxnSpPr>
            <a:cxnSpLocks/>
          </p:cNvCxnSpPr>
          <p:nvPr/>
        </p:nvCxnSpPr>
        <p:spPr>
          <a:xfrm flipH="1">
            <a:off x="1788160" y="676912"/>
            <a:ext cx="77419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E7FD22-494D-43AC-A0D9-53B63A8A598C}"/>
              </a:ext>
            </a:extLst>
          </p:cNvPr>
          <p:cNvCxnSpPr>
            <a:cxnSpLocks/>
          </p:cNvCxnSpPr>
          <p:nvPr/>
        </p:nvCxnSpPr>
        <p:spPr>
          <a:xfrm>
            <a:off x="1788160" y="676912"/>
            <a:ext cx="0" cy="80231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E30883-8031-474A-B744-36B9AF10EE3E}"/>
              </a:ext>
            </a:extLst>
          </p:cNvPr>
          <p:cNvCxnSpPr>
            <a:cxnSpLocks/>
          </p:cNvCxnSpPr>
          <p:nvPr/>
        </p:nvCxnSpPr>
        <p:spPr>
          <a:xfrm>
            <a:off x="3749040" y="7685555"/>
            <a:ext cx="0" cy="10075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F2DC50-CBC0-41DD-9BBB-10574D76046E}"/>
              </a:ext>
            </a:extLst>
          </p:cNvPr>
          <p:cNvCxnSpPr>
            <a:cxnSpLocks/>
          </p:cNvCxnSpPr>
          <p:nvPr/>
        </p:nvCxnSpPr>
        <p:spPr>
          <a:xfrm>
            <a:off x="9509760" y="676912"/>
            <a:ext cx="0" cy="18630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6893DF-ACB9-48A2-BFE0-D1EA3DF8AFD3}"/>
              </a:ext>
            </a:extLst>
          </p:cNvPr>
          <p:cNvCxnSpPr>
            <a:cxnSpLocks/>
          </p:cNvCxnSpPr>
          <p:nvPr/>
        </p:nvCxnSpPr>
        <p:spPr>
          <a:xfrm>
            <a:off x="9499600" y="6705600"/>
            <a:ext cx="0" cy="20041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AF2CAE-C1F0-47ED-8AC3-F6C9A55A6BD3}"/>
              </a:ext>
            </a:extLst>
          </p:cNvPr>
          <p:cNvCxnSpPr>
            <a:cxnSpLocks/>
          </p:cNvCxnSpPr>
          <p:nvPr/>
        </p:nvCxnSpPr>
        <p:spPr>
          <a:xfrm>
            <a:off x="7965440" y="7702108"/>
            <a:ext cx="0" cy="10075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5E88FE-0D93-4F56-A3EB-18C114330F36}"/>
              </a:ext>
            </a:extLst>
          </p:cNvPr>
          <p:cNvCxnSpPr>
            <a:cxnSpLocks/>
          </p:cNvCxnSpPr>
          <p:nvPr/>
        </p:nvCxnSpPr>
        <p:spPr>
          <a:xfrm>
            <a:off x="7934960" y="676912"/>
            <a:ext cx="0" cy="8674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D6331D-06E3-4DEF-B2CE-D3EF6E305B84}"/>
              </a:ext>
            </a:extLst>
          </p:cNvPr>
          <p:cNvCxnSpPr>
            <a:cxnSpLocks/>
          </p:cNvCxnSpPr>
          <p:nvPr/>
        </p:nvCxnSpPr>
        <p:spPr>
          <a:xfrm>
            <a:off x="3749040" y="676912"/>
            <a:ext cx="0" cy="8674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783C7A-98CE-4F0D-B652-CD049E644950}"/>
              </a:ext>
            </a:extLst>
          </p:cNvPr>
          <p:cNvCxnSpPr>
            <a:cxnSpLocks/>
          </p:cNvCxnSpPr>
          <p:nvPr/>
        </p:nvCxnSpPr>
        <p:spPr>
          <a:xfrm>
            <a:off x="3434080" y="3779520"/>
            <a:ext cx="0" cy="76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EB2DB3-19D3-47D1-87BE-88FD125B676C}"/>
              </a:ext>
            </a:extLst>
          </p:cNvPr>
          <p:cNvCxnSpPr>
            <a:cxnSpLocks/>
          </p:cNvCxnSpPr>
          <p:nvPr/>
        </p:nvCxnSpPr>
        <p:spPr>
          <a:xfrm>
            <a:off x="3434080" y="4688840"/>
            <a:ext cx="0" cy="76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9A3F90E-7F1B-4C4A-BCE4-7BD0349D9949}"/>
              </a:ext>
            </a:extLst>
          </p:cNvPr>
          <p:cNvCxnSpPr>
            <a:cxnSpLocks/>
          </p:cNvCxnSpPr>
          <p:nvPr/>
        </p:nvCxnSpPr>
        <p:spPr>
          <a:xfrm>
            <a:off x="7691120" y="3561080"/>
            <a:ext cx="0" cy="919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3FB8FE-02A1-479E-908E-673B845A9DB7}"/>
              </a:ext>
            </a:extLst>
          </p:cNvPr>
          <p:cNvCxnSpPr>
            <a:cxnSpLocks/>
          </p:cNvCxnSpPr>
          <p:nvPr/>
        </p:nvCxnSpPr>
        <p:spPr>
          <a:xfrm>
            <a:off x="7691120" y="4688840"/>
            <a:ext cx="0" cy="919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6CA08C-B250-4C91-A976-4F24197CADAA}"/>
              </a:ext>
            </a:extLst>
          </p:cNvPr>
          <p:cNvCxnSpPr>
            <a:cxnSpLocks/>
          </p:cNvCxnSpPr>
          <p:nvPr/>
        </p:nvCxnSpPr>
        <p:spPr>
          <a:xfrm>
            <a:off x="4815840" y="6634480"/>
            <a:ext cx="833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CCB778-52D5-4339-963E-65FAF16305D9}"/>
              </a:ext>
            </a:extLst>
          </p:cNvPr>
          <p:cNvCxnSpPr>
            <a:cxnSpLocks/>
          </p:cNvCxnSpPr>
          <p:nvPr/>
        </p:nvCxnSpPr>
        <p:spPr>
          <a:xfrm>
            <a:off x="5801360" y="6868160"/>
            <a:ext cx="833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886DB3-0B90-4B53-A307-007A6EC92872}"/>
              </a:ext>
            </a:extLst>
          </p:cNvPr>
          <p:cNvCxnSpPr>
            <a:cxnSpLocks/>
          </p:cNvCxnSpPr>
          <p:nvPr/>
        </p:nvCxnSpPr>
        <p:spPr>
          <a:xfrm>
            <a:off x="1772991" y="6776720"/>
            <a:ext cx="833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E5A118-67D2-4E98-91BF-EBA1CA7A9A71}"/>
              </a:ext>
            </a:extLst>
          </p:cNvPr>
          <p:cNvCxnSpPr>
            <a:cxnSpLocks/>
          </p:cNvCxnSpPr>
          <p:nvPr/>
        </p:nvCxnSpPr>
        <p:spPr>
          <a:xfrm>
            <a:off x="8666480" y="6705600"/>
            <a:ext cx="833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A1BE33-473C-4186-8CF7-A669153B41D8}"/>
              </a:ext>
            </a:extLst>
          </p:cNvPr>
          <p:cNvCxnSpPr>
            <a:cxnSpLocks/>
          </p:cNvCxnSpPr>
          <p:nvPr/>
        </p:nvCxnSpPr>
        <p:spPr>
          <a:xfrm>
            <a:off x="8696960" y="2509520"/>
            <a:ext cx="833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AE915A-EFAE-46FD-B855-A53FBB446032}"/>
              </a:ext>
            </a:extLst>
          </p:cNvPr>
          <p:cNvCxnSpPr>
            <a:cxnSpLocks/>
          </p:cNvCxnSpPr>
          <p:nvPr/>
        </p:nvCxnSpPr>
        <p:spPr>
          <a:xfrm>
            <a:off x="1788160" y="2540000"/>
            <a:ext cx="833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8D9965-7969-4C48-A3CF-E6066E8BD903}"/>
              </a:ext>
            </a:extLst>
          </p:cNvPr>
          <p:cNvCxnSpPr>
            <a:cxnSpLocks/>
          </p:cNvCxnSpPr>
          <p:nvPr/>
        </p:nvCxnSpPr>
        <p:spPr>
          <a:xfrm>
            <a:off x="1788160" y="4607560"/>
            <a:ext cx="166624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BA45F13-70BE-413D-BDF7-C47E7F7A7B7B}"/>
              </a:ext>
            </a:extLst>
          </p:cNvPr>
          <p:cNvCxnSpPr>
            <a:cxnSpLocks/>
          </p:cNvCxnSpPr>
          <p:nvPr/>
        </p:nvCxnSpPr>
        <p:spPr>
          <a:xfrm>
            <a:off x="4815840" y="2458720"/>
            <a:ext cx="833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0315057-D9E9-4528-BF78-5D91F78A5A49}"/>
              </a:ext>
            </a:extLst>
          </p:cNvPr>
          <p:cNvCxnSpPr>
            <a:cxnSpLocks/>
          </p:cNvCxnSpPr>
          <p:nvPr/>
        </p:nvCxnSpPr>
        <p:spPr>
          <a:xfrm>
            <a:off x="5801360" y="2692400"/>
            <a:ext cx="833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F161F2-2577-4655-BA8F-9E95FD35DA07}"/>
              </a:ext>
            </a:extLst>
          </p:cNvPr>
          <p:cNvSpPr/>
          <p:nvPr/>
        </p:nvSpPr>
        <p:spPr>
          <a:xfrm>
            <a:off x="1813631" y="2644601"/>
            <a:ext cx="3947586" cy="262428"/>
          </a:xfrm>
          <a:custGeom>
            <a:avLst/>
            <a:gdLst>
              <a:gd name="connsiteX0" fmla="*/ 3799840 w 3799840"/>
              <a:gd name="connsiteY0" fmla="*/ 20320 h 690905"/>
              <a:gd name="connsiteX1" fmla="*/ 1849120 w 3799840"/>
              <a:gd name="connsiteY1" fmla="*/ 690880 h 690905"/>
              <a:gd name="connsiteX2" fmla="*/ 0 w 3799840"/>
              <a:gd name="connsiteY2" fmla="*/ 0 h 69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840" h="690905">
                <a:moveTo>
                  <a:pt x="3799840" y="20320"/>
                </a:moveTo>
                <a:cubicBezTo>
                  <a:pt x="3141133" y="357293"/>
                  <a:pt x="2482427" y="694267"/>
                  <a:pt x="1849120" y="690880"/>
                </a:cubicBezTo>
                <a:cubicBezTo>
                  <a:pt x="1215813" y="687493"/>
                  <a:pt x="30480" y="118533"/>
                  <a:pt x="0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C57DAB8-BAD0-42DC-82D6-0D91D42AFAFC}"/>
              </a:ext>
            </a:extLst>
          </p:cNvPr>
          <p:cNvSpPr/>
          <p:nvPr/>
        </p:nvSpPr>
        <p:spPr>
          <a:xfrm>
            <a:off x="1813631" y="4640120"/>
            <a:ext cx="4899802" cy="234597"/>
          </a:xfrm>
          <a:custGeom>
            <a:avLst/>
            <a:gdLst>
              <a:gd name="connsiteX0" fmla="*/ 3799840 w 3799840"/>
              <a:gd name="connsiteY0" fmla="*/ 20320 h 690905"/>
              <a:gd name="connsiteX1" fmla="*/ 1849120 w 3799840"/>
              <a:gd name="connsiteY1" fmla="*/ 690880 h 690905"/>
              <a:gd name="connsiteX2" fmla="*/ 0 w 3799840"/>
              <a:gd name="connsiteY2" fmla="*/ 0 h 69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840" h="690905">
                <a:moveTo>
                  <a:pt x="3799840" y="20320"/>
                </a:moveTo>
                <a:cubicBezTo>
                  <a:pt x="3141133" y="357293"/>
                  <a:pt x="2482427" y="694267"/>
                  <a:pt x="1849120" y="690880"/>
                </a:cubicBezTo>
                <a:cubicBezTo>
                  <a:pt x="1215813" y="687493"/>
                  <a:pt x="30480" y="118533"/>
                  <a:pt x="0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2E6C96-928D-4584-B3C4-09C9651BC4FE}"/>
              </a:ext>
            </a:extLst>
          </p:cNvPr>
          <p:cNvCxnSpPr>
            <a:cxnSpLocks/>
          </p:cNvCxnSpPr>
          <p:nvPr/>
        </p:nvCxnSpPr>
        <p:spPr>
          <a:xfrm>
            <a:off x="6634480" y="4582160"/>
            <a:ext cx="105664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0241031-E458-41C0-99D3-9B2004E61A86}"/>
              </a:ext>
            </a:extLst>
          </p:cNvPr>
          <p:cNvSpPr/>
          <p:nvPr/>
        </p:nvSpPr>
        <p:spPr>
          <a:xfrm>
            <a:off x="1788160" y="6808375"/>
            <a:ext cx="3947586" cy="262428"/>
          </a:xfrm>
          <a:custGeom>
            <a:avLst/>
            <a:gdLst>
              <a:gd name="connsiteX0" fmla="*/ 3799840 w 3799840"/>
              <a:gd name="connsiteY0" fmla="*/ 20320 h 690905"/>
              <a:gd name="connsiteX1" fmla="*/ 1849120 w 3799840"/>
              <a:gd name="connsiteY1" fmla="*/ 690880 h 690905"/>
              <a:gd name="connsiteX2" fmla="*/ 0 w 3799840"/>
              <a:gd name="connsiteY2" fmla="*/ 0 h 69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840" h="690905">
                <a:moveTo>
                  <a:pt x="3799840" y="20320"/>
                </a:moveTo>
                <a:cubicBezTo>
                  <a:pt x="3141133" y="357293"/>
                  <a:pt x="2482427" y="694267"/>
                  <a:pt x="1849120" y="690880"/>
                </a:cubicBezTo>
                <a:cubicBezTo>
                  <a:pt x="1215813" y="687493"/>
                  <a:pt x="30480" y="118533"/>
                  <a:pt x="0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899806-331C-493E-833D-7CDCA4645942}"/>
              </a:ext>
            </a:extLst>
          </p:cNvPr>
          <p:cNvSpPr/>
          <p:nvPr/>
        </p:nvSpPr>
        <p:spPr>
          <a:xfrm>
            <a:off x="10294897" y="6607197"/>
            <a:ext cx="339267" cy="33904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D1223-AD86-4E9F-8DA3-29DDF37A8006}"/>
              </a:ext>
            </a:extLst>
          </p:cNvPr>
          <p:cNvSpPr txBox="1"/>
          <p:nvPr/>
        </p:nvSpPr>
        <p:spPr>
          <a:xfrm>
            <a:off x="10634163" y="6545887"/>
            <a:ext cx="308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Wire Routing Path</a:t>
            </a: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710D82F8-3EE3-4BED-A6A5-3B6F083D98B1}"/>
              </a:ext>
            </a:extLst>
          </p:cNvPr>
          <p:cNvSpPr/>
          <p:nvPr/>
        </p:nvSpPr>
        <p:spPr>
          <a:xfrm rot="16200000">
            <a:off x="858824" y="3759161"/>
            <a:ext cx="989990" cy="868680"/>
          </a:xfrm>
          <a:prstGeom prst="bentArrow">
            <a:avLst>
              <a:gd name="adj1" fmla="val 10883"/>
              <a:gd name="adj2" fmla="val 15824"/>
              <a:gd name="adj3" fmla="val 30647"/>
              <a:gd name="adj4" fmla="val 43750"/>
            </a:avLst>
          </a:prstGeom>
          <a:solidFill>
            <a:srgbClr val="FF0000"/>
          </a:solidFill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22EF53-188D-466A-9CCA-53888B2A3AFF}"/>
              </a:ext>
            </a:extLst>
          </p:cNvPr>
          <p:cNvSpPr txBox="1"/>
          <p:nvPr/>
        </p:nvSpPr>
        <p:spPr>
          <a:xfrm>
            <a:off x="118775" y="2321435"/>
            <a:ext cx="138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LED Drivers </a:t>
            </a:r>
          </a:p>
          <a:p>
            <a:r>
              <a:rPr lang="en-US" b="1" dirty="0"/>
              <a:t>Enclosure</a:t>
            </a:r>
          </a:p>
        </p:txBody>
      </p:sp>
    </p:spTree>
    <p:extLst>
      <p:ext uri="{BB962C8B-B14F-4D97-AF65-F5344CB8AC3E}">
        <p14:creationId xmlns:p14="http://schemas.microsoft.com/office/powerpoint/2010/main" val="150907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</TotalTime>
  <Words>46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AG</dc:creator>
  <cp:lastModifiedBy>Eugene Zeleny</cp:lastModifiedBy>
  <cp:revision>39</cp:revision>
  <cp:lastPrinted>2019-05-20T20:14:53Z</cp:lastPrinted>
  <dcterms:created xsi:type="dcterms:W3CDTF">2019-05-06T17:11:25Z</dcterms:created>
  <dcterms:modified xsi:type="dcterms:W3CDTF">2019-11-05T23:06:16Z</dcterms:modified>
</cp:coreProperties>
</file>