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64" r:id="rId2"/>
    <p:sldId id="256" r:id="rId3"/>
    <p:sldId id="266" r:id="rId4"/>
  </p:sldIdLst>
  <p:sldSz cx="134112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>
        <p:scale>
          <a:sx n="62" d="100"/>
          <a:sy n="62" d="100"/>
        </p:scale>
        <p:origin x="816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C4F7C-D791-48E9-AD13-6AFA233ED80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8600" y="1200150"/>
            <a:ext cx="43180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9F4D8-DB20-4EE0-BCD4-84A0CCA2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646133"/>
            <a:ext cx="1139952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282989"/>
            <a:ext cx="100584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4FB0-3030-439F-BF0C-A21F3397199F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4E6A-271D-445D-90C7-C6F0F82E777A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7391" y="535517"/>
            <a:ext cx="289179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1" y="535517"/>
            <a:ext cx="850773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97C6-2C73-4E2F-BEDA-91E7B0DEE301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B26-7691-4132-86DF-BE23CAD1E150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2507618"/>
            <a:ext cx="1156716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6" y="6731215"/>
            <a:ext cx="1156716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7AA8-CEA0-4387-893B-96D616448B07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9420" y="2677584"/>
            <a:ext cx="56997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F941-A7EC-4C1A-82B5-5E8732459F31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535519"/>
            <a:ext cx="115671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8" y="2465706"/>
            <a:ext cx="5673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3768" y="3674110"/>
            <a:ext cx="5673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9421" y="2465706"/>
            <a:ext cx="570150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9421" y="3674110"/>
            <a:ext cx="570150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D495-7101-4E38-B5A4-0F78D9A4EB69}" type="datetime1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6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A859-C1BF-437E-AF51-8DF61C5DF2ED}" type="datetime1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6253-E09E-467D-8C05-581895A2A34B}" type="datetime1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1507" y="1448226"/>
            <a:ext cx="678942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5CE2-8784-4227-BF1B-8B3A4C93B406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67" y="670560"/>
            <a:ext cx="432546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1507" y="1448226"/>
            <a:ext cx="678942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3767" y="3017520"/>
            <a:ext cx="432546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55ED-0B51-4EB0-A3D5-AFF314636BF2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2020" y="535519"/>
            <a:ext cx="115671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20" y="2677584"/>
            <a:ext cx="115671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02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463F-C4CD-4668-9670-3FBD0F4847E3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460" y="9322649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1660" y="9322649"/>
            <a:ext cx="30175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E134-432F-428A-BB78-8BC8BBC0BFD0}"/>
              </a:ext>
            </a:extLst>
          </p:cNvPr>
          <p:cNvSpPr txBox="1"/>
          <p:nvPr/>
        </p:nvSpPr>
        <p:spPr>
          <a:xfrm>
            <a:off x="4370477" y="798011"/>
            <a:ext cx="4670253" cy="739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75" b="1" dirty="0"/>
              <a:t>LHC-201 Fluid Line Routing Details</a:t>
            </a:r>
          </a:p>
          <a:p>
            <a:pPr algn="ctr"/>
            <a:r>
              <a:rPr lang="en-US" sz="1733" dirty="0"/>
              <a:t>OpenAg, MIT Media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6C090-2E27-46AA-9AF9-906FC51B50E1}"/>
              </a:ext>
            </a:extLst>
          </p:cNvPr>
          <p:cNvSpPr txBox="1"/>
          <p:nvPr/>
        </p:nvSpPr>
        <p:spPr>
          <a:xfrm>
            <a:off x="5940134" y="8564101"/>
            <a:ext cx="1530932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85" dirty="0"/>
              <a:t>By Eugene </a:t>
            </a:r>
            <a:r>
              <a:rPr lang="en-US" sz="1485" dirty="0" err="1"/>
              <a:t>Zeleny</a:t>
            </a:r>
            <a:endParaRPr lang="en-US" sz="1485" dirty="0"/>
          </a:p>
          <a:p>
            <a:pPr algn="ctr"/>
            <a:r>
              <a:rPr lang="en-US" sz="1485" dirty="0"/>
              <a:t>Oct 30</a:t>
            </a:r>
            <a:r>
              <a:rPr lang="en-US" sz="1485" baseline="30000" dirty="0"/>
              <a:t>th</a:t>
            </a:r>
            <a:r>
              <a:rPr lang="en-US" sz="1485" dirty="0"/>
              <a:t>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37F6-139C-403D-B315-ECE24F77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8498DF-276E-47BF-B9E9-F7BFDA7E5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r="3219"/>
          <a:stretch/>
        </p:blipFill>
        <p:spPr>
          <a:xfrm>
            <a:off x="114300" y="200233"/>
            <a:ext cx="13296900" cy="83663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025DB6-2843-4E26-84BA-39755FB06538}"/>
              </a:ext>
            </a:extLst>
          </p:cNvPr>
          <p:cNvSpPr txBox="1"/>
          <p:nvPr/>
        </p:nvSpPr>
        <p:spPr>
          <a:xfrm>
            <a:off x="1762831" y="9221075"/>
            <a:ext cx="1007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72" indent="-212172">
              <a:buFont typeface="Arial" panose="020B0604020202020204" pitchFamily="34" charset="0"/>
              <a:buChar char="•"/>
            </a:pPr>
            <a:r>
              <a:rPr lang="en-US" dirty="0"/>
              <a:t>Tree pallet layout and suggested fluid line routing for the Tree Heater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2</a:t>
            </a:fld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8B6DD03-07A7-4ADB-A8E7-701CBE9CED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52450" y="2724150"/>
            <a:ext cx="2552700" cy="355600"/>
          </a:xfrm>
          <a:prstGeom prst="bentConnector3">
            <a:avLst>
              <a:gd name="adj1" fmla="val 99254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0FB133-092F-4A69-85EF-F48ED85517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744" y="3555148"/>
            <a:ext cx="1068513" cy="177800"/>
          </a:xfrm>
          <a:prstGeom prst="bentConnector3">
            <a:avLst>
              <a:gd name="adj1" fmla="val -712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28E0C5-14BD-43B2-961B-BC3C72B1A7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05792" y="5502908"/>
            <a:ext cx="2659387" cy="355601"/>
          </a:xfrm>
          <a:prstGeom prst="bentConnector3">
            <a:avLst>
              <a:gd name="adj1" fmla="val 101098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C511411-A0F2-4A20-9B92-CB5BA25258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645" y="4878470"/>
            <a:ext cx="1232712" cy="177798"/>
          </a:xfrm>
          <a:prstGeom prst="bentConnector3">
            <a:avLst>
              <a:gd name="adj1" fmla="val 97113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6A740-C8B1-44EA-8501-C7BBD05F627B}"/>
              </a:ext>
            </a:extLst>
          </p:cNvPr>
          <p:cNvCxnSpPr>
            <a:cxnSpLocks/>
          </p:cNvCxnSpPr>
          <p:nvPr/>
        </p:nvCxnSpPr>
        <p:spPr>
          <a:xfrm>
            <a:off x="723900" y="3109792"/>
            <a:ext cx="696790" cy="0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F0C176-D50F-4DEA-A28F-57F3475B0088}"/>
              </a:ext>
            </a:extLst>
          </p:cNvPr>
          <p:cNvCxnSpPr>
            <a:cxnSpLocks/>
          </p:cNvCxnSpPr>
          <p:nvPr/>
        </p:nvCxnSpPr>
        <p:spPr>
          <a:xfrm>
            <a:off x="723900" y="5583726"/>
            <a:ext cx="673100" cy="0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E328D9-31CA-420D-9218-56297351841F}"/>
              </a:ext>
            </a:extLst>
          </p:cNvPr>
          <p:cNvCxnSpPr>
            <a:cxnSpLocks/>
          </p:cNvCxnSpPr>
          <p:nvPr/>
        </p:nvCxnSpPr>
        <p:spPr>
          <a:xfrm flipV="1">
            <a:off x="5549911" y="532015"/>
            <a:ext cx="0" cy="839592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E13C0F-32CC-4297-88C0-9C6EF59CB196}"/>
              </a:ext>
            </a:extLst>
          </p:cNvPr>
          <p:cNvCxnSpPr>
            <a:cxnSpLocks/>
          </p:cNvCxnSpPr>
          <p:nvPr/>
        </p:nvCxnSpPr>
        <p:spPr>
          <a:xfrm flipV="1">
            <a:off x="546100" y="533186"/>
            <a:ext cx="5003811" cy="3645114"/>
          </a:xfrm>
          <a:prstGeom prst="bentConnector3">
            <a:avLst>
              <a:gd name="adj1" fmla="val -1559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FAF7F91-000B-4FDA-BFB9-03DA63728476}"/>
              </a:ext>
            </a:extLst>
          </p:cNvPr>
          <p:cNvCxnSpPr>
            <a:cxnSpLocks/>
          </p:cNvCxnSpPr>
          <p:nvPr/>
        </p:nvCxnSpPr>
        <p:spPr>
          <a:xfrm flipV="1">
            <a:off x="464405" y="433629"/>
            <a:ext cx="6522649" cy="3645076"/>
          </a:xfrm>
          <a:prstGeom prst="bentConnector3">
            <a:avLst>
              <a:gd name="adj1" fmla="val -911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A1384A-F410-42E0-8387-2F579A1E424F}"/>
              </a:ext>
            </a:extLst>
          </p:cNvPr>
          <p:cNvCxnSpPr>
            <a:cxnSpLocks/>
          </p:cNvCxnSpPr>
          <p:nvPr/>
        </p:nvCxnSpPr>
        <p:spPr>
          <a:xfrm flipV="1">
            <a:off x="7011118" y="397533"/>
            <a:ext cx="0" cy="974074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C2E3AE3-1851-401A-A0C1-504D337ABDA3}"/>
              </a:ext>
            </a:extLst>
          </p:cNvPr>
          <p:cNvCxnSpPr>
            <a:cxnSpLocks/>
          </p:cNvCxnSpPr>
          <p:nvPr/>
        </p:nvCxnSpPr>
        <p:spPr>
          <a:xfrm flipV="1">
            <a:off x="5561943" y="7313815"/>
            <a:ext cx="0" cy="839592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E9A207F-97B1-454F-8E70-D6A5BA01E50B}"/>
              </a:ext>
            </a:extLst>
          </p:cNvPr>
          <p:cNvCxnSpPr>
            <a:cxnSpLocks/>
          </p:cNvCxnSpPr>
          <p:nvPr/>
        </p:nvCxnSpPr>
        <p:spPr>
          <a:xfrm flipV="1">
            <a:off x="7023150" y="7287621"/>
            <a:ext cx="0" cy="974074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0A8978-AA00-4BE9-B854-4C33B4A61C05}"/>
              </a:ext>
            </a:extLst>
          </p:cNvPr>
          <p:cNvCxnSpPr>
            <a:cxnSpLocks/>
          </p:cNvCxnSpPr>
          <p:nvPr/>
        </p:nvCxnSpPr>
        <p:spPr>
          <a:xfrm>
            <a:off x="464405" y="4383411"/>
            <a:ext cx="6570777" cy="3870646"/>
          </a:xfrm>
          <a:prstGeom prst="bentConnector3">
            <a:avLst>
              <a:gd name="adj1" fmla="val -904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BED05AA-21B3-444A-9DA6-FEB826FFA492}"/>
              </a:ext>
            </a:extLst>
          </p:cNvPr>
          <p:cNvCxnSpPr>
            <a:cxnSpLocks/>
          </p:cNvCxnSpPr>
          <p:nvPr/>
        </p:nvCxnSpPr>
        <p:spPr>
          <a:xfrm>
            <a:off x="464405" y="4392481"/>
            <a:ext cx="5097538" cy="3754739"/>
          </a:xfrm>
          <a:prstGeom prst="bentConnector3">
            <a:avLst>
              <a:gd name="adj1" fmla="val 434"/>
            </a:avLst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F667C6-412D-42B3-A140-6A5936B18BD3}"/>
              </a:ext>
            </a:extLst>
          </p:cNvPr>
          <p:cNvCxnSpPr>
            <a:cxnSpLocks/>
          </p:cNvCxnSpPr>
          <p:nvPr/>
        </p:nvCxnSpPr>
        <p:spPr>
          <a:xfrm>
            <a:off x="861214" y="6875735"/>
            <a:ext cx="4009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58E46A0-5F07-421E-B70A-F5C9C29271E6}"/>
              </a:ext>
            </a:extLst>
          </p:cNvPr>
          <p:cNvCxnSpPr>
            <a:cxnSpLocks/>
          </p:cNvCxnSpPr>
          <p:nvPr/>
        </p:nvCxnSpPr>
        <p:spPr>
          <a:xfrm flipH="1">
            <a:off x="861214" y="5434725"/>
            <a:ext cx="33112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B899806-331C-493E-833D-7CDCA4645942}"/>
              </a:ext>
            </a:extLst>
          </p:cNvPr>
          <p:cNvSpPr/>
          <p:nvPr/>
        </p:nvSpPr>
        <p:spPr>
          <a:xfrm>
            <a:off x="8674671" y="7476320"/>
            <a:ext cx="339267" cy="33904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D2ECAC-7362-4D2A-8D5A-14BBB063CEF7}"/>
              </a:ext>
            </a:extLst>
          </p:cNvPr>
          <p:cNvSpPr/>
          <p:nvPr/>
        </p:nvSpPr>
        <p:spPr>
          <a:xfrm>
            <a:off x="8674670" y="8083560"/>
            <a:ext cx="339267" cy="339047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D1223-AD86-4E9F-8DA3-29DDF37A8006}"/>
              </a:ext>
            </a:extLst>
          </p:cNvPr>
          <p:cNvSpPr txBox="1"/>
          <p:nvPr/>
        </p:nvSpPr>
        <p:spPr>
          <a:xfrm>
            <a:off x="9013937" y="7415010"/>
            <a:ext cx="308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Fluid to Tree Heater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A2F8C-505D-4A44-9BAC-DF46FE176E9F}"/>
              </a:ext>
            </a:extLst>
          </p:cNvPr>
          <p:cNvSpPr txBox="1"/>
          <p:nvPr/>
        </p:nvSpPr>
        <p:spPr>
          <a:xfrm>
            <a:off x="9013937" y="7973085"/>
            <a:ext cx="308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Fluid from Tree Heater</a:t>
            </a:r>
          </a:p>
        </p:txBody>
      </p:sp>
    </p:spTree>
    <p:extLst>
      <p:ext uri="{BB962C8B-B14F-4D97-AF65-F5344CB8AC3E}">
        <p14:creationId xmlns:p14="http://schemas.microsoft.com/office/powerpoint/2010/main" val="150907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F9148CC-A7C1-4804-88B8-4A512F785322}"/>
              </a:ext>
            </a:extLst>
          </p:cNvPr>
          <p:cNvCxnSpPr>
            <a:cxnSpLocks/>
          </p:cNvCxnSpPr>
          <p:nvPr/>
        </p:nvCxnSpPr>
        <p:spPr>
          <a:xfrm>
            <a:off x="2862536" y="3594676"/>
            <a:ext cx="514959" cy="5010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D8C0EB-EBA6-45DF-9F88-0C3F7A109EDE}"/>
              </a:ext>
            </a:extLst>
          </p:cNvPr>
          <p:cNvCxnSpPr>
            <a:cxnSpLocks/>
          </p:cNvCxnSpPr>
          <p:nvPr/>
        </p:nvCxnSpPr>
        <p:spPr>
          <a:xfrm flipH="1" flipV="1">
            <a:off x="2279151" y="330711"/>
            <a:ext cx="1100215" cy="93164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8F884F4-0482-46FC-BC6E-187F0A377044}"/>
              </a:ext>
            </a:extLst>
          </p:cNvPr>
          <p:cNvCxnSpPr>
            <a:cxnSpLocks/>
          </p:cNvCxnSpPr>
          <p:nvPr/>
        </p:nvCxnSpPr>
        <p:spPr>
          <a:xfrm flipV="1">
            <a:off x="3730692" y="4374060"/>
            <a:ext cx="507227" cy="244732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5CB9AF8-327A-45E9-BC47-A9F77C559921}"/>
              </a:ext>
            </a:extLst>
          </p:cNvPr>
          <p:cNvCxnSpPr>
            <a:cxnSpLocks/>
          </p:cNvCxnSpPr>
          <p:nvPr/>
        </p:nvCxnSpPr>
        <p:spPr>
          <a:xfrm flipH="1">
            <a:off x="2897446" y="4719902"/>
            <a:ext cx="657088" cy="3315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DDA94B-9442-4B62-A792-B64DE9DD0EEF}"/>
              </a:ext>
            </a:extLst>
          </p:cNvPr>
          <p:cNvCxnSpPr>
            <a:cxnSpLocks/>
          </p:cNvCxnSpPr>
          <p:nvPr/>
        </p:nvCxnSpPr>
        <p:spPr>
          <a:xfrm>
            <a:off x="5639947" y="4276725"/>
            <a:ext cx="582293" cy="580356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CF9403-A258-4988-A59D-AEB8B490E870}"/>
              </a:ext>
            </a:extLst>
          </p:cNvPr>
          <p:cNvCxnSpPr>
            <a:cxnSpLocks/>
          </p:cNvCxnSpPr>
          <p:nvPr/>
        </p:nvCxnSpPr>
        <p:spPr>
          <a:xfrm>
            <a:off x="6843427" y="5510898"/>
            <a:ext cx="651803" cy="643015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19DE64-A0BD-41EB-96E2-6C2496B80312}"/>
              </a:ext>
            </a:extLst>
          </p:cNvPr>
          <p:cNvCxnSpPr>
            <a:cxnSpLocks/>
          </p:cNvCxnSpPr>
          <p:nvPr/>
        </p:nvCxnSpPr>
        <p:spPr>
          <a:xfrm flipH="1" flipV="1">
            <a:off x="5189884" y="384561"/>
            <a:ext cx="2989474" cy="27655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B6B695-AB8B-40FD-8504-406AFA0CAD37}"/>
              </a:ext>
            </a:extLst>
          </p:cNvPr>
          <p:cNvCxnSpPr>
            <a:cxnSpLocks/>
          </p:cNvCxnSpPr>
          <p:nvPr/>
        </p:nvCxnSpPr>
        <p:spPr>
          <a:xfrm flipH="1">
            <a:off x="1501833" y="4016326"/>
            <a:ext cx="3688051" cy="188312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EDFE00-917B-45ED-9A38-E7A66E69300B}"/>
              </a:ext>
            </a:extLst>
          </p:cNvPr>
          <p:cNvCxnSpPr>
            <a:cxnSpLocks/>
          </p:cNvCxnSpPr>
          <p:nvPr/>
        </p:nvCxnSpPr>
        <p:spPr>
          <a:xfrm>
            <a:off x="5189884" y="4066749"/>
            <a:ext cx="2629642" cy="264594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D422-3E7D-4052-9B6C-0EB3AE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F391E-B890-4A84-8866-74A2442419A7}"/>
              </a:ext>
            </a:extLst>
          </p:cNvPr>
          <p:cNvSpPr txBox="1"/>
          <p:nvPr/>
        </p:nvSpPr>
        <p:spPr>
          <a:xfrm>
            <a:off x="1762831" y="9221075"/>
            <a:ext cx="1007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72" indent="-212172">
              <a:buFont typeface="Arial" panose="020B0604020202020204" pitchFamily="34" charset="0"/>
              <a:buChar char="•"/>
            </a:pPr>
            <a:r>
              <a:rPr lang="en-US" dirty="0"/>
              <a:t>Suggested fluid line routing for LED Enclosures </a:t>
            </a:r>
          </a:p>
        </p:txBody>
      </p:sp>
      <p:pic>
        <p:nvPicPr>
          <p:cNvPr id="7" name="Picture 6" descr="A close up of an object&#10;&#10;Description automatically generated">
            <a:extLst>
              <a:ext uri="{FF2B5EF4-FFF2-40B4-BE49-F238E27FC236}">
                <a16:creationId xmlns:a16="http://schemas.microsoft.com/office/drawing/2014/main" id="{C8EBDEA0-53B8-45AB-9D62-605B26DC0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6" b="11932"/>
          <a:stretch/>
        </p:blipFill>
        <p:spPr>
          <a:xfrm rot="-120000">
            <a:off x="1079094" y="126519"/>
            <a:ext cx="7409885" cy="913084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B40CFB-5AF5-4F4D-86BB-7210A7BB564C}"/>
              </a:ext>
            </a:extLst>
          </p:cNvPr>
          <p:cNvCxnSpPr>
            <a:cxnSpLocks/>
          </p:cNvCxnSpPr>
          <p:nvPr/>
        </p:nvCxnSpPr>
        <p:spPr>
          <a:xfrm flipH="1">
            <a:off x="4019550" y="8191316"/>
            <a:ext cx="1050236" cy="59073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B0ABDA-C4E3-4B2F-A111-5310D79351C6}"/>
              </a:ext>
            </a:extLst>
          </p:cNvPr>
          <p:cNvCxnSpPr>
            <a:cxnSpLocks/>
          </p:cNvCxnSpPr>
          <p:nvPr/>
        </p:nvCxnSpPr>
        <p:spPr>
          <a:xfrm>
            <a:off x="1501833" y="5864723"/>
            <a:ext cx="2544613" cy="289043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5B4EA-4701-4A98-A344-B1F0FFF43BD6}"/>
              </a:ext>
            </a:extLst>
          </p:cNvPr>
          <p:cNvCxnSpPr>
            <a:cxnSpLocks/>
          </p:cNvCxnSpPr>
          <p:nvPr/>
        </p:nvCxnSpPr>
        <p:spPr>
          <a:xfrm flipH="1">
            <a:off x="6972300" y="6667193"/>
            <a:ext cx="847226" cy="47991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76B1FD-56AF-4E89-9515-17EE5D2EFCF0}"/>
              </a:ext>
            </a:extLst>
          </p:cNvPr>
          <p:cNvCxnSpPr>
            <a:cxnSpLocks/>
          </p:cNvCxnSpPr>
          <p:nvPr/>
        </p:nvCxnSpPr>
        <p:spPr>
          <a:xfrm flipH="1">
            <a:off x="7212650" y="3150159"/>
            <a:ext cx="966708" cy="482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49928-FF6E-4C84-AC3E-0DCD9649B637}"/>
              </a:ext>
            </a:extLst>
          </p:cNvPr>
          <p:cNvCxnSpPr>
            <a:cxnSpLocks/>
          </p:cNvCxnSpPr>
          <p:nvPr/>
        </p:nvCxnSpPr>
        <p:spPr>
          <a:xfrm flipH="1">
            <a:off x="1281869" y="363261"/>
            <a:ext cx="3890923" cy="18586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405A90-30F8-455D-BD14-CAC51539BCDF}"/>
              </a:ext>
            </a:extLst>
          </p:cNvPr>
          <p:cNvCxnSpPr>
            <a:cxnSpLocks/>
          </p:cNvCxnSpPr>
          <p:nvPr/>
        </p:nvCxnSpPr>
        <p:spPr>
          <a:xfrm flipH="1" flipV="1">
            <a:off x="1239140" y="2226116"/>
            <a:ext cx="2873285" cy="30547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B50555-FB46-4891-94CB-20E3CE0C3823}"/>
              </a:ext>
            </a:extLst>
          </p:cNvPr>
          <p:cNvCxnSpPr>
            <a:cxnSpLocks/>
          </p:cNvCxnSpPr>
          <p:nvPr/>
        </p:nvCxnSpPr>
        <p:spPr>
          <a:xfrm flipH="1">
            <a:off x="4068193" y="4691940"/>
            <a:ext cx="1121691" cy="588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21744DD2-443E-406B-A991-BEBB10CC559C}"/>
              </a:ext>
            </a:extLst>
          </p:cNvPr>
          <p:cNvCxnSpPr>
            <a:cxnSpLocks/>
          </p:cNvCxnSpPr>
          <p:nvPr/>
        </p:nvCxnSpPr>
        <p:spPr>
          <a:xfrm rot="5400000">
            <a:off x="4735056" y="4794383"/>
            <a:ext cx="584908" cy="352694"/>
          </a:xfrm>
          <a:prstGeom prst="curvedConnector3">
            <a:avLst>
              <a:gd name="adj1" fmla="val 15422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7F8D8B15-8851-48C2-885B-7D0BE5794DF5}"/>
              </a:ext>
            </a:extLst>
          </p:cNvPr>
          <p:cNvCxnSpPr>
            <a:cxnSpLocks/>
          </p:cNvCxnSpPr>
          <p:nvPr/>
        </p:nvCxnSpPr>
        <p:spPr>
          <a:xfrm rot="5400000">
            <a:off x="4256023" y="5722157"/>
            <a:ext cx="943754" cy="88401"/>
          </a:xfrm>
          <a:prstGeom prst="curvedConnector3">
            <a:avLst>
              <a:gd name="adj1" fmla="val 12266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228F8E5-41BF-44DB-B5D3-6726A644581E}"/>
              </a:ext>
            </a:extLst>
          </p:cNvPr>
          <p:cNvCxnSpPr>
            <a:cxnSpLocks/>
          </p:cNvCxnSpPr>
          <p:nvPr/>
        </p:nvCxnSpPr>
        <p:spPr>
          <a:xfrm rot="5400000">
            <a:off x="4225084" y="6639326"/>
            <a:ext cx="1053185" cy="135954"/>
          </a:xfrm>
          <a:prstGeom prst="curvedConnector3">
            <a:avLst>
              <a:gd name="adj1" fmla="val 122352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0CA2028C-B024-4CE5-B852-094F524670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81766" y="7603297"/>
            <a:ext cx="957418" cy="218620"/>
          </a:xfrm>
          <a:prstGeom prst="curvedConnector3">
            <a:avLst>
              <a:gd name="adj1" fmla="val 3308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156E36ED-AF05-402C-8095-3EF129E3ED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4984" y="5817292"/>
            <a:ext cx="877535" cy="454603"/>
          </a:xfrm>
          <a:prstGeom prst="curvedConnector3">
            <a:avLst>
              <a:gd name="adj1" fmla="val 7605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EE234DC7-22A3-4973-ADF3-1341F97019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0292" y="5091565"/>
            <a:ext cx="1084378" cy="119782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25706591-DB97-4711-A6E5-5D4F57259B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84607" y="3143175"/>
            <a:ext cx="685013" cy="460673"/>
          </a:xfrm>
          <a:prstGeom prst="curvedConnector3">
            <a:avLst>
              <a:gd name="adj1" fmla="val 14733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4C7B2389-D86E-4622-9F33-E3AABC4AD5D1}"/>
              </a:ext>
            </a:extLst>
          </p:cNvPr>
          <p:cNvCxnSpPr>
            <a:cxnSpLocks/>
          </p:cNvCxnSpPr>
          <p:nvPr/>
        </p:nvCxnSpPr>
        <p:spPr>
          <a:xfrm rot="5400000">
            <a:off x="2037490" y="4168530"/>
            <a:ext cx="913525" cy="7360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3827F57-9411-4C3F-8320-0F31DA9F5E2F}"/>
              </a:ext>
            </a:extLst>
          </p:cNvPr>
          <p:cNvCxnSpPr>
            <a:cxnSpLocks/>
          </p:cNvCxnSpPr>
          <p:nvPr/>
        </p:nvCxnSpPr>
        <p:spPr>
          <a:xfrm flipH="1">
            <a:off x="4273905" y="295591"/>
            <a:ext cx="577258" cy="2821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77AB7D1-628C-40CD-A58B-21C2AB13B4CA}"/>
              </a:ext>
            </a:extLst>
          </p:cNvPr>
          <p:cNvCxnSpPr>
            <a:cxnSpLocks/>
          </p:cNvCxnSpPr>
          <p:nvPr/>
        </p:nvCxnSpPr>
        <p:spPr>
          <a:xfrm>
            <a:off x="1336600" y="6321103"/>
            <a:ext cx="570489" cy="6708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401B747-5E27-4FAF-A1BD-8F1E6B7C7396}"/>
              </a:ext>
            </a:extLst>
          </p:cNvPr>
          <p:cNvCxnSpPr>
            <a:cxnSpLocks/>
          </p:cNvCxnSpPr>
          <p:nvPr/>
        </p:nvCxnSpPr>
        <p:spPr>
          <a:xfrm flipV="1">
            <a:off x="1540639" y="1586244"/>
            <a:ext cx="564741" cy="2528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A1B0417-D400-462B-B3E8-56C4437DBA1F}"/>
              </a:ext>
            </a:extLst>
          </p:cNvPr>
          <p:cNvCxnSpPr>
            <a:cxnSpLocks/>
          </p:cNvCxnSpPr>
          <p:nvPr/>
        </p:nvCxnSpPr>
        <p:spPr>
          <a:xfrm flipH="1" flipV="1">
            <a:off x="2245810" y="6137758"/>
            <a:ext cx="10783" cy="428917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9CA16C2-A42D-4C95-B172-C12F5D450806}"/>
              </a:ext>
            </a:extLst>
          </p:cNvPr>
          <p:cNvCxnSpPr>
            <a:cxnSpLocks/>
          </p:cNvCxnSpPr>
          <p:nvPr/>
        </p:nvCxnSpPr>
        <p:spPr>
          <a:xfrm>
            <a:off x="2473871" y="7648316"/>
            <a:ext cx="570489" cy="6708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6473C97-22A4-435E-B434-92100A6468E7}"/>
              </a:ext>
            </a:extLst>
          </p:cNvPr>
          <p:cNvCxnSpPr>
            <a:cxnSpLocks/>
          </p:cNvCxnSpPr>
          <p:nvPr/>
        </p:nvCxnSpPr>
        <p:spPr>
          <a:xfrm flipV="1">
            <a:off x="4573961" y="8766457"/>
            <a:ext cx="657882" cy="3869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E63F4AC-4A18-44CD-A8A7-046CC5EEFA7D}"/>
              </a:ext>
            </a:extLst>
          </p:cNvPr>
          <p:cNvCxnSpPr>
            <a:cxnSpLocks/>
          </p:cNvCxnSpPr>
          <p:nvPr/>
        </p:nvCxnSpPr>
        <p:spPr>
          <a:xfrm flipH="1">
            <a:off x="7250982" y="7233896"/>
            <a:ext cx="596894" cy="3453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C490813-A32C-4096-AD99-1AEE8A3DFC16}"/>
              </a:ext>
            </a:extLst>
          </p:cNvPr>
          <p:cNvCxnSpPr>
            <a:cxnSpLocks/>
          </p:cNvCxnSpPr>
          <p:nvPr/>
        </p:nvCxnSpPr>
        <p:spPr>
          <a:xfrm flipH="1" flipV="1">
            <a:off x="4854705" y="7709098"/>
            <a:ext cx="10783" cy="428917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B3D69C2-E8D8-4442-BDF8-1047699420E2}"/>
              </a:ext>
            </a:extLst>
          </p:cNvPr>
          <p:cNvCxnSpPr>
            <a:cxnSpLocks/>
          </p:cNvCxnSpPr>
          <p:nvPr/>
        </p:nvCxnSpPr>
        <p:spPr>
          <a:xfrm flipH="1" flipV="1">
            <a:off x="6842123" y="6638213"/>
            <a:ext cx="10783" cy="428917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CC1E3B10-6BD7-4103-9D64-34F7C2D3B456}"/>
              </a:ext>
            </a:extLst>
          </p:cNvPr>
          <p:cNvCxnSpPr>
            <a:cxnSpLocks/>
          </p:cNvCxnSpPr>
          <p:nvPr/>
        </p:nvCxnSpPr>
        <p:spPr>
          <a:xfrm rot="5400000">
            <a:off x="6733602" y="3738918"/>
            <a:ext cx="584908" cy="352694"/>
          </a:xfrm>
          <a:prstGeom prst="curvedConnector3">
            <a:avLst>
              <a:gd name="adj1" fmla="val 15422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92299EF3-413C-41A7-9250-E030EF744ABE}"/>
              </a:ext>
            </a:extLst>
          </p:cNvPr>
          <p:cNvCxnSpPr>
            <a:cxnSpLocks/>
          </p:cNvCxnSpPr>
          <p:nvPr/>
        </p:nvCxnSpPr>
        <p:spPr>
          <a:xfrm rot="5400000">
            <a:off x="6193776" y="4701490"/>
            <a:ext cx="1089150" cy="96830"/>
          </a:xfrm>
          <a:prstGeom prst="curvedConnector3">
            <a:avLst>
              <a:gd name="adj1" fmla="val 11034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9B9D9D20-17D8-499E-8AA2-576652F9815D}"/>
              </a:ext>
            </a:extLst>
          </p:cNvPr>
          <p:cNvCxnSpPr>
            <a:cxnSpLocks/>
          </p:cNvCxnSpPr>
          <p:nvPr/>
        </p:nvCxnSpPr>
        <p:spPr>
          <a:xfrm rot="5400000">
            <a:off x="6237774" y="5656787"/>
            <a:ext cx="1016161" cy="163777"/>
          </a:xfrm>
          <a:prstGeom prst="curvedConnector3">
            <a:avLst>
              <a:gd name="adj1" fmla="val 115615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86AD3F28-8965-47B9-9308-4661C0B829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4932" y="6501055"/>
            <a:ext cx="949202" cy="268856"/>
          </a:xfrm>
          <a:prstGeom prst="curvedConnector3">
            <a:avLst>
              <a:gd name="adj1" fmla="val 9861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DB13EA2-1C65-42B2-9736-CE74A47585DA}"/>
              </a:ext>
            </a:extLst>
          </p:cNvPr>
          <p:cNvCxnSpPr>
            <a:cxnSpLocks/>
          </p:cNvCxnSpPr>
          <p:nvPr/>
        </p:nvCxnSpPr>
        <p:spPr>
          <a:xfrm flipH="1">
            <a:off x="4662992" y="4502417"/>
            <a:ext cx="454757" cy="2474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D60DD2-D179-439E-B4A1-0C5AB5FC64D8}"/>
              </a:ext>
            </a:extLst>
          </p:cNvPr>
          <p:cNvCxnSpPr>
            <a:cxnSpLocks/>
          </p:cNvCxnSpPr>
          <p:nvPr/>
        </p:nvCxnSpPr>
        <p:spPr>
          <a:xfrm flipH="1" flipV="1">
            <a:off x="2150376" y="2918023"/>
            <a:ext cx="306750" cy="304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BD7120-F98A-4C60-8D95-B1FDB66004D4}"/>
              </a:ext>
            </a:extLst>
          </p:cNvPr>
          <p:cNvCxnSpPr>
            <a:cxnSpLocks/>
          </p:cNvCxnSpPr>
          <p:nvPr/>
        </p:nvCxnSpPr>
        <p:spPr>
          <a:xfrm flipH="1" flipV="1">
            <a:off x="2397892" y="682087"/>
            <a:ext cx="469466" cy="376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221310A-4B5C-4BD9-B5B5-BED4BEE02A0B}"/>
              </a:ext>
            </a:extLst>
          </p:cNvPr>
          <p:cNvCxnSpPr>
            <a:cxnSpLocks/>
          </p:cNvCxnSpPr>
          <p:nvPr/>
        </p:nvCxnSpPr>
        <p:spPr>
          <a:xfrm flipH="1" flipV="1">
            <a:off x="3233854" y="4077900"/>
            <a:ext cx="555690" cy="64032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1CB8119-2303-4B05-A66B-E311F4705944}"/>
              </a:ext>
            </a:extLst>
          </p:cNvPr>
          <p:cNvCxnSpPr>
            <a:cxnSpLocks/>
          </p:cNvCxnSpPr>
          <p:nvPr/>
        </p:nvCxnSpPr>
        <p:spPr>
          <a:xfrm flipH="1" flipV="1">
            <a:off x="6329834" y="1057943"/>
            <a:ext cx="306750" cy="304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A73F71B-999E-4BC8-8CB5-84F7D726D53D}"/>
              </a:ext>
            </a:extLst>
          </p:cNvPr>
          <p:cNvCxnSpPr>
            <a:cxnSpLocks/>
          </p:cNvCxnSpPr>
          <p:nvPr/>
        </p:nvCxnSpPr>
        <p:spPr>
          <a:xfrm flipV="1">
            <a:off x="7495230" y="3391207"/>
            <a:ext cx="466741" cy="2496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43DBCDD-A308-49E6-AA36-3731FE768F1E}"/>
              </a:ext>
            </a:extLst>
          </p:cNvPr>
          <p:cNvSpPr/>
          <p:nvPr/>
        </p:nvSpPr>
        <p:spPr>
          <a:xfrm>
            <a:off x="8674671" y="7476320"/>
            <a:ext cx="339267" cy="33904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1E02D9A-7C62-47B1-9C3A-6536E92F6DA4}"/>
              </a:ext>
            </a:extLst>
          </p:cNvPr>
          <p:cNvSpPr/>
          <p:nvPr/>
        </p:nvSpPr>
        <p:spPr>
          <a:xfrm>
            <a:off x="8674670" y="8083560"/>
            <a:ext cx="339267" cy="339047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2265A91-9C2D-4D8B-8DDF-BEF5F578E06E}"/>
              </a:ext>
            </a:extLst>
          </p:cNvPr>
          <p:cNvSpPr txBox="1"/>
          <p:nvPr/>
        </p:nvSpPr>
        <p:spPr>
          <a:xfrm>
            <a:off x="9013937" y="7415010"/>
            <a:ext cx="308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Fluid Leaving the LEDs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FD247E1-D3E5-4188-A576-E17C35E7AF7E}"/>
              </a:ext>
            </a:extLst>
          </p:cNvPr>
          <p:cNvSpPr txBox="1"/>
          <p:nvPr/>
        </p:nvSpPr>
        <p:spPr>
          <a:xfrm>
            <a:off x="9013937" y="7973085"/>
            <a:ext cx="3084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Fluid Entering the LEDs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3D9513D-C69C-4AAF-9772-EC8D915B6944}"/>
              </a:ext>
            </a:extLst>
          </p:cNvPr>
          <p:cNvSpPr txBox="1"/>
          <p:nvPr/>
        </p:nvSpPr>
        <p:spPr>
          <a:xfrm>
            <a:off x="803520" y="118516"/>
            <a:ext cx="308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Heated Fluid </a:t>
            </a:r>
          </a:p>
          <a:p>
            <a:r>
              <a:rPr lang="en-US" b="1" dirty="0"/>
              <a:t>To Radiator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1D0D39F-3DEF-494A-83BE-417D7F747E52}"/>
              </a:ext>
            </a:extLst>
          </p:cNvPr>
          <p:cNvSpPr txBox="1"/>
          <p:nvPr/>
        </p:nvSpPr>
        <p:spPr>
          <a:xfrm>
            <a:off x="864580" y="7139741"/>
            <a:ext cx="308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Cooled Fluid</a:t>
            </a:r>
          </a:p>
          <a:p>
            <a:r>
              <a:rPr lang="en-US" b="1" dirty="0"/>
              <a:t>To LEDs</a:t>
            </a:r>
          </a:p>
        </p:txBody>
      </p:sp>
    </p:spTree>
    <p:extLst>
      <p:ext uri="{BB962C8B-B14F-4D97-AF65-F5344CB8AC3E}">
        <p14:creationId xmlns:p14="http://schemas.microsoft.com/office/powerpoint/2010/main" val="45472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64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 AG</dc:creator>
  <cp:lastModifiedBy>Eugene Zeleny</cp:lastModifiedBy>
  <cp:revision>37</cp:revision>
  <cp:lastPrinted>2019-05-20T20:14:53Z</cp:lastPrinted>
  <dcterms:created xsi:type="dcterms:W3CDTF">2019-05-06T17:11:25Z</dcterms:created>
  <dcterms:modified xsi:type="dcterms:W3CDTF">2019-11-05T22:52:52Z</dcterms:modified>
</cp:coreProperties>
</file>