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18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직사각형 102"/>
          <p:cNvSpPr/>
          <p:nvPr/>
        </p:nvSpPr>
        <p:spPr>
          <a:xfrm>
            <a:off x="0" y="0"/>
            <a:ext cx="12192000" cy="4904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E964926-13CE-3AE7-CD22-0DD9C1AB8C7F}"/>
              </a:ext>
            </a:extLst>
          </p:cNvPr>
          <p:cNvGrpSpPr/>
          <p:nvPr/>
        </p:nvGrpSpPr>
        <p:grpSpPr>
          <a:xfrm>
            <a:off x="-12112" y="772035"/>
            <a:ext cx="12214463" cy="6085965"/>
            <a:chOff x="0" y="772035"/>
            <a:chExt cx="12214463" cy="6085965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3FA1E9C-6238-9417-ECD0-AF90F093E768}"/>
                </a:ext>
              </a:extLst>
            </p:cNvPr>
            <p:cNvSpPr/>
            <p:nvPr/>
          </p:nvSpPr>
          <p:spPr>
            <a:xfrm flipV="1">
              <a:off x="5270" y="772038"/>
              <a:ext cx="12209193" cy="6085961"/>
            </a:xfrm>
            <a:custGeom>
              <a:avLst/>
              <a:gdLst>
                <a:gd name="connsiteX0" fmla="*/ 12183060 w 12183060"/>
                <a:gd name="connsiteY0" fmla="*/ 6085961 h 6085961"/>
                <a:gd name="connsiteX1" fmla="*/ 12183060 w 12183060"/>
                <a:gd name="connsiteY1" fmla="*/ 0 h 6085961"/>
                <a:gd name="connsiteX2" fmla="*/ 0 w 12183060"/>
                <a:gd name="connsiteY2" fmla="*/ 0 h 6085961"/>
                <a:gd name="connsiteX3" fmla="*/ 0 w 12183060"/>
                <a:gd name="connsiteY3" fmla="*/ 2123938 h 6085961"/>
                <a:gd name="connsiteX4" fmla="*/ 830508 w 12183060"/>
                <a:gd name="connsiteY4" fmla="*/ 2140305 h 6085961"/>
                <a:gd name="connsiteX5" fmla="*/ 4606635 w 12183060"/>
                <a:gd name="connsiteY5" fmla="*/ 2665650 h 6085961"/>
                <a:gd name="connsiteX6" fmla="*/ 12171400 w 12183060"/>
                <a:gd name="connsiteY6" fmla="*/ 6075721 h 6085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3060" h="6085961">
                  <a:moveTo>
                    <a:pt x="12183060" y="6085961"/>
                  </a:moveTo>
                  <a:lnTo>
                    <a:pt x="12183060" y="0"/>
                  </a:lnTo>
                  <a:lnTo>
                    <a:pt x="0" y="0"/>
                  </a:lnTo>
                  <a:lnTo>
                    <a:pt x="0" y="2123938"/>
                  </a:lnTo>
                  <a:lnTo>
                    <a:pt x="830508" y="2140305"/>
                  </a:lnTo>
                  <a:cubicBezTo>
                    <a:pt x="2000954" y="2192474"/>
                    <a:pt x="3277530" y="2364107"/>
                    <a:pt x="4606635" y="2665650"/>
                  </a:cubicBezTo>
                  <a:cubicBezTo>
                    <a:pt x="7763259" y="3381816"/>
                    <a:pt x="10506436" y="4669739"/>
                    <a:pt x="12171400" y="607572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3E0AD77-292D-23A2-CF9F-20A6767C1384}"/>
                </a:ext>
              </a:extLst>
            </p:cNvPr>
            <p:cNvSpPr/>
            <p:nvPr/>
          </p:nvSpPr>
          <p:spPr>
            <a:xfrm flipV="1">
              <a:off x="5270" y="790574"/>
              <a:ext cx="12200953" cy="6067425"/>
            </a:xfrm>
            <a:custGeom>
              <a:avLst/>
              <a:gdLst>
                <a:gd name="connsiteX0" fmla="*/ 12183060 w 12183060"/>
                <a:gd name="connsiteY0" fmla="*/ 6067425 h 6067425"/>
                <a:gd name="connsiteX1" fmla="*/ 12183060 w 12183060"/>
                <a:gd name="connsiteY1" fmla="*/ 0 h 6067425"/>
                <a:gd name="connsiteX2" fmla="*/ 0 w 12183060"/>
                <a:gd name="connsiteY2" fmla="*/ 0 h 6067425"/>
                <a:gd name="connsiteX3" fmla="*/ 0 w 12183060"/>
                <a:gd name="connsiteY3" fmla="*/ 1600308 h 6067425"/>
                <a:gd name="connsiteX4" fmla="*/ 830508 w 12183060"/>
                <a:gd name="connsiteY4" fmla="*/ 1618761 h 6067425"/>
                <a:gd name="connsiteX5" fmla="*/ 4606635 w 12183060"/>
                <a:gd name="connsiteY5" fmla="*/ 2211079 h 6067425"/>
                <a:gd name="connsiteX6" fmla="*/ 12171400 w 12183060"/>
                <a:gd name="connsiteY6" fmla="*/ 6055880 h 606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3060" h="6067425">
                  <a:moveTo>
                    <a:pt x="12183060" y="6067425"/>
                  </a:moveTo>
                  <a:lnTo>
                    <a:pt x="12183060" y="0"/>
                  </a:lnTo>
                  <a:lnTo>
                    <a:pt x="0" y="0"/>
                  </a:lnTo>
                  <a:lnTo>
                    <a:pt x="0" y="1600308"/>
                  </a:lnTo>
                  <a:lnTo>
                    <a:pt x="830508" y="1618761"/>
                  </a:lnTo>
                  <a:cubicBezTo>
                    <a:pt x="2000954" y="1677581"/>
                    <a:pt x="3277530" y="1871094"/>
                    <a:pt x="4606635" y="2211079"/>
                  </a:cubicBezTo>
                  <a:cubicBezTo>
                    <a:pt x="7763259" y="3018545"/>
                    <a:pt x="10506436" y="4470657"/>
                    <a:pt x="12171400" y="605588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0000"/>
                    <a:lumOff val="30000"/>
                    <a:alpha val="42000"/>
                  </a:schemeClr>
                </a:gs>
                <a:gs pos="27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954FC9F-19E0-1F97-B154-15A02456355B}"/>
                </a:ext>
              </a:extLst>
            </p:cNvPr>
            <p:cNvSpPr/>
            <p:nvPr/>
          </p:nvSpPr>
          <p:spPr>
            <a:xfrm flipV="1">
              <a:off x="0" y="772035"/>
              <a:ext cx="12206224" cy="6085965"/>
            </a:xfrm>
            <a:custGeom>
              <a:avLst/>
              <a:gdLst>
                <a:gd name="connsiteX0" fmla="*/ 12183060 w 12183060"/>
                <a:gd name="connsiteY0" fmla="*/ 6085965 h 6085965"/>
                <a:gd name="connsiteX1" fmla="*/ 12183060 w 12183060"/>
                <a:gd name="connsiteY1" fmla="*/ 0 h 6085965"/>
                <a:gd name="connsiteX2" fmla="*/ 0 w 12183060"/>
                <a:gd name="connsiteY2" fmla="*/ 0 h 6085965"/>
                <a:gd name="connsiteX3" fmla="*/ 0 w 12183060"/>
                <a:gd name="connsiteY3" fmla="*/ 1037794 h 6085965"/>
                <a:gd name="connsiteX4" fmla="*/ 830508 w 12183060"/>
                <a:gd name="connsiteY4" fmla="*/ 1058648 h 6085965"/>
                <a:gd name="connsiteX5" fmla="*/ 4606635 w 12183060"/>
                <a:gd name="connsiteY5" fmla="*/ 1728010 h 6085965"/>
                <a:gd name="connsiteX6" fmla="*/ 12171400 w 12183060"/>
                <a:gd name="connsiteY6" fmla="*/ 6072918 h 608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83060" h="6085965">
                  <a:moveTo>
                    <a:pt x="12183060" y="6085965"/>
                  </a:moveTo>
                  <a:lnTo>
                    <a:pt x="12183060" y="0"/>
                  </a:lnTo>
                  <a:lnTo>
                    <a:pt x="0" y="0"/>
                  </a:lnTo>
                  <a:lnTo>
                    <a:pt x="0" y="1037794"/>
                  </a:lnTo>
                  <a:lnTo>
                    <a:pt x="830508" y="1058648"/>
                  </a:lnTo>
                  <a:cubicBezTo>
                    <a:pt x="2000954" y="1125118"/>
                    <a:pt x="3277530" y="1343802"/>
                    <a:pt x="4606635" y="1728010"/>
                  </a:cubicBezTo>
                  <a:cubicBezTo>
                    <a:pt x="7763259" y="2640507"/>
                    <a:pt x="10506436" y="4281500"/>
                    <a:pt x="12171400" y="607291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D9FBB2D-BADC-CB12-534F-2815735BDF5A}"/>
                </a:ext>
              </a:extLst>
            </p:cNvPr>
            <p:cNvSpPr>
              <a:spLocks/>
            </p:cNvSpPr>
            <p:nvPr/>
          </p:nvSpPr>
          <p:spPr>
            <a:xfrm flipV="1">
              <a:off x="5232" y="790575"/>
              <a:ext cx="12204000" cy="6067425"/>
            </a:xfrm>
            <a:custGeom>
              <a:avLst/>
              <a:gdLst>
                <a:gd name="connsiteX0" fmla="*/ 12204000 w 12204000"/>
                <a:gd name="connsiteY0" fmla="*/ 6067425 h 6067425"/>
                <a:gd name="connsiteX1" fmla="*/ 12204000 w 12204000"/>
                <a:gd name="connsiteY1" fmla="*/ 0 h 6067425"/>
                <a:gd name="connsiteX2" fmla="*/ 0 w 12204000"/>
                <a:gd name="connsiteY2" fmla="*/ 0 h 6067425"/>
                <a:gd name="connsiteX3" fmla="*/ 0 w 12204000"/>
                <a:gd name="connsiteY3" fmla="*/ 531723 h 6067425"/>
                <a:gd name="connsiteX4" fmla="*/ 831935 w 12204000"/>
                <a:gd name="connsiteY4" fmla="*/ 554591 h 6067425"/>
                <a:gd name="connsiteX5" fmla="*/ 4614553 w 12204000"/>
                <a:gd name="connsiteY5" fmla="*/ 1288598 h 6067425"/>
                <a:gd name="connsiteX6" fmla="*/ 12192320 w 12204000"/>
                <a:gd name="connsiteY6" fmla="*/ 6053118 h 606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4000" h="6067425">
                  <a:moveTo>
                    <a:pt x="12204000" y="6067425"/>
                  </a:moveTo>
                  <a:lnTo>
                    <a:pt x="12204000" y="0"/>
                  </a:lnTo>
                  <a:lnTo>
                    <a:pt x="0" y="0"/>
                  </a:lnTo>
                  <a:lnTo>
                    <a:pt x="0" y="531723"/>
                  </a:lnTo>
                  <a:lnTo>
                    <a:pt x="831935" y="554591"/>
                  </a:lnTo>
                  <a:cubicBezTo>
                    <a:pt x="2004393" y="627481"/>
                    <a:pt x="3283164" y="867284"/>
                    <a:pt x="4614553" y="1288598"/>
                  </a:cubicBezTo>
                  <a:cubicBezTo>
                    <a:pt x="7776602" y="2289219"/>
                    <a:pt x="10524495" y="4088693"/>
                    <a:pt x="12192320" y="6053118"/>
                  </a:cubicBezTo>
                  <a:close/>
                </a:path>
              </a:pathLst>
            </a:custGeom>
            <a:blipFill dpi="0" rotWithShape="0">
              <a:blip r:embed="rId2"/>
              <a:srcRect/>
              <a:tile tx="647700" ty="-125730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1" name="Copyright"/>
          <p:cNvSpPr txBox="1"/>
          <p:nvPr/>
        </p:nvSpPr>
        <p:spPr>
          <a:xfrm>
            <a:off x="10054231" y="6473274"/>
            <a:ext cx="22521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League Spartan Medium" pitchFamily="2" charset="0"/>
                <a:cs typeface="Arial" pitchFamily="34" charset="0"/>
              </a:rPr>
              <a:t>Reshaping our world from AI</a:t>
            </a:r>
            <a:endParaRPr lang="en-US" sz="900" dirty="0">
              <a:solidFill>
                <a:srgbClr val="0072BA"/>
              </a:solidFill>
              <a:latin typeface="League Spartan Medium" pitchFamily="2" charset="0"/>
              <a:cs typeface="Arial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939686" y="1152053"/>
            <a:ext cx="8416262" cy="7810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400" b="1" kern="1500" spc="300" baseline="0">
                <a:solidFill>
                  <a:schemeClr val="accent3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CSI-Vision </a:t>
            </a:r>
            <a:r>
              <a:rPr lang="en-US" altLang="ko-KR" dirty="0" err="1"/>
              <a:t>Presentaion</a:t>
            </a:r>
            <a:endParaRPr lang="ko-KR" altLang="en-US" dirty="0"/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57853" y="2971402"/>
            <a:ext cx="4708640" cy="6356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accent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Subject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4BC58-A241-4829-3901-ACC446B26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83" y="5833142"/>
            <a:ext cx="1954253" cy="7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9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-대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58569A-6C60-5392-260E-8E5AC618AF30}"/>
              </a:ext>
            </a:extLst>
          </p:cNvPr>
          <p:cNvSpPr/>
          <p:nvPr/>
        </p:nvSpPr>
        <p:spPr>
          <a:xfrm>
            <a:off x="0" y="371476"/>
            <a:ext cx="12192000" cy="616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19B6C4-373D-9293-083B-C91E4AC1CF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8565">
            <a:off x="10445" y="1181689"/>
            <a:ext cx="11745173" cy="44946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E689BBF-9D72-7E63-ED31-62116DEB2D9D}"/>
              </a:ext>
            </a:extLst>
          </p:cNvPr>
          <p:cNvSpPr/>
          <p:nvPr/>
        </p:nvSpPr>
        <p:spPr>
          <a:xfrm>
            <a:off x="0" y="371476"/>
            <a:ext cx="12192000" cy="6160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77292"/>
            <a:ext cx="10515600" cy="7952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AB7CB233-AB6A-6070-35A7-B353EC19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indent="-180000">
              <a:defRPr sz="2000"/>
            </a:lvl2pPr>
            <a:lvl3pPr marL="1143000" indent="-180000">
              <a:buFont typeface="Wingdings" panose="05000000000000000000" pitchFamily="2" charset="2"/>
              <a:buChar char="§"/>
              <a:defRPr sz="1800"/>
            </a:lvl3pPr>
            <a:lvl4pPr indent="-180000">
              <a:defRPr sz="1400"/>
            </a:lvl4pPr>
            <a:lvl5pPr marL="1908000" indent="-180000">
              <a:buSzPct val="50000"/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74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- 중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4D990-5F61-B3F6-D1ED-92CB1AB7CD15}"/>
              </a:ext>
            </a:extLst>
          </p:cNvPr>
          <p:cNvSpPr/>
          <p:nvPr/>
        </p:nvSpPr>
        <p:spPr>
          <a:xfrm>
            <a:off x="0" y="371476"/>
            <a:ext cx="12192000" cy="616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7003939-E456-7F15-A3DF-A5DD291B6E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8565">
            <a:off x="10445" y="1181689"/>
            <a:ext cx="11745173" cy="4494622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08FF5674-C46B-9D0D-8DFE-4A16B990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A464C07C-AB6D-F639-C916-ECB4641D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 marL="612000" indent="-180000">
              <a:lnSpc>
                <a:spcPct val="100000"/>
              </a:lnSpc>
              <a:defRPr sz="1600"/>
            </a:lvl2pPr>
            <a:lvl3pPr marL="936000" indent="-180000">
              <a:lnSpc>
                <a:spcPct val="100000"/>
              </a:lnSpc>
              <a:buFont typeface="Wingdings" panose="05000000000000000000" pitchFamily="2" charset="2"/>
              <a:buChar char="§"/>
              <a:defRPr sz="1400"/>
            </a:lvl3pPr>
            <a:lvl4pPr marL="1296000" indent="-180000">
              <a:lnSpc>
                <a:spcPct val="50000"/>
              </a:lnSpc>
              <a:buFont typeface="Arial" panose="020B0604020202020204" pitchFamily="34" charset="0"/>
              <a:buChar char="•"/>
              <a:defRPr sz="1100"/>
            </a:lvl4pPr>
            <a:lvl5pPr marL="1512000" indent="-180000">
              <a:lnSpc>
                <a:spcPct val="50000"/>
              </a:lnSpc>
              <a:buSzPct val="50000"/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84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- 소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72DEA1-64F4-0CB2-C493-C15D9D769CA5}"/>
              </a:ext>
            </a:extLst>
          </p:cNvPr>
          <p:cNvSpPr/>
          <p:nvPr/>
        </p:nvSpPr>
        <p:spPr>
          <a:xfrm>
            <a:off x="0" y="371476"/>
            <a:ext cx="12192000" cy="616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30CE78-3707-4BB8-52DA-A54394CA1D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8565">
            <a:off x="10445" y="1181689"/>
            <a:ext cx="11745173" cy="4494622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CE5BB06E-77C8-3E87-3449-31831A58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A333855B-F7A6-B868-276C-649EC6EE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8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buFont typeface="Arial" panose="020B0604020202020204" pitchFamily="34" charset="0"/>
              <a:buChar char="•"/>
              <a:defRPr sz="1800"/>
            </a:lvl1pPr>
            <a:lvl2pPr marL="579600" indent="-180000">
              <a:lnSpc>
                <a:spcPct val="90000"/>
              </a:lnSpc>
              <a:defRPr sz="1400"/>
            </a:lvl2pPr>
            <a:lvl3pPr marL="846000" indent="-180000">
              <a:lnSpc>
                <a:spcPct val="100000"/>
              </a:lnSpc>
              <a:buFont typeface="Wingdings" panose="05000000000000000000" pitchFamily="2" charset="2"/>
              <a:buChar char="§"/>
              <a:defRPr sz="1100"/>
            </a:lvl3pPr>
            <a:lvl4pPr marL="1152000" indent="-180000">
              <a:lnSpc>
                <a:spcPct val="100000"/>
              </a:lnSpc>
              <a:spcBef>
                <a:spcPts val="200"/>
              </a:spcBef>
              <a:defRPr sz="1000" b="1"/>
            </a:lvl4pPr>
            <a:lvl5pPr marL="1332000" indent="-180000">
              <a:lnSpc>
                <a:spcPct val="100000"/>
              </a:lnSpc>
              <a:spcBef>
                <a:spcPts val="200"/>
              </a:spcBef>
              <a:buSzPct val="50000"/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43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 - 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C14FF5B-6083-6CFB-2247-01E1C66E0FB2}"/>
              </a:ext>
            </a:extLst>
          </p:cNvPr>
          <p:cNvSpPr/>
          <p:nvPr/>
        </p:nvSpPr>
        <p:spPr>
          <a:xfrm>
            <a:off x="0" y="371476"/>
            <a:ext cx="12192000" cy="6160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D8BFD0-20EF-9C3D-9044-C67C06DB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8565">
            <a:off x="10445" y="1181689"/>
            <a:ext cx="11745173" cy="449462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19B4789-920B-E4CE-4D05-1542C297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11">
            <a:extLst>
              <a:ext uri="{FF2B5EF4-FFF2-40B4-BE49-F238E27FC236}">
                <a16:creationId xmlns:a16="http://schemas.microsoft.com/office/drawing/2014/main" id="{260A5662-CEB0-2960-05FB-9314FD9B738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04800" y="1559178"/>
            <a:ext cx="4534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 marL="615600" indent="-180000">
              <a:lnSpc>
                <a:spcPct val="100000"/>
              </a:lnSpc>
              <a:defRPr sz="1600"/>
            </a:lvl2pPr>
            <a:lvl3pPr marL="936000" indent="-180000">
              <a:lnSpc>
                <a:spcPct val="100000"/>
              </a:lnSpc>
              <a:buFont typeface="Wingdings" panose="05000000000000000000" pitchFamily="2" charset="2"/>
              <a:buChar char="§"/>
              <a:defRPr sz="1400"/>
            </a:lvl3pPr>
            <a:lvl4pPr marL="1296000" indent="-180000">
              <a:lnSpc>
                <a:spcPct val="50000"/>
              </a:lnSpc>
              <a:buFont typeface="Arial" panose="020B0604020202020204" pitchFamily="34" charset="0"/>
              <a:buChar char="•"/>
              <a:defRPr sz="1100"/>
            </a:lvl4pPr>
            <a:lvl5pPr marL="1512000" indent="-180000">
              <a:lnSpc>
                <a:spcPct val="50000"/>
              </a:lnSpc>
              <a:buSzPct val="50000"/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4CD0644D-DADA-CD20-A022-C81ECDF0E9E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653045" y="1559178"/>
            <a:ext cx="45588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 marL="615600" indent="-180000">
              <a:lnSpc>
                <a:spcPct val="100000"/>
              </a:lnSpc>
              <a:defRPr sz="1600"/>
            </a:lvl2pPr>
            <a:lvl3pPr marL="936000" indent="-180000">
              <a:lnSpc>
                <a:spcPct val="100000"/>
              </a:lnSpc>
              <a:buFont typeface="Wingdings" panose="05000000000000000000" pitchFamily="2" charset="2"/>
              <a:buChar char="§"/>
              <a:defRPr sz="1400"/>
            </a:lvl3pPr>
            <a:lvl4pPr marL="1296000" indent="-180000">
              <a:lnSpc>
                <a:spcPct val="50000"/>
              </a:lnSpc>
              <a:buFont typeface="Arial" panose="020B0604020202020204" pitchFamily="34" charset="0"/>
              <a:buChar char="•"/>
              <a:defRPr sz="1100"/>
            </a:lvl4pPr>
            <a:lvl5pPr marL="1512000" indent="-180000">
              <a:lnSpc>
                <a:spcPct val="50000"/>
              </a:lnSpc>
              <a:buSzPct val="50000"/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D71041-8523-1F7A-211C-49EDA489C5D1}"/>
              </a:ext>
            </a:extLst>
          </p:cNvPr>
          <p:cNvCxnSpPr>
            <a:cxnSpLocks/>
          </p:cNvCxnSpPr>
          <p:nvPr/>
        </p:nvCxnSpPr>
        <p:spPr>
          <a:xfrm>
            <a:off x="6096000" y="1815212"/>
            <a:ext cx="0" cy="38392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E6672A-50AB-31C4-DF4D-FB64E500813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8565">
            <a:off x="10445" y="1181689"/>
            <a:ext cx="11745173" cy="449462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F1090AF-EDE1-F9CA-AA86-C175AEC5BC2B}"/>
              </a:ext>
            </a:extLst>
          </p:cNvPr>
          <p:cNvSpPr/>
          <p:nvPr/>
        </p:nvSpPr>
        <p:spPr>
          <a:xfrm>
            <a:off x="0" y="0"/>
            <a:ext cx="12192000" cy="37550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accent2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D978DA-ECA7-D026-169A-148965662F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675" y="-23594"/>
            <a:ext cx="1127525" cy="431480"/>
          </a:xfrm>
          <a:prstGeom prst="rect">
            <a:avLst/>
          </a:prstGeom>
        </p:spPr>
      </p:pic>
      <p:sp>
        <p:nvSpPr>
          <p:cNvPr id="11" name="제목 개체 틀 10">
            <a:extLst>
              <a:ext uri="{FF2B5EF4-FFF2-40B4-BE49-F238E27FC236}">
                <a16:creationId xmlns:a16="http://schemas.microsoft.com/office/drawing/2014/main" id="{BC69373A-CC72-C94F-3498-495CC1B6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AAF3F056-9281-C4F8-425F-14DECD6C65FC}"/>
              </a:ext>
            </a:extLst>
          </p:cNvPr>
          <p:cNvSpPr txBox="1">
            <a:spLocks/>
          </p:cNvSpPr>
          <p:nvPr/>
        </p:nvSpPr>
        <p:spPr>
          <a:xfrm>
            <a:off x="838200" y="11738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rgbClr val="072C6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1800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맑은 고딕" panose="020B0503020000020004" pitchFamily="50" charset="-127"/>
              <a:buChar char="-"/>
              <a:defRPr lang="ko-KR" altLang="en-US" sz="2000" kern="1200">
                <a:solidFill>
                  <a:srgbClr val="234F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18000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SzPct val="50000"/>
              <a:buFont typeface="Wingdings" panose="05000000000000000000" pitchFamily="2" charset="2"/>
              <a:buChar char="§"/>
              <a:defRPr lang="ko-KR" altLang="en-US" sz="1800" kern="1200">
                <a:solidFill>
                  <a:schemeClr val="tx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1600200" indent="-18000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ko-KR" altLang="en-US" sz="1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908000" indent="-18000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500"/>
              </a:spcAft>
              <a:buSzPct val="50000"/>
              <a:buFont typeface="Arial" panose="020B0604020202020204" pitchFamily="34" charset="0"/>
              <a:buChar char="•"/>
              <a:defRPr lang="ko-KR" altLang="en-US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0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1" r:id="rId4"/>
    <p:sldLayoutId id="214748368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2800" b="1" kern="1200" dirty="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Wingdings" panose="05000000000000000000" pitchFamily="2" charset="2"/>
        <a:buChar char="Ø"/>
        <a:defRPr lang="ko-KR" altLang="en-US" sz="2400" b="1" kern="1200" dirty="0">
          <a:solidFill>
            <a:srgbClr val="072C6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600"/>
        </a:spcBef>
        <a:buFont typeface="맑은 고딕" panose="020B0503020000020004" pitchFamily="50" charset="-127"/>
        <a:buChar char="-"/>
        <a:defRPr lang="ko-KR" altLang="en-US" sz="2000" kern="1200" dirty="0">
          <a:solidFill>
            <a:srgbClr val="234F77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600"/>
        </a:spcBef>
        <a:spcAft>
          <a:spcPts val="500"/>
        </a:spcAft>
        <a:buSzPct val="50000"/>
        <a:buFont typeface="Wingdings" panose="05000000000000000000" pitchFamily="2" charset="2"/>
        <a:buChar char="v"/>
        <a:defRPr lang="ko-KR" altLang="en-US" sz="1800" kern="1200" dirty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600"/>
        </a:spcBef>
        <a:spcAft>
          <a:spcPts val="500"/>
        </a:spcAft>
        <a:buFont typeface="Arial" panose="020B0604020202020204" pitchFamily="34" charset="0"/>
        <a:buChar char="•"/>
        <a:defRPr lang="ko-KR" altLang="en-US" sz="14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600"/>
        </a:spcBef>
        <a:spcAft>
          <a:spcPts val="500"/>
        </a:spcAft>
        <a:buFont typeface="Wingdings" panose="05000000000000000000" pitchFamily="2" charset="2"/>
        <a:buChar char="ü"/>
        <a:defRPr lang="ko-KR" alt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BB98F-E2B7-A4BA-DD0C-91302CE1B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9C62A-FD21-2C40-4318-E1F5A4B0F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970E00-93F3-92BE-EB62-59BAE89B7CC7}"/>
              </a:ext>
            </a:extLst>
          </p:cNvPr>
          <p:cNvSpPr txBox="1"/>
          <p:nvPr/>
        </p:nvSpPr>
        <p:spPr>
          <a:xfrm>
            <a:off x="186491" y="557816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7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음악 프로그램 </a:t>
            </a:r>
            <a:r>
              <a:rPr lang="ko-KR" altLang="en-US" sz="1600" b="1" dirty="0" err="1">
                <a:solidFill>
                  <a:srgbClr val="07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구상안</a:t>
            </a:r>
            <a:endParaRPr lang="ko-KR" altLang="en-US" sz="1600" b="1" dirty="0">
              <a:solidFill>
                <a:srgbClr val="07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2BC5D8-8DF2-FD59-F7DD-E8374D4D9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47550"/>
              </p:ext>
            </p:extLst>
          </p:nvPr>
        </p:nvGraphicFramePr>
        <p:xfrm>
          <a:off x="570832" y="1823285"/>
          <a:ext cx="2159000" cy="1466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55890175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45305793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시간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쿼리문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01143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"09:00"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집중할 때 듣는 음악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6312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"12:00"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"</a:t>
                      </a:r>
                      <a:r>
                        <a:rPr lang="ko-KR" altLang="en-US" sz="1100" u="none" strike="noStrike" dirty="0">
                          <a:effectLst/>
                        </a:rPr>
                        <a:t>음악 종료</a:t>
                      </a:r>
                      <a:r>
                        <a:rPr lang="en-US" altLang="ko-KR" sz="1100" u="none" strike="noStrike" dirty="0">
                          <a:effectLst/>
                        </a:rPr>
                        <a:t>"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4893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"13:00"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잠깨는</a:t>
                      </a:r>
                      <a:r>
                        <a:rPr lang="ko-KR" altLang="en-US" sz="1100" u="none" strike="noStrike" dirty="0">
                          <a:effectLst/>
                        </a:rPr>
                        <a:t> 음악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88275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"13:30"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집중할 때 듣는 음악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06558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"17:00"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잠깨는</a:t>
                      </a:r>
                      <a:r>
                        <a:rPr lang="ko-KR" altLang="en-US" sz="1100" u="none" strike="noStrike" dirty="0">
                          <a:effectLst/>
                        </a:rPr>
                        <a:t> 음악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06272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</a:rPr>
                        <a:t>"20:30"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</a:rPr>
                        <a:t>"</a:t>
                      </a:r>
                      <a:r>
                        <a:rPr lang="ko-KR" altLang="en-US" sz="1100" u="none" strike="noStrike" dirty="0">
                          <a:effectLst/>
                        </a:rPr>
                        <a:t>음악 종료</a:t>
                      </a:r>
                      <a:r>
                        <a:rPr lang="en-US" altLang="ko-KR" sz="1100" u="none" strike="noStrike" dirty="0">
                          <a:effectLst/>
                        </a:rPr>
                        <a:t>＂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37354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5CB2D9-7A18-4F81-1DCD-855945D0C951}"/>
              </a:ext>
            </a:extLst>
          </p:cNvPr>
          <p:cNvSpPr txBox="1"/>
          <p:nvPr/>
        </p:nvSpPr>
        <p:spPr>
          <a:xfrm>
            <a:off x="504572" y="1484731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7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b="1" dirty="0">
                <a:solidFill>
                  <a:srgbClr val="07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시간별 음악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B4540B-C089-1957-43B1-3D17E82E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354" y="557816"/>
            <a:ext cx="6352407" cy="4001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045770-A703-A941-FC89-23EA23B6C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2" y="4682882"/>
            <a:ext cx="7188198" cy="2091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0E11CC3-EA6C-D3D4-A8A8-5C0B62E17266}"/>
              </a:ext>
            </a:extLst>
          </p:cNvPr>
          <p:cNvSpPr/>
          <p:nvPr/>
        </p:nvSpPr>
        <p:spPr>
          <a:xfrm>
            <a:off x="6629400" y="2482849"/>
            <a:ext cx="2705100" cy="196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F0D3F6-018E-C69B-E43F-394B182D2667}"/>
              </a:ext>
            </a:extLst>
          </p:cNvPr>
          <p:cNvCxnSpPr/>
          <p:nvPr/>
        </p:nvCxnSpPr>
        <p:spPr>
          <a:xfrm>
            <a:off x="8115300" y="2686050"/>
            <a:ext cx="1276350" cy="299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174BE0-F62D-6555-EDBA-A15BC4FA30C7}"/>
              </a:ext>
            </a:extLst>
          </p:cNvPr>
          <p:cNvSpPr/>
          <p:nvPr/>
        </p:nvSpPr>
        <p:spPr>
          <a:xfrm>
            <a:off x="9313069" y="5691982"/>
            <a:ext cx="402431" cy="96837"/>
          </a:xfrm>
          <a:prstGeom prst="rect">
            <a:avLst/>
          </a:prstGeom>
          <a:solidFill>
            <a:srgbClr val="FFC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1AD602-0A0B-CBD4-DAE4-2297DCE86542}"/>
              </a:ext>
            </a:extLst>
          </p:cNvPr>
          <p:cNvSpPr/>
          <p:nvPr/>
        </p:nvSpPr>
        <p:spPr>
          <a:xfrm>
            <a:off x="3313354" y="557816"/>
            <a:ext cx="1566621" cy="1343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9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E912C3-E2CC-2B65-6E9D-6175AA871710}"/>
              </a:ext>
            </a:extLst>
          </p:cNvPr>
          <p:cNvGrpSpPr/>
          <p:nvPr/>
        </p:nvGrpSpPr>
        <p:grpSpPr>
          <a:xfrm>
            <a:off x="87086" y="418010"/>
            <a:ext cx="12104914" cy="6265579"/>
            <a:chOff x="0" y="174410"/>
            <a:chExt cx="12192000" cy="65091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56030DC-F054-59EA-85CE-6FED35ED6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4410"/>
              <a:ext cx="12192000" cy="650918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990691-3572-8AD7-421A-A57E7E0DF5EF}"/>
                </a:ext>
              </a:extLst>
            </p:cNvPr>
            <p:cNvSpPr/>
            <p:nvPr/>
          </p:nvSpPr>
          <p:spPr>
            <a:xfrm>
              <a:off x="0" y="687977"/>
              <a:ext cx="2734491" cy="3483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910E518-B804-771E-7CA4-B8AF3811D8BD}"/>
                </a:ext>
              </a:extLst>
            </p:cNvPr>
            <p:cNvSpPr/>
            <p:nvPr/>
          </p:nvSpPr>
          <p:spPr>
            <a:xfrm>
              <a:off x="4106091" y="4071257"/>
              <a:ext cx="3061063" cy="3875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C5B093-5EA4-BDD4-6C02-77E5337BDCCE}"/>
                </a:ext>
              </a:extLst>
            </p:cNvPr>
            <p:cNvSpPr/>
            <p:nvPr/>
          </p:nvSpPr>
          <p:spPr>
            <a:xfrm>
              <a:off x="2778036" y="687976"/>
              <a:ext cx="3263539" cy="348343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활용 라이브러리 </a:t>
              </a:r>
              <a:r>
                <a:rPr lang="en-US" altLang="ko-KR" dirty="0"/>
                <a:t>: </a:t>
              </a:r>
              <a:r>
                <a:rPr lang="en-US" altLang="ko-KR" dirty="0">
                  <a:solidFill>
                    <a:srgbClr val="FF0000"/>
                  </a:solidFill>
                </a:rPr>
                <a:t>Selenium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A2EB4F7-F82E-803F-0D2E-6163DD9E7BC4}"/>
                </a:ext>
              </a:extLst>
            </p:cNvPr>
            <p:cNvSpPr/>
            <p:nvPr/>
          </p:nvSpPr>
          <p:spPr>
            <a:xfrm>
              <a:off x="9596846" y="1406433"/>
              <a:ext cx="2268584" cy="348343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계정 초기 세팅 필요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560537-CAA7-78C3-6466-FCC5F7702286}"/>
                </a:ext>
              </a:extLst>
            </p:cNvPr>
            <p:cNvSpPr/>
            <p:nvPr/>
          </p:nvSpPr>
          <p:spPr>
            <a:xfrm>
              <a:off x="2778036" y="309396"/>
              <a:ext cx="6270172" cy="348343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번거롭게 </a:t>
              </a:r>
              <a:r>
                <a:rPr lang="en-US" altLang="ko-KR" dirty="0" err="1"/>
                <a:t>url</a:t>
              </a:r>
              <a:r>
                <a:rPr lang="en-US" altLang="ko-KR" dirty="0"/>
                <a:t> </a:t>
              </a:r>
              <a:r>
                <a:rPr lang="ko-KR" altLang="en-US" dirty="0"/>
                <a:t>활용 없이 </a:t>
              </a:r>
              <a:r>
                <a:rPr lang="en-US" altLang="ko-KR" dirty="0">
                  <a:solidFill>
                    <a:srgbClr val="FF0000"/>
                  </a:solidFill>
                </a:rPr>
                <a:t>query </a:t>
              </a:r>
              <a:r>
                <a:rPr lang="ko-KR" altLang="en-US" dirty="0">
                  <a:solidFill>
                    <a:srgbClr val="FF0000"/>
                  </a:solidFill>
                </a:rPr>
                <a:t>만으로 특정 음악 선택 가능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1D4A04-4F72-425C-A268-EACA49C9D4B9}"/>
                </a:ext>
              </a:extLst>
            </p:cNvPr>
            <p:cNvSpPr/>
            <p:nvPr/>
          </p:nvSpPr>
          <p:spPr>
            <a:xfrm>
              <a:off x="2198914" y="461554"/>
              <a:ext cx="518159" cy="1306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6AB15B3-3047-3C6D-D684-587F96942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0276" y="1754776"/>
              <a:ext cx="2593603" cy="26457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E3B8D4-4984-EC4A-EE80-F18C62B47DE0}"/>
                </a:ext>
              </a:extLst>
            </p:cNvPr>
            <p:cNvSpPr/>
            <p:nvPr/>
          </p:nvSpPr>
          <p:spPr>
            <a:xfrm>
              <a:off x="7188928" y="4088673"/>
              <a:ext cx="4084317" cy="348343"/>
            </a:xfrm>
            <a:prstGeom prst="rect">
              <a:avLst/>
            </a:prstGeom>
            <a:solidFill>
              <a:srgbClr val="FFC00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해당 위치 </a:t>
              </a:r>
              <a:r>
                <a:rPr lang="en-US" altLang="ko-KR" dirty="0"/>
                <a:t>a </a:t>
              </a:r>
              <a:r>
                <a:rPr lang="ko-KR" altLang="en-US" dirty="0"/>
                <a:t>태그의 </a:t>
              </a:r>
              <a:r>
                <a:rPr lang="en-US" altLang="ko-KR" dirty="0">
                  <a:solidFill>
                    <a:srgbClr val="FF0000"/>
                  </a:solidFill>
                </a:rPr>
                <a:t>“</a:t>
              </a:r>
              <a:r>
                <a:rPr lang="en-US" altLang="ko-KR" dirty="0" err="1">
                  <a:solidFill>
                    <a:srgbClr val="FF0000"/>
                  </a:solidFill>
                </a:rPr>
                <a:t>href</a:t>
              </a:r>
              <a:r>
                <a:rPr lang="en-US" altLang="ko-KR" dirty="0">
                  <a:solidFill>
                    <a:srgbClr val="FF0000"/>
                  </a:solidFill>
                </a:rPr>
                <a:t>”</a:t>
              </a:r>
              <a:r>
                <a:rPr lang="en-US" altLang="ko-KR" dirty="0"/>
                <a:t> </a:t>
              </a:r>
              <a:r>
                <a:rPr lang="ko-KR" altLang="en-US" dirty="0"/>
                <a:t>기반 재생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CF89BD-920D-5C89-57C4-81361CD3FB35}"/>
              </a:ext>
            </a:extLst>
          </p:cNvPr>
          <p:cNvSpPr/>
          <p:nvPr/>
        </p:nvSpPr>
        <p:spPr>
          <a:xfrm>
            <a:off x="6919864" y="6195181"/>
            <a:ext cx="5110211" cy="335307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또한 과정 생략하고 </a:t>
            </a:r>
            <a:r>
              <a:rPr lang="en-US" altLang="ko-KR" dirty="0" err="1">
                <a:solidFill>
                  <a:srgbClr val="FF0000"/>
                </a:solidFill>
              </a:rPr>
              <a:t>url</a:t>
            </a:r>
            <a:r>
              <a:rPr lang="ko-KR" altLang="en-US" dirty="0"/>
              <a:t>만으로도 바로 재생 가능</a:t>
            </a:r>
          </a:p>
        </p:txBody>
      </p:sp>
    </p:spTree>
    <p:extLst>
      <p:ext uri="{BB962C8B-B14F-4D97-AF65-F5344CB8AC3E}">
        <p14:creationId xmlns:p14="http://schemas.microsoft.com/office/powerpoint/2010/main" val="2767193678"/>
      </p:ext>
    </p:extLst>
  </p:cSld>
  <p:clrMapOvr>
    <a:masterClrMapping/>
  </p:clrMapOvr>
</p:sld>
</file>

<file path=ppt/theme/theme1.xml><?xml version="1.0" encoding="utf-8"?>
<a:theme xmlns:a="http://schemas.openxmlformats.org/drawingml/2006/main" name="CSI_theme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I_theme" id="{BAD4C142-EA7A-42C5-92B9-B1FF7E98D78C}" vid="{D9D84A58-6696-4325-9ECC-2916E05DD6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</TotalTime>
  <Words>85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League Spartan Medium</vt:lpstr>
      <vt:lpstr>맑은 고딕</vt:lpstr>
      <vt:lpstr>맑은 고딕 Semilight</vt:lpstr>
      <vt:lpstr>Arial</vt:lpstr>
      <vt:lpstr>Wingdings</vt:lpstr>
      <vt:lpstr>CSI_theme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김민기</dc:creator>
  <cp:lastModifiedBy>김민기</cp:lastModifiedBy>
  <cp:revision>16</cp:revision>
  <dcterms:created xsi:type="dcterms:W3CDTF">2024-08-30T02:28:50Z</dcterms:created>
  <dcterms:modified xsi:type="dcterms:W3CDTF">2024-09-09T07:41:49Z</dcterms:modified>
</cp:coreProperties>
</file>