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0" r:id="rId1"/>
  </p:sldMasterIdLst>
  <p:notesMasterIdLst>
    <p:notesMasterId r:id="rId4"/>
  </p:notesMasterIdLst>
  <p:handoutMasterIdLst>
    <p:handoutMasterId r:id="rId5"/>
  </p:handoutMasterIdLst>
  <p:sldIdLst>
    <p:sldId id="342" r:id="rId2"/>
    <p:sldId id="343" r:id="rId3"/>
  </p:sldIdLst>
  <p:sldSz cx="12801600" cy="9601200" type="A3"/>
  <p:notesSz cx="6797675" cy="9926638"/>
  <p:defaultTextStyle>
    <a:defPPr>
      <a:defRPr lang="de-DE"/>
    </a:defPPr>
    <a:lvl1pPr marL="0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590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183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773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365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7955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545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138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728" algn="l" defTabSz="1075183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coway PowerPoint Vorlage" id="{2A786721-333E-4116-B1A0-B2DA22EEA68E}">
          <p14:sldIdLst>
            <p14:sldId id="342"/>
            <p14:sldId id="343"/>
          </p14:sldIdLst>
        </p14:section>
        <p14:section name="Weitere Referenzen in Branchen" id="{7A6CBFDA-96D9-43DA-B54F-35F012E20BF1}">
          <p14:sldIdLst/>
        </p14:section>
        <p14:section name="encoway Powerpoint Vorlage" id="{B914B9F7-E3BA-4149-9074-841A1625787A}">
          <p14:sldIdLst/>
        </p14:section>
        <p14:section name="Beispiele Kapitelübersicht" id="{30214E55-CDC0-4655-B73B-F19F7C0DDFC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s Schade" initials="LS" lastIdx="1" clrIdx="0">
    <p:extLst>
      <p:ext uri="{19B8F6BF-5375-455C-9EA6-DF929625EA0E}">
        <p15:presenceInfo xmlns:p15="http://schemas.microsoft.com/office/powerpoint/2012/main" userId="S-1-5-21-1014160808-2162452701-2275040344-82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1E1E1C"/>
    <a:srgbClr val="2C9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087" autoAdjust="0"/>
  </p:normalViewPr>
  <p:slideViewPr>
    <p:cSldViewPr snapToGrid="0" showGuides="1">
      <p:cViewPr varScale="1">
        <p:scale>
          <a:sx n="87" d="100"/>
          <a:sy n="87" d="100"/>
        </p:scale>
        <p:origin x="811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76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openxmlformats.org/officeDocument/2006/relationships/customXml" Target="../customXml/item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1D74F-B14E-40BE-A1D1-EAC3F8458AE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BFCE1-F874-4A89-BCBD-0DEEEEBE83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1908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9EA24-E646-4668-9F2E-C6E386DDA875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03EE6-A673-43BC-AA54-69049C8583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213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590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183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773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365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7955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545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138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728" algn="l" defTabSz="1075183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 userDrawn="1"/>
        </p:nvSpPr>
        <p:spPr>
          <a:xfrm>
            <a:off x="0" y="5"/>
            <a:ext cx="12801600" cy="9598707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89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88460" y="7649491"/>
            <a:ext cx="2227674" cy="16707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2872" y="4072732"/>
            <a:ext cx="11041380" cy="7253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20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r>
              <a:rPr lang="de-DE" dirty="0"/>
              <a:t>Präsentation Titel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2880" y="4981417"/>
            <a:ext cx="7232015" cy="528567"/>
          </a:xfrm>
        </p:spPr>
        <p:txBody>
          <a:bodyPr>
            <a:noAutofit/>
          </a:bodyPr>
          <a:lstStyle>
            <a:lvl1pPr marL="0" indent="0">
              <a:buNone/>
              <a:defRPr sz="252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sz="2520" b="0" dirty="0">
                <a:solidFill>
                  <a:srgbClr val="F0B224"/>
                </a:solidFill>
                <a:latin typeface="Chronica Pro" panose="020B0503050000000003" pitchFamily="34" charset="0"/>
              </a:rPr>
              <a:t>| Datum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164" y="920118"/>
            <a:ext cx="4153844" cy="170108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57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51715" y="2331405"/>
            <a:ext cx="6049089" cy="6198552"/>
          </a:xfrm>
        </p:spPr>
        <p:txBody>
          <a:bodyPr/>
          <a:lstStyle>
            <a:lvl1pPr marL="378007" indent="-378007">
              <a:defRPr sz="2100">
                <a:latin typeface="+mj-lt"/>
              </a:defRPr>
            </a:lvl1pPr>
            <a:lvl2pPr>
              <a:defRPr sz="1890">
                <a:latin typeface="+mj-lt"/>
              </a:defRPr>
            </a:lvl2pPr>
            <a:lvl3pPr>
              <a:defRPr sz="1680">
                <a:latin typeface="+mj-lt"/>
              </a:defRPr>
            </a:lvl3pPr>
            <a:lvl4pPr>
              <a:defRPr sz="1470">
                <a:latin typeface="+mj-lt"/>
              </a:defRPr>
            </a:lvl4pPr>
            <a:lvl5pPr marL="2662282" indent="0">
              <a:buNone/>
              <a:defRPr sz="154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6400800" y="2331406"/>
            <a:ext cx="6049090" cy="6194597"/>
          </a:xfrm>
        </p:spPr>
        <p:txBody>
          <a:bodyPr/>
          <a:lstStyle>
            <a:lvl1pPr>
              <a:defRPr sz="2100">
                <a:latin typeface="+mj-lt"/>
              </a:defRPr>
            </a:lvl1pPr>
            <a:lvl2pPr>
              <a:defRPr sz="1890">
                <a:latin typeface="+mj-lt"/>
              </a:defRPr>
            </a:lvl2pPr>
            <a:lvl3pPr>
              <a:defRPr sz="1680">
                <a:latin typeface="+mj-lt"/>
              </a:defRPr>
            </a:lvl3pPr>
            <a:lvl4pPr>
              <a:defRPr sz="1470">
                <a:latin typeface="+mj-lt"/>
              </a:defRPr>
            </a:lvl4pPr>
            <a:lvl5pPr>
              <a:defRPr sz="154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2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Smar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3813" y="1938662"/>
            <a:ext cx="6960234" cy="6960233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3951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53951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3448177" y="2632218"/>
            <a:ext cx="5967197" cy="5519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223"/>
          </a:p>
        </p:txBody>
      </p:sp>
      <p:sp>
        <p:nvSpPr>
          <p:cNvPr id="11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448173" y="2632222"/>
            <a:ext cx="5951090" cy="55199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5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 Smar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0306" y="1875796"/>
            <a:ext cx="7900988" cy="7023094"/>
          </a:xfrm>
          <a:prstGeom prst="rect">
            <a:avLst/>
          </a:prstGeom>
        </p:spPr>
      </p:pic>
      <p:sp>
        <p:nvSpPr>
          <p:cNvPr id="2" name="Rechteck 1"/>
          <p:cNvSpPr/>
          <p:nvPr userDrawn="1"/>
        </p:nvSpPr>
        <p:spPr>
          <a:xfrm>
            <a:off x="3537433" y="2638397"/>
            <a:ext cx="5906506" cy="5022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361"/>
          </a:p>
        </p:txBody>
      </p:sp>
      <p:sp>
        <p:nvSpPr>
          <p:cNvPr id="9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37437" y="2638397"/>
            <a:ext cx="5906505" cy="5022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5445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55445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778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1"/>
          </p:nvPr>
        </p:nvSpPr>
        <p:spPr>
          <a:xfrm>
            <a:off x="5323504" y="2437284"/>
            <a:ext cx="2142143" cy="59818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137" y="1635726"/>
            <a:ext cx="10251836" cy="7691155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167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290" y="387356"/>
            <a:ext cx="13740937" cy="103087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7"/>
          </p:nvPr>
        </p:nvSpPr>
        <p:spPr>
          <a:xfrm>
            <a:off x="2614047" y="2643451"/>
            <a:ext cx="7559754" cy="58306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40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lie 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 userDrawn="1"/>
        </p:nvSpPr>
        <p:spPr>
          <a:xfrm>
            <a:off x="2417385" y="596227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54" name="Rechteck 53"/>
          <p:cNvSpPr/>
          <p:nvPr userDrawn="1"/>
        </p:nvSpPr>
        <p:spPr>
          <a:xfrm>
            <a:off x="2412855" y="4556916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37" name="Rechteck 36"/>
          <p:cNvSpPr/>
          <p:nvPr userDrawn="1"/>
        </p:nvSpPr>
        <p:spPr>
          <a:xfrm>
            <a:off x="351720" y="317786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88" name="Rechteck 87"/>
          <p:cNvSpPr/>
          <p:nvPr userDrawn="1"/>
        </p:nvSpPr>
        <p:spPr>
          <a:xfrm>
            <a:off x="2414766" y="317786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89" name="Rechteck 88"/>
          <p:cNvSpPr/>
          <p:nvPr userDrawn="1"/>
        </p:nvSpPr>
        <p:spPr>
          <a:xfrm>
            <a:off x="4511851" y="319133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0" name="Rechteck 89"/>
          <p:cNvSpPr/>
          <p:nvPr userDrawn="1"/>
        </p:nvSpPr>
        <p:spPr>
          <a:xfrm>
            <a:off x="6585560" y="318795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1" name="Rechteck 90"/>
          <p:cNvSpPr/>
          <p:nvPr userDrawn="1"/>
        </p:nvSpPr>
        <p:spPr>
          <a:xfrm>
            <a:off x="8652570" y="317786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2" name="Rechteck 91"/>
          <p:cNvSpPr/>
          <p:nvPr userDrawn="1"/>
        </p:nvSpPr>
        <p:spPr>
          <a:xfrm>
            <a:off x="10721637" y="317786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3" name="Rechteck 92"/>
          <p:cNvSpPr/>
          <p:nvPr userDrawn="1"/>
        </p:nvSpPr>
        <p:spPr>
          <a:xfrm>
            <a:off x="351720" y="4553294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5" name="Rechteck 94"/>
          <p:cNvSpPr/>
          <p:nvPr userDrawn="1"/>
        </p:nvSpPr>
        <p:spPr>
          <a:xfrm>
            <a:off x="4511842" y="455033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6" name="Rechteck 95"/>
          <p:cNvSpPr/>
          <p:nvPr userDrawn="1"/>
        </p:nvSpPr>
        <p:spPr>
          <a:xfrm>
            <a:off x="6585561" y="455033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7" name="Rechteck 96"/>
          <p:cNvSpPr/>
          <p:nvPr userDrawn="1"/>
        </p:nvSpPr>
        <p:spPr>
          <a:xfrm>
            <a:off x="8666996" y="455292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8" name="Rechteck 97"/>
          <p:cNvSpPr/>
          <p:nvPr userDrawn="1"/>
        </p:nvSpPr>
        <p:spPr>
          <a:xfrm>
            <a:off x="10721636" y="455396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9" name="Rechteck 98"/>
          <p:cNvSpPr/>
          <p:nvPr userDrawn="1"/>
        </p:nvSpPr>
        <p:spPr>
          <a:xfrm>
            <a:off x="351719" y="595437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1" name="Rechteck 100"/>
          <p:cNvSpPr/>
          <p:nvPr userDrawn="1"/>
        </p:nvSpPr>
        <p:spPr>
          <a:xfrm>
            <a:off x="4511841" y="5948454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2" name="Rechteck 101"/>
          <p:cNvSpPr/>
          <p:nvPr userDrawn="1"/>
        </p:nvSpPr>
        <p:spPr>
          <a:xfrm>
            <a:off x="6585563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3" name="Rechteck 102"/>
          <p:cNvSpPr/>
          <p:nvPr userDrawn="1"/>
        </p:nvSpPr>
        <p:spPr>
          <a:xfrm>
            <a:off x="8666996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4" name="Rechteck 103"/>
          <p:cNvSpPr/>
          <p:nvPr userDrawn="1"/>
        </p:nvSpPr>
        <p:spPr>
          <a:xfrm>
            <a:off x="10721635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5" name="Rechteck 104"/>
          <p:cNvSpPr/>
          <p:nvPr userDrawn="1"/>
        </p:nvSpPr>
        <p:spPr>
          <a:xfrm>
            <a:off x="351718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6" name="Rechteck 105"/>
          <p:cNvSpPr/>
          <p:nvPr userDrawn="1"/>
        </p:nvSpPr>
        <p:spPr>
          <a:xfrm>
            <a:off x="2414762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7" name="Rechteck 106"/>
          <p:cNvSpPr/>
          <p:nvPr userDrawn="1"/>
        </p:nvSpPr>
        <p:spPr>
          <a:xfrm>
            <a:off x="4511841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8" name="Rechteck 107"/>
          <p:cNvSpPr/>
          <p:nvPr userDrawn="1"/>
        </p:nvSpPr>
        <p:spPr>
          <a:xfrm>
            <a:off x="6585563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9" name="Rechteck 108"/>
          <p:cNvSpPr/>
          <p:nvPr userDrawn="1"/>
        </p:nvSpPr>
        <p:spPr>
          <a:xfrm>
            <a:off x="8666996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10" name="Rechteck 109"/>
          <p:cNvSpPr/>
          <p:nvPr userDrawn="1"/>
        </p:nvSpPr>
        <p:spPr>
          <a:xfrm>
            <a:off x="10721635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17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1718" y="3177869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8" name="Bildplatzhalter 3"/>
          <p:cNvSpPr>
            <a:spLocks noGrp="1"/>
          </p:cNvSpPr>
          <p:nvPr>
            <p:ph type="pic" sz="quarter" idx="12"/>
          </p:nvPr>
        </p:nvSpPr>
        <p:spPr>
          <a:xfrm>
            <a:off x="2414746" y="3177869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9" name="Bildplatzhalter 3"/>
          <p:cNvSpPr>
            <a:spLocks noGrp="1"/>
          </p:cNvSpPr>
          <p:nvPr>
            <p:ph type="pic" sz="quarter" idx="13"/>
          </p:nvPr>
        </p:nvSpPr>
        <p:spPr>
          <a:xfrm>
            <a:off x="2414746" y="4556915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1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51716" y="595438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2" name="Bildplatzhalter 3"/>
          <p:cNvSpPr>
            <a:spLocks noGrp="1"/>
          </p:cNvSpPr>
          <p:nvPr>
            <p:ph type="pic" sz="quarter" idx="16"/>
          </p:nvPr>
        </p:nvSpPr>
        <p:spPr>
          <a:xfrm>
            <a:off x="2418582" y="5961632"/>
            <a:ext cx="1733599" cy="118208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3" name="Bildplatzhalter 3"/>
          <p:cNvSpPr>
            <a:spLocks noGrp="1"/>
          </p:cNvSpPr>
          <p:nvPr>
            <p:ph type="pic" sz="quarter" idx="17"/>
          </p:nvPr>
        </p:nvSpPr>
        <p:spPr>
          <a:xfrm>
            <a:off x="351716" y="7329817"/>
            <a:ext cx="1733599" cy="11937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2414746" y="7333696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5" name="Bildplatzhalter 3"/>
          <p:cNvSpPr>
            <a:spLocks noGrp="1"/>
          </p:cNvSpPr>
          <p:nvPr>
            <p:ph type="pic" sz="quarter" idx="19"/>
          </p:nvPr>
        </p:nvSpPr>
        <p:spPr>
          <a:xfrm>
            <a:off x="4511841" y="3187956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Bildplatzhalter 3"/>
          <p:cNvSpPr>
            <a:spLocks noGrp="1"/>
          </p:cNvSpPr>
          <p:nvPr>
            <p:ph type="pic" sz="quarter" idx="20"/>
          </p:nvPr>
        </p:nvSpPr>
        <p:spPr>
          <a:xfrm>
            <a:off x="4511841" y="4553968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7" name="Bildplatzhalter 3"/>
          <p:cNvSpPr>
            <a:spLocks noGrp="1"/>
          </p:cNvSpPr>
          <p:nvPr>
            <p:ph type="pic" sz="quarter" idx="21"/>
          </p:nvPr>
        </p:nvSpPr>
        <p:spPr>
          <a:xfrm>
            <a:off x="4515661" y="59484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8" name="Bildplatzhalter 3"/>
          <p:cNvSpPr>
            <a:spLocks noGrp="1"/>
          </p:cNvSpPr>
          <p:nvPr>
            <p:ph type="pic" sz="quarter" idx="22"/>
          </p:nvPr>
        </p:nvSpPr>
        <p:spPr>
          <a:xfrm>
            <a:off x="4511841" y="732981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9" name="Bildplatzhalter 3"/>
          <p:cNvSpPr>
            <a:spLocks noGrp="1"/>
          </p:cNvSpPr>
          <p:nvPr>
            <p:ph type="pic" sz="quarter" idx="23"/>
          </p:nvPr>
        </p:nvSpPr>
        <p:spPr>
          <a:xfrm>
            <a:off x="6585560" y="7329811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0" name="Bildplatzhalter 3"/>
          <p:cNvSpPr>
            <a:spLocks noGrp="1"/>
          </p:cNvSpPr>
          <p:nvPr>
            <p:ph type="pic" sz="quarter" idx="24"/>
          </p:nvPr>
        </p:nvSpPr>
        <p:spPr>
          <a:xfrm>
            <a:off x="6581742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2" name="Bildplatzhalter 3"/>
          <p:cNvSpPr>
            <a:spLocks noGrp="1"/>
          </p:cNvSpPr>
          <p:nvPr>
            <p:ph type="pic" sz="quarter" idx="25"/>
          </p:nvPr>
        </p:nvSpPr>
        <p:spPr>
          <a:xfrm>
            <a:off x="6581741" y="4545757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3" name="Bildplatzhalter 3"/>
          <p:cNvSpPr>
            <a:spLocks noGrp="1"/>
          </p:cNvSpPr>
          <p:nvPr>
            <p:ph type="pic" sz="quarter" idx="26"/>
          </p:nvPr>
        </p:nvSpPr>
        <p:spPr>
          <a:xfrm>
            <a:off x="6581741" y="3177869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4" name="Bildplatzhalter 3"/>
          <p:cNvSpPr>
            <a:spLocks noGrp="1"/>
          </p:cNvSpPr>
          <p:nvPr>
            <p:ph type="pic" sz="quarter" idx="27"/>
          </p:nvPr>
        </p:nvSpPr>
        <p:spPr>
          <a:xfrm>
            <a:off x="8652570" y="3170813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5" name="Bildplatzhalter 3"/>
          <p:cNvSpPr>
            <a:spLocks noGrp="1"/>
          </p:cNvSpPr>
          <p:nvPr>
            <p:ph type="pic" sz="quarter" idx="28"/>
          </p:nvPr>
        </p:nvSpPr>
        <p:spPr>
          <a:xfrm>
            <a:off x="8670816" y="4552928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6" name="Bildplatzhalter 3"/>
          <p:cNvSpPr>
            <a:spLocks noGrp="1"/>
          </p:cNvSpPr>
          <p:nvPr>
            <p:ph type="pic" sz="quarter" idx="29"/>
          </p:nvPr>
        </p:nvSpPr>
        <p:spPr>
          <a:xfrm>
            <a:off x="8666996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7" name="Bildplatzhalter 3"/>
          <p:cNvSpPr>
            <a:spLocks noGrp="1"/>
          </p:cNvSpPr>
          <p:nvPr>
            <p:ph type="pic" sz="quarter" idx="30"/>
          </p:nvPr>
        </p:nvSpPr>
        <p:spPr>
          <a:xfrm>
            <a:off x="8666984" y="7327277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8" name="Bildplatzhalter 3"/>
          <p:cNvSpPr>
            <a:spLocks noGrp="1"/>
          </p:cNvSpPr>
          <p:nvPr>
            <p:ph type="pic" sz="quarter" idx="31"/>
          </p:nvPr>
        </p:nvSpPr>
        <p:spPr>
          <a:xfrm>
            <a:off x="10716294" y="7329811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9" name="Bildplatzhalter 3"/>
          <p:cNvSpPr>
            <a:spLocks noGrp="1"/>
          </p:cNvSpPr>
          <p:nvPr>
            <p:ph type="pic" sz="quarter" idx="32"/>
          </p:nvPr>
        </p:nvSpPr>
        <p:spPr>
          <a:xfrm>
            <a:off x="10716294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0" name="Bildplatzhalter 3"/>
          <p:cNvSpPr>
            <a:spLocks noGrp="1"/>
          </p:cNvSpPr>
          <p:nvPr>
            <p:ph type="pic" sz="quarter" idx="33"/>
          </p:nvPr>
        </p:nvSpPr>
        <p:spPr>
          <a:xfrm>
            <a:off x="10716294" y="4550338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1" name="Bildplatzhalter 3"/>
          <p:cNvSpPr>
            <a:spLocks noGrp="1"/>
          </p:cNvSpPr>
          <p:nvPr>
            <p:ph type="pic" sz="quarter" idx="34"/>
          </p:nvPr>
        </p:nvSpPr>
        <p:spPr>
          <a:xfrm>
            <a:off x="10722514" y="3173743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3949" y="427379"/>
            <a:ext cx="6334016" cy="72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55" name="Bildplatzhalter 3"/>
          <p:cNvSpPr>
            <a:spLocks noGrp="1"/>
          </p:cNvSpPr>
          <p:nvPr>
            <p:ph type="pic" sz="quarter" idx="36"/>
          </p:nvPr>
        </p:nvSpPr>
        <p:spPr>
          <a:xfrm>
            <a:off x="351715" y="4556915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6" name="Textplatzhalter 5"/>
          <p:cNvSpPr>
            <a:spLocks noGrp="1"/>
          </p:cNvSpPr>
          <p:nvPr>
            <p:ph type="body" sz="quarter" idx="38" hasCustomPrompt="1"/>
          </p:nvPr>
        </p:nvSpPr>
        <p:spPr>
          <a:xfrm>
            <a:off x="353951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45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lie 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 userDrawn="1"/>
        </p:nvSpPr>
        <p:spPr>
          <a:xfrm>
            <a:off x="2417385" y="596227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54" name="Rechteck 53"/>
          <p:cNvSpPr/>
          <p:nvPr userDrawn="1"/>
        </p:nvSpPr>
        <p:spPr>
          <a:xfrm>
            <a:off x="2412855" y="42176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37" name="Rechteck 36"/>
          <p:cNvSpPr/>
          <p:nvPr userDrawn="1"/>
        </p:nvSpPr>
        <p:spPr>
          <a:xfrm>
            <a:off x="351720" y="283855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88" name="Rechteck 87"/>
          <p:cNvSpPr/>
          <p:nvPr userDrawn="1"/>
        </p:nvSpPr>
        <p:spPr>
          <a:xfrm>
            <a:off x="2414766" y="283855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89" name="Rechteck 88"/>
          <p:cNvSpPr/>
          <p:nvPr userDrawn="1"/>
        </p:nvSpPr>
        <p:spPr>
          <a:xfrm>
            <a:off x="4511851" y="285202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0" name="Rechteck 89"/>
          <p:cNvSpPr/>
          <p:nvPr userDrawn="1"/>
        </p:nvSpPr>
        <p:spPr>
          <a:xfrm>
            <a:off x="6585560" y="284864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1" name="Rechteck 90"/>
          <p:cNvSpPr/>
          <p:nvPr userDrawn="1"/>
        </p:nvSpPr>
        <p:spPr>
          <a:xfrm>
            <a:off x="8652570" y="283855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2" name="Rechteck 91"/>
          <p:cNvSpPr/>
          <p:nvPr userDrawn="1"/>
        </p:nvSpPr>
        <p:spPr>
          <a:xfrm>
            <a:off x="10721637" y="2838553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3" name="Rechteck 92"/>
          <p:cNvSpPr/>
          <p:nvPr userDrawn="1"/>
        </p:nvSpPr>
        <p:spPr>
          <a:xfrm>
            <a:off x="351720" y="4213986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5" name="Rechteck 94"/>
          <p:cNvSpPr/>
          <p:nvPr userDrawn="1"/>
        </p:nvSpPr>
        <p:spPr>
          <a:xfrm>
            <a:off x="4511842" y="421102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6" name="Rechteck 95"/>
          <p:cNvSpPr/>
          <p:nvPr userDrawn="1"/>
        </p:nvSpPr>
        <p:spPr>
          <a:xfrm>
            <a:off x="6585561" y="4211022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7" name="Rechteck 96"/>
          <p:cNvSpPr/>
          <p:nvPr userDrawn="1"/>
        </p:nvSpPr>
        <p:spPr>
          <a:xfrm>
            <a:off x="8666996" y="421361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8" name="Rechteck 97"/>
          <p:cNvSpPr/>
          <p:nvPr userDrawn="1"/>
        </p:nvSpPr>
        <p:spPr>
          <a:xfrm>
            <a:off x="10721636" y="4214651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99" name="Rechteck 98"/>
          <p:cNvSpPr/>
          <p:nvPr userDrawn="1"/>
        </p:nvSpPr>
        <p:spPr>
          <a:xfrm>
            <a:off x="351719" y="595437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1" name="Rechteck 100"/>
          <p:cNvSpPr/>
          <p:nvPr userDrawn="1"/>
        </p:nvSpPr>
        <p:spPr>
          <a:xfrm>
            <a:off x="4511841" y="5948454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2" name="Rechteck 101"/>
          <p:cNvSpPr/>
          <p:nvPr userDrawn="1"/>
        </p:nvSpPr>
        <p:spPr>
          <a:xfrm>
            <a:off x="6585563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3" name="Rechteck 102"/>
          <p:cNvSpPr/>
          <p:nvPr userDrawn="1"/>
        </p:nvSpPr>
        <p:spPr>
          <a:xfrm>
            <a:off x="8666996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4" name="Rechteck 103"/>
          <p:cNvSpPr/>
          <p:nvPr userDrawn="1"/>
        </p:nvSpPr>
        <p:spPr>
          <a:xfrm>
            <a:off x="10721635" y="5940905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5" name="Rechteck 104"/>
          <p:cNvSpPr/>
          <p:nvPr userDrawn="1"/>
        </p:nvSpPr>
        <p:spPr>
          <a:xfrm>
            <a:off x="351718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6" name="Rechteck 105"/>
          <p:cNvSpPr/>
          <p:nvPr userDrawn="1"/>
        </p:nvSpPr>
        <p:spPr>
          <a:xfrm>
            <a:off x="2414762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7" name="Rechteck 106"/>
          <p:cNvSpPr/>
          <p:nvPr userDrawn="1"/>
        </p:nvSpPr>
        <p:spPr>
          <a:xfrm>
            <a:off x="4511841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8" name="Rechteck 107"/>
          <p:cNvSpPr/>
          <p:nvPr userDrawn="1"/>
        </p:nvSpPr>
        <p:spPr>
          <a:xfrm>
            <a:off x="6585563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09" name="Rechteck 108"/>
          <p:cNvSpPr/>
          <p:nvPr userDrawn="1"/>
        </p:nvSpPr>
        <p:spPr>
          <a:xfrm>
            <a:off x="8666996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10" name="Rechteck 109"/>
          <p:cNvSpPr/>
          <p:nvPr userDrawn="1"/>
        </p:nvSpPr>
        <p:spPr>
          <a:xfrm>
            <a:off x="10721635" y="7329809"/>
            <a:ext cx="1733599" cy="1196261"/>
          </a:xfrm>
          <a:prstGeom prst="rect">
            <a:avLst/>
          </a:prstGeom>
          <a:noFill/>
          <a:ln w="12700">
            <a:solidFill>
              <a:srgbClr val="0075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61"/>
          </a:p>
        </p:txBody>
      </p:sp>
      <p:sp>
        <p:nvSpPr>
          <p:cNvPr id="117" name="Bildplatzhalter 3"/>
          <p:cNvSpPr>
            <a:spLocks noGrp="1"/>
          </p:cNvSpPr>
          <p:nvPr>
            <p:ph type="pic" sz="quarter" idx="11"/>
          </p:nvPr>
        </p:nvSpPr>
        <p:spPr>
          <a:xfrm>
            <a:off x="351718" y="28385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8" name="Bildplatzhalter 3"/>
          <p:cNvSpPr>
            <a:spLocks noGrp="1"/>
          </p:cNvSpPr>
          <p:nvPr>
            <p:ph type="pic" sz="quarter" idx="12"/>
          </p:nvPr>
        </p:nvSpPr>
        <p:spPr>
          <a:xfrm>
            <a:off x="2414746" y="28385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9" name="Bildplatzhalter 3"/>
          <p:cNvSpPr>
            <a:spLocks noGrp="1"/>
          </p:cNvSpPr>
          <p:nvPr>
            <p:ph type="pic" sz="quarter" idx="13"/>
          </p:nvPr>
        </p:nvSpPr>
        <p:spPr>
          <a:xfrm>
            <a:off x="2414746" y="421760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1" name="Bildplatzhalter 3"/>
          <p:cNvSpPr>
            <a:spLocks noGrp="1"/>
          </p:cNvSpPr>
          <p:nvPr>
            <p:ph type="pic" sz="quarter" idx="15"/>
          </p:nvPr>
        </p:nvSpPr>
        <p:spPr>
          <a:xfrm>
            <a:off x="351716" y="595438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2" name="Bildplatzhalter 3"/>
          <p:cNvSpPr>
            <a:spLocks noGrp="1"/>
          </p:cNvSpPr>
          <p:nvPr>
            <p:ph type="pic" sz="quarter" idx="16"/>
          </p:nvPr>
        </p:nvSpPr>
        <p:spPr>
          <a:xfrm>
            <a:off x="2418582" y="5961632"/>
            <a:ext cx="1733599" cy="1182083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3" name="Bildplatzhalter 3"/>
          <p:cNvSpPr>
            <a:spLocks noGrp="1"/>
          </p:cNvSpPr>
          <p:nvPr>
            <p:ph type="pic" sz="quarter" idx="17"/>
          </p:nvPr>
        </p:nvSpPr>
        <p:spPr>
          <a:xfrm>
            <a:off x="351716" y="7329817"/>
            <a:ext cx="1733599" cy="1193725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4" name="Bildplatzhalter 3"/>
          <p:cNvSpPr>
            <a:spLocks noGrp="1"/>
          </p:cNvSpPr>
          <p:nvPr>
            <p:ph type="pic" sz="quarter" idx="18"/>
          </p:nvPr>
        </p:nvSpPr>
        <p:spPr>
          <a:xfrm>
            <a:off x="2414746" y="7333696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5" name="Bildplatzhalter 3"/>
          <p:cNvSpPr>
            <a:spLocks noGrp="1"/>
          </p:cNvSpPr>
          <p:nvPr>
            <p:ph type="pic" sz="quarter" idx="19"/>
          </p:nvPr>
        </p:nvSpPr>
        <p:spPr>
          <a:xfrm>
            <a:off x="4511841" y="2848649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6" name="Bildplatzhalter 3"/>
          <p:cNvSpPr>
            <a:spLocks noGrp="1"/>
          </p:cNvSpPr>
          <p:nvPr>
            <p:ph type="pic" sz="quarter" idx="20"/>
          </p:nvPr>
        </p:nvSpPr>
        <p:spPr>
          <a:xfrm>
            <a:off x="4511841" y="4214657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7" name="Bildplatzhalter 3"/>
          <p:cNvSpPr>
            <a:spLocks noGrp="1"/>
          </p:cNvSpPr>
          <p:nvPr>
            <p:ph type="pic" sz="quarter" idx="21"/>
          </p:nvPr>
        </p:nvSpPr>
        <p:spPr>
          <a:xfrm>
            <a:off x="4515661" y="59484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8" name="Bildplatzhalter 3"/>
          <p:cNvSpPr>
            <a:spLocks noGrp="1"/>
          </p:cNvSpPr>
          <p:nvPr>
            <p:ph type="pic" sz="quarter" idx="22"/>
          </p:nvPr>
        </p:nvSpPr>
        <p:spPr>
          <a:xfrm>
            <a:off x="4511841" y="732981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9" name="Bildplatzhalter 3"/>
          <p:cNvSpPr>
            <a:spLocks noGrp="1"/>
          </p:cNvSpPr>
          <p:nvPr>
            <p:ph type="pic" sz="quarter" idx="23"/>
          </p:nvPr>
        </p:nvSpPr>
        <p:spPr>
          <a:xfrm>
            <a:off x="6585560" y="7329811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0" name="Bildplatzhalter 3"/>
          <p:cNvSpPr>
            <a:spLocks noGrp="1"/>
          </p:cNvSpPr>
          <p:nvPr>
            <p:ph type="pic" sz="quarter" idx="24"/>
          </p:nvPr>
        </p:nvSpPr>
        <p:spPr>
          <a:xfrm>
            <a:off x="6581742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2" name="Bildplatzhalter 3"/>
          <p:cNvSpPr>
            <a:spLocks noGrp="1"/>
          </p:cNvSpPr>
          <p:nvPr>
            <p:ph type="pic" sz="quarter" idx="25"/>
          </p:nvPr>
        </p:nvSpPr>
        <p:spPr>
          <a:xfrm>
            <a:off x="6581741" y="4206446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3" name="Bildplatzhalter 3"/>
          <p:cNvSpPr>
            <a:spLocks noGrp="1"/>
          </p:cNvSpPr>
          <p:nvPr>
            <p:ph type="pic" sz="quarter" idx="26"/>
          </p:nvPr>
        </p:nvSpPr>
        <p:spPr>
          <a:xfrm>
            <a:off x="6581741" y="283856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4" name="Bildplatzhalter 3"/>
          <p:cNvSpPr>
            <a:spLocks noGrp="1"/>
          </p:cNvSpPr>
          <p:nvPr>
            <p:ph type="pic" sz="quarter" idx="27"/>
          </p:nvPr>
        </p:nvSpPr>
        <p:spPr>
          <a:xfrm>
            <a:off x="8652570" y="283150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5" name="Bildplatzhalter 3"/>
          <p:cNvSpPr>
            <a:spLocks noGrp="1"/>
          </p:cNvSpPr>
          <p:nvPr>
            <p:ph type="pic" sz="quarter" idx="28"/>
          </p:nvPr>
        </p:nvSpPr>
        <p:spPr>
          <a:xfrm>
            <a:off x="8670816" y="4213620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6" name="Bildplatzhalter 3"/>
          <p:cNvSpPr>
            <a:spLocks noGrp="1"/>
          </p:cNvSpPr>
          <p:nvPr>
            <p:ph type="pic" sz="quarter" idx="29"/>
          </p:nvPr>
        </p:nvSpPr>
        <p:spPr>
          <a:xfrm>
            <a:off x="8666996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7" name="Bildplatzhalter 3"/>
          <p:cNvSpPr>
            <a:spLocks noGrp="1"/>
          </p:cNvSpPr>
          <p:nvPr>
            <p:ph type="pic" sz="quarter" idx="30"/>
          </p:nvPr>
        </p:nvSpPr>
        <p:spPr>
          <a:xfrm>
            <a:off x="8666984" y="7327277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8" name="Bildplatzhalter 3"/>
          <p:cNvSpPr>
            <a:spLocks noGrp="1"/>
          </p:cNvSpPr>
          <p:nvPr>
            <p:ph type="pic" sz="quarter" idx="31"/>
          </p:nvPr>
        </p:nvSpPr>
        <p:spPr>
          <a:xfrm>
            <a:off x="10716294" y="7329811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9" name="Bildplatzhalter 3"/>
          <p:cNvSpPr>
            <a:spLocks noGrp="1"/>
          </p:cNvSpPr>
          <p:nvPr>
            <p:ph type="pic" sz="quarter" idx="32"/>
          </p:nvPr>
        </p:nvSpPr>
        <p:spPr>
          <a:xfrm>
            <a:off x="10716294" y="593837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0" name="Bildplatzhalter 3"/>
          <p:cNvSpPr>
            <a:spLocks noGrp="1"/>
          </p:cNvSpPr>
          <p:nvPr>
            <p:ph type="pic" sz="quarter" idx="33"/>
          </p:nvPr>
        </p:nvSpPr>
        <p:spPr>
          <a:xfrm>
            <a:off x="10716294" y="4211030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1" name="Bildplatzhalter 3"/>
          <p:cNvSpPr>
            <a:spLocks noGrp="1"/>
          </p:cNvSpPr>
          <p:nvPr>
            <p:ph type="pic" sz="quarter" idx="34"/>
          </p:nvPr>
        </p:nvSpPr>
        <p:spPr>
          <a:xfrm>
            <a:off x="10722514" y="2834432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3949" y="427379"/>
            <a:ext cx="6334016" cy="725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55" name="Bildplatzhalter 3"/>
          <p:cNvSpPr>
            <a:spLocks noGrp="1"/>
          </p:cNvSpPr>
          <p:nvPr>
            <p:ph type="pic" sz="quarter" idx="36"/>
          </p:nvPr>
        </p:nvSpPr>
        <p:spPr>
          <a:xfrm>
            <a:off x="351715" y="4217604"/>
            <a:ext cx="1733599" cy="1196262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6" name="Textplatzhalter 5"/>
          <p:cNvSpPr>
            <a:spLocks noGrp="1"/>
          </p:cNvSpPr>
          <p:nvPr>
            <p:ph type="body" sz="quarter" idx="38" hasCustomPrompt="1"/>
          </p:nvPr>
        </p:nvSpPr>
        <p:spPr>
          <a:xfrm>
            <a:off x="353951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39" hasCustomPrompt="1"/>
          </p:nvPr>
        </p:nvSpPr>
        <p:spPr>
          <a:xfrm>
            <a:off x="351711" y="5489489"/>
            <a:ext cx="5047298" cy="635635"/>
          </a:xfrm>
        </p:spPr>
        <p:txBody>
          <a:bodyPr/>
          <a:lstStyle>
            <a:lvl1pPr marL="0" indent="0">
              <a:buNone/>
              <a:defRPr sz="1680"/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40" hasCustomPrompt="1"/>
          </p:nvPr>
        </p:nvSpPr>
        <p:spPr>
          <a:xfrm>
            <a:off x="351711" y="2336031"/>
            <a:ext cx="5047298" cy="635635"/>
          </a:xfrm>
        </p:spPr>
        <p:txBody>
          <a:bodyPr/>
          <a:lstStyle>
            <a:lvl1pPr marL="0" indent="0">
              <a:buNone/>
              <a:defRPr sz="1680"/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960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11" hasCustomPrompt="1"/>
          </p:nvPr>
        </p:nvSpPr>
        <p:spPr>
          <a:xfrm>
            <a:off x="351715" y="2331403"/>
            <a:ext cx="12098179" cy="619459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Tabelle einfügen (auf mittiges Symbol klicken)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871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5" name="Diagrammplatzhalter 4"/>
          <p:cNvSpPr>
            <a:spLocks noGrp="1"/>
          </p:cNvSpPr>
          <p:nvPr>
            <p:ph type="chart" sz="quarter" idx="37" hasCustomPrompt="1"/>
          </p:nvPr>
        </p:nvSpPr>
        <p:spPr>
          <a:xfrm>
            <a:off x="351714" y="2331408"/>
            <a:ext cx="12098179" cy="6194595"/>
          </a:xfrm>
        </p:spPr>
        <p:txBody>
          <a:bodyPr/>
          <a:lstStyle>
            <a:lvl1pPr marL="360052" marR="0" indent="-360052" algn="l" defTabSz="1280122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  <a:defRPr baseline="0"/>
            </a:lvl1pPr>
          </a:lstStyle>
          <a:p>
            <a:r>
              <a:rPr lang="de-DE" dirty="0"/>
              <a:t>Diagramm einfügen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435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7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*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7"/>
          <p:cNvSpPr>
            <a:spLocks noGrp="1"/>
          </p:cNvSpPr>
          <p:nvPr>
            <p:ph type="pic" sz="quarter" idx="18"/>
          </p:nvPr>
        </p:nvSpPr>
        <p:spPr>
          <a:xfrm>
            <a:off x="2576805" y="3091436"/>
            <a:ext cx="2549333" cy="345160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801600" cy="9601201"/>
          </a:xfrm>
          <a:prstGeom prst="rect">
            <a:avLst/>
          </a:prstGeom>
        </p:spPr>
      </p:pic>
      <p:sp>
        <p:nvSpPr>
          <p:cNvPr id="7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708634" y="3459839"/>
            <a:ext cx="3428258" cy="62410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Vor und Nachname</a:t>
            </a:r>
          </a:p>
        </p:txBody>
      </p:sp>
      <p:sp>
        <p:nvSpPr>
          <p:cNvPr id="8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697520" y="4073243"/>
            <a:ext cx="3439372" cy="60785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Jobbezeichnung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6659189" y="5596586"/>
            <a:ext cx="59663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de-DE" sz="2520" dirty="0">
                <a:solidFill>
                  <a:schemeClr val="accent1"/>
                </a:solidFill>
                <a:latin typeface="+mj-lt"/>
              </a:rPr>
              <a:t>@:</a:t>
            </a:r>
            <a:endParaRPr lang="de-DE" sz="3361" dirty="0">
              <a:latin typeface="+mj-lt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6692234" y="4857092"/>
            <a:ext cx="633935" cy="60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361" dirty="0">
                <a:solidFill>
                  <a:schemeClr val="accent1"/>
                </a:solidFill>
                <a:latin typeface="+mj-lt"/>
              </a:rPr>
              <a:t>T: </a:t>
            </a:r>
          </a:p>
        </p:txBody>
      </p:sp>
      <p:sp>
        <p:nvSpPr>
          <p:cNvPr id="1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55396" y="560849"/>
            <a:ext cx="10335918" cy="430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Ansprechpartner / Ansprechpartnerinnen</a:t>
            </a: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34400" y="8660400"/>
            <a:ext cx="1075200" cy="806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 userDrawn="1"/>
        </p:nvCxnSpPr>
        <p:spPr>
          <a:xfrm>
            <a:off x="6401949" y="2331403"/>
            <a:ext cx="0" cy="6194597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7252414" y="4988729"/>
            <a:ext cx="5208392" cy="60785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+49 (0)421 33003 - 50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7252414" y="5657582"/>
            <a:ext cx="5208392" cy="60785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email@encoway.de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4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>
            <a:spLocks noChangeAspect="1"/>
          </p:cNvSpPr>
          <p:nvPr userDrawn="1"/>
        </p:nvSpPr>
        <p:spPr>
          <a:xfrm>
            <a:off x="0" y="10"/>
            <a:ext cx="12801600" cy="9601199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89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3823" y="3883396"/>
            <a:ext cx="9189047" cy="185504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164" y="920118"/>
            <a:ext cx="4153844" cy="17010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88460" y="7649491"/>
            <a:ext cx="2227674" cy="167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4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" y="0"/>
            <a:ext cx="12797808" cy="9601200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351711" y="2331403"/>
            <a:ext cx="12109096" cy="6198550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34397"/>
            <a:ext cx="796902" cy="1066803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1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Zeitan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" y="0"/>
            <a:ext cx="12797808" cy="9601200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5" y="487766"/>
            <a:ext cx="10130118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Agenda bearbeiten</a:t>
            </a:r>
            <a:endParaRPr lang="en-US" dirty="0"/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/>
          </p:nvPr>
        </p:nvSpPr>
        <p:spPr>
          <a:xfrm>
            <a:off x="351715" y="2331403"/>
            <a:ext cx="6049089" cy="6194107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34397"/>
            <a:ext cx="796902" cy="1066803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11" name="Foliennummernplatzhalter 11"/>
          <p:cNvSpPr>
            <a:spLocks noGrp="1"/>
          </p:cNvSpPr>
          <p:nvPr>
            <p:ph type="sldNum" sz="quarter" idx="16"/>
          </p:nvPr>
        </p:nvSpPr>
        <p:spPr>
          <a:xfrm>
            <a:off x="9041130" y="8898895"/>
            <a:ext cx="2880360" cy="511175"/>
          </a:xfrm>
        </p:spPr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7" y="0"/>
            <a:ext cx="12797808" cy="9601200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63181" y="487608"/>
            <a:ext cx="10189956" cy="575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Kapitelübersicht mit dunklem Hintergrund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51715" y="2357007"/>
            <a:ext cx="6350237" cy="3757506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4200" b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Vorstellung</a:t>
            </a:r>
          </a:p>
          <a:p>
            <a:pPr lvl="0"/>
            <a:r>
              <a:rPr lang="de-DE" dirty="0"/>
              <a:t>encoway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88460" y="7649491"/>
            <a:ext cx="2227674" cy="1670756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7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" y="0"/>
            <a:ext cx="12799705" cy="9601200"/>
          </a:xfrm>
          <a:prstGeom prst="rect">
            <a:avLst/>
          </a:prstGeom>
        </p:spPr>
      </p:pic>
      <p:sp>
        <p:nvSpPr>
          <p:cNvPr id="7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73179" y="487608"/>
            <a:ext cx="10189956" cy="575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Kapitelübersicht mit hellem Hintergrund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63748" y="2331405"/>
            <a:ext cx="6338204" cy="37575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200" b="0" baseline="0">
                <a:solidFill>
                  <a:schemeClr val="tx2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Headline passend zum Bild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3" y="7401216"/>
            <a:ext cx="1644251" cy="2201139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4" y="493659"/>
            <a:ext cx="1431808" cy="5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 userDrawn="1"/>
        </p:nvSpPr>
        <p:spPr>
          <a:xfrm>
            <a:off x="2" y="-27820"/>
            <a:ext cx="12872471" cy="9629022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89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774" y="-3526421"/>
            <a:ext cx="6235401" cy="11760101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53300" y="8660400"/>
            <a:ext cx="1075200" cy="806400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2386183" y="3509731"/>
            <a:ext cx="8048065" cy="5020224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640062" indent="0" algn="ctr">
              <a:lnSpc>
                <a:spcPct val="100000"/>
              </a:lnSpc>
              <a:buNone/>
              <a:defRPr sz="2240">
                <a:solidFill>
                  <a:schemeClr val="bg1"/>
                </a:solidFill>
                <a:latin typeface="+mj-lt"/>
              </a:defRPr>
            </a:lvl2pPr>
            <a:lvl3pPr marL="1280122" indent="0" algn="ctr">
              <a:lnSpc>
                <a:spcPct val="100000"/>
              </a:lnSpc>
              <a:buNone/>
              <a:defRPr sz="1960">
                <a:solidFill>
                  <a:schemeClr val="bg1"/>
                </a:solidFill>
                <a:latin typeface="+mj-lt"/>
              </a:defRPr>
            </a:lvl3pPr>
            <a:lvl4pPr marL="1920182" indent="0" algn="ctr">
              <a:lnSpc>
                <a:spcPct val="100000"/>
              </a:lnSpc>
              <a:buNone/>
              <a:defRPr sz="1680">
                <a:solidFill>
                  <a:schemeClr val="bg1"/>
                </a:solidFill>
                <a:latin typeface="+mj-lt"/>
              </a:defRPr>
            </a:lvl4pPr>
            <a:lvl5pPr marL="2560243" indent="0" algn="ctr">
              <a:lnSpc>
                <a:spcPct val="100000"/>
              </a:lnSpc>
              <a:buNone/>
              <a:defRPr sz="154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18077" y="2362921"/>
            <a:ext cx="3592949" cy="1040130"/>
          </a:xfrm>
        </p:spPr>
        <p:txBody>
          <a:bodyPr>
            <a:normAutofit/>
          </a:bodyPr>
          <a:lstStyle>
            <a:lvl1pPr marL="0" indent="0" algn="ctr">
              <a:buNone/>
              <a:defRPr sz="3360" baseline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4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vorheb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 userDrawn="1"/>
        </p:nvSpPr>
        <p:spPr>
          <a:xfrm>
            <a:off x="0" y="-27820"/>
            <a:ext cx="12801600" cy="9629022"/>
          </a:xfrm>
          <a:prstGeom prst="rect">
            <a:avLst/>
          </a:prstGeom>
          <a:gradFill flip="none" rotWithShape="1">
            <a:gsLst>
              <a:gs pos="34000">
                <a:srgbClr val="034877"/>
              </a:gs>
              <a:gs pos="97000">
                <a:srgbClr val="1B9EF7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89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53300" y="8660400"/>
            <a:ext cx="1075200" cy="806400"/>
          </a:xfrm>
          <a:prstGeom prst="rect">
            <a:avLst/>
          </a:prstGeom>
        </p:spPr>
      </p:pic>
      <p:sp>
        <p:nvSpPr>
          <p:cNvPr id="13" name="Titelplatzhalter 2"/>
          <p:cNvSpPr>
            <a:spLocks noGrp="1"/>
          </p:cNvSpPr>
          <p:nvPr>
            <p:ph type="title" hasCustomPrompt="1"/>
          </p:nvPr>
        </p:nvSpPr>
        <p:spPr>
          <a:xfrm>
            <a:off x="351714" y="4156080"/>
            <a:ext cx="12109097" cy="108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Titelformat durch Klicken bearbeiten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61712" y="426720"/>
            <a:ext cx="6525815" cy="1040130"/>
          </a:xfrm>
        </p:spPr>
        <p:txBody>
          <a:bodyPr>
            <a:normAutofit/>
          </a:bodyPr>
          <a:lstStyle>
            <a:lvl1pPr marL="0" indent="0">
              <a:buNone/>
              <a:defRPr sz="3360" baseline="0">
                <a:solidFill>
                  <a:schemeClr val="bg1"/>
                </a:solidFill>
                <a:latin typeface="Chronica Pro Black" panose="020B0503050000000003" pitchFamily="34" charset="0"/>
              </a:defRPr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27" y="495230"/>
            <a:ext cx="1441519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51715" y="2331403"/>
            <a:ext cx="12098179" cy="6194597"/>
          </a:xfrm>
        </p:spPr>
        <p:txBody>
          <a:bodyPr>
            <a:normAutofit/>
          </a:bodyPr>
          <a:lstStyle>
            <a:lvl1pPr marL="378007" indent="-378007">
              <a:buFont typeface="Arial" panose="020B0604020202020204" pitchFamily="34" charset="0"/>
              <a:buChar char="•"/>
              <a:defRPr sz="2100">
                <a:latin typeface="+mj-lt"/>
              </a:defRPr>
            </a:lvl1pPr>
            <a:lvl2pPr marL="756015" indent="-360052">
              <a:buFont typeface="Arial" panose="020B0604020202020204" pitchFamily="34" charset="0"/>
              <a:buChar char="•"/>
              <a:defRPr sz="1890">
                <a:latin typeface="+mj-lt"/>
              </a:defRPr>
            </a:lvl2pPr>
            <a:lvl3pPr marL="1323026" indent="-360052">
              <a:buFont typeface="Arial" panose="020B0604020202020204" pitchFamily="34" charset="0"/>
              <a:buChar char="•"/>
              <a:defRPr sz="1680">
                <a:latin typeface="+mj-lt"/>
              </a:defRPr>
            </a:lvl3pPr>
            <a:lvl4pPr marL="1890038" indent="-360052">
              <a:buFont typeface="Arial" panose="020B0604020202020204" pitchFamily="34" charset="0"/>
              <a:buChar char="•"/>
              <a:defRPr sz="1470">
                <a:latin typeface="+mj-lt"/>
              </a:defRPr>
            </a:lvl4pPr>
            <a:lvl5pPr marL="3022335" indent="-360052">
              <a:buFont typeface="Arial" panose="020B0604020202020204" pitchFamily="34" charset="0"/>
              <a:buChar char="•"/>
              <a:defRPr sz="126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1196" y="487766"/>
            <a:ext cx="10297757" cy="60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 bearbeiten</a:t>
            </a:r>
            <a:endParaRPr lang="en-US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36" hasCustomPrompt="1"/>
          </p:nvPr>
        </p:nvSpPr>
        <p:spPr>
          <a:xfrm>
            <a:off x="361196" y="1097858"/>
            <a:ext cx="10297757" cy="6200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1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Subheadline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de-DE"/>
              <a:t>encoway PowerPoint Vorlage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D660186-B466-462D-A2F2-AF451F248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104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51714" y="2331403"/>
            <a:ext cx="12098179" cy="6194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1711" y="556673"/>
            <a:ext cx="10307760" cy="4607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769531"/>
            <a:ext cx="796902" cy="831669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40530" y="8898895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encoway PowerPoint Vorlage 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569529" y="8898895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2"/>
                </a:solidFill>
                <a:latin typeface="+mj-lt"/>
              </a:defRPr>
            </a:lvl1pPr>
          </a:lstStyle>
          <a:p>
            <a:fld id="{5D660186-B466-462D-A2F2-AF451F24876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989" y="343127"/>
            <a:ext cx="1431808" cy="4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2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2" r:id="rId4"/>
    <p:sldLayoutId id="2147483654" r:id="rId5"/>
    <p:sldLayoutId id="2147483665" r:id="rId6"/>
    <p:sldLayoutId id="2147483655" r:id="rId7"/>
    <p:sldLayoutId id="2147483670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3" r:id="rId14"/>
    <p:sldLayoutId id="2147483669" r:id="rId15"/>
    <p:sldLayoutId id="2147483671" r:id="rId16"/>
    <p:sldLayoutId id="2147483662" r:id="rId17"/>
    <p:sldLayoutId id="2147483666" r:id="rId18"/>
    <p:sldLayoutId id="2147483663" r:id="rId19"/>
    <p:sldLayoutId id="2147483664" r:id="rId20"/>
  </p:sldLayoutIdLst>
  <p:hf hdr="0" dt="0"/>
  <p:txStyles>
    <p:titleStyle>
      <a:lvl1pPr algn="l" defTabSz="1280122" rtl="0" eaLnBrk="1" latinLnBrk="0" hangingPunct="1">
        <a:lnSpc>
          <a:spcPct val="90000"/>
        </a:lnSpc>
        <a:spcBef>
          <a:spcPct val="0"/>
        </a:spcBef>
        <a:buNone/>
        <a:defRPr lang="de-DE" sz="3360" b="0" kern="1200" dirty="0">
          <a:solidFill>
            <a:schemeClr val="tx2"/>
          </a:solidFill>
          <a:latin typeface="Chronica Pro Black" panose="020B0503050000000003" pitchFamily="34" charset="0"/>
          <a:ea typeface="+mj-ea"/>
          <a:cs typeface="+mj-cs"/>
        </a:defRPr>
      </a:lvl1pPr>
    </p:titleStyle>
    <p:bodyStyle>
      <a:lvl1pPr marL="378007" indent="-378007" algn="l" defTabSz="1280122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b="0" kern="1200">
          <a:solidFill>
            <a:schemeClr val="tx1"/>
          </a:solidFill>
          <a:latin typeface="+mj-lt"/>
          <a:ea typeface="+mn-ea"/>
          <a:cs typeface="+mn-cs"/>
        </a:defRPr>
      </a:lvl1pPr>
      <a:lvl2pPr marL="756015" indent="-378007" algn="l" defTabSz="1280122" rtl="0" eaLnBrk="1" latinLnBrk="0" hangingPunct="1">
        <a:lnSpc>
          <a:spcPct val="90000"/>
        </a:lnSpc>
        <a:spcBef>
          <a:spcPts val="7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2pPr>
      <a:lvl3pPr marL="1323026" indent="-378007" algn="l" defTabSz="1280122" rtl="0" eaLnBrk="1" latinLnBrk="0" hangingPunct="1">
        <a:lnSpc>
          <a:spcPct val="90000"/>
        </a:lnSpc>
        <a:spcBef>
          <a:spcPts val="7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3pPr>
      <a:lvl4pPr marL="1890038" indent="-378007" algn="l" defTabSz="1280122" rtl="0" eaLnBrk="1" latinLnBrk="0" hangingPunct="1">
        <a:lnSpc>
          <a:spcPct val="90000"/>
        </a:lnSpc>
        <a:spcBef>
          <a:spcPts val="7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4pPr>
      <a:lvl5pPr marL="2457049" indent="-378007" algn="l" defTabSz="1280122" rtl="0" eaLnBrk="1" latinLnBrk="0" hangingPunct="1">
        <a:lnSpc>
          <a:spcPct val="90000"/>
        </a:lnSpc>
        <a:spcBef>
          <a:spcPts val="7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Chronica Pro" panose="020B0503050000000003" pitchFamily="34" charset="0"/>
          <a:ea typeface="+mn-ea"/>
          <a:cs typeface="+mn-cs"/>
        </a:defRPr>
      </a:lvl5pPr>
      <a:lvl6pPr marL="3520334" indent="-320030" algn="l" defTabSz="128012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395" indent="-320030" algn="l" defTabSz="128012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57" indent="-320030" algn="l" defTabSz="128012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17" indent="-320030" algn="l" defTabSz="128012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2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2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82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43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04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66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26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488" algn="l" defTabSz="1280122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2" userDrawn="1">
          <p15:clr>
            <a:srgbClr val="F26B43"/>
          </p15:clr>
        </p15:guide>
        <p15:guide id="2" pos="7842" userDrawn="1">
          <p15:clr>
            <a:srgbClr val="F26B43"/>
          </p15:clr>
        </p15:guide>
        <p15:guide id="3" orient="horz" pos="1469" userDrawn="1">
          <p15:clr>
            <a:srgbClr val="F26B43"/>
          </p15:clr>
        </p15:guide>
        <p15:guide id="4" orient="horz" pos="5373" userDrawn="1">
          <p15:clr>
            <a:srgbClr val="F26B43"/>
          </p15:clr>
        </p15:guide>
        <p15:guide id="5" pos="4032" userDrawn="1">
          <p15:clr>
            <a:srgbClr val="F26B43"/>
          </p15:clr>
        </p15:guide>
        <p15:guide id="6" orient="horz" pos="5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85B1D7C2-0D1B-B143-7702-B9A4A7DF7E79}"/>
              </a:ext>
            </a:extLst>
          </p:cNvPr>
          <p:cNvSpPr>
            <a:spLocks noChangeAspect="1"/>
          </p:cNvSpPr>
          <p:nvPr/>
        </p:nvSpPr>
        <p:spPr>
          <a:xfrm>
            <a:off x="3340800" y="1740600"/>
            <a:ext cx="6120000" cy="6120000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23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EF31803-8ADA-9E1F-984F-ED02A3A1D7E5}"/>
              </a:ext>
            </a:extLst>
          </p:cNvPr>
          <p:cNvSpPr>
            <a:spLocks noChangeAspect="1"/>
          </p:cNvSpPr>
          <p:nvPr/>
        </p:nvSpPr>
        <p:spPr>
          <a:xfrm>
            <a:off x="1900800" y="300600"/>
            <a:ext cx="9000000" cy="9000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23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D9AD44-D62D-D79F-8999-C28120328894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988005" y="8529639"/>
            <a:ext cx="2880360" cy="880432"/>
          </a:xfrm>
        </p:spPr>
        <p:txBody>
          <a:bodyPr/>
          <a:lstStyle/>
          <a:p>
            <a:pPr algn="l"/>
            <a:r>
              <a:rPr lang="de-DE" sz="1400" dirty="0">
                <a:latin typeface="+mn-lt"/>
              </a:rPr>
              <a:t>Workshop:</a:t>
            </a:r>
          </a:p>
          <a:p>
            <a:pPr algn="l"/>
            <a:r>
              <a:rPr lang="de-DE" sz="1400" b="1" dirty="0">
                <a:latin typeface="+mn-lt"/>
              </a:rPr>
              <a:t>„Wann hattest Du Dein letztes 1:1 mit Dir selbst?“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33F25-B631-89A2-CB9E-AFF454EA70F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sz="1400" dirty="0">
                <a:latin typeface="+mn-lt"/>
              </a:rPr>
              <a:t>Sommerklausur 2023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74CDC0A-ED2D-496A-3477-B71C5D880D2F}"/>
              </a:ext>
            </a:extLst>
          </p:cNvPr>
          <p:cNvSpPr>
            <a:spLocks noChangeAspect="1"/>
          </p:cNvSpPr>
          <p:nvPr/>
        </p:nvSpPr>
        <p:spPr>
          <a:xfrm>
            <a:off x="4780800" y="3180600"/>
            <a:ext cx="3240000" cy="324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23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BF9C1D1-71CF-5224-C6E0-9FE97C4D060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1711" y="300672"/>
            <a:ext cx="10297757" cy="620078"/>
          </a:xfrm>
        </p:spPr>
        <p:txBody>
          <a:bodyPr>
            <a:normAutofit/>
          </a:bodyPr>
          <a:lstStyle/>
          <a:p>
            <a:r>
              <a:rPr lang="de-DE" u="dbl" dirty="0">
                <a:uFill>
                  <a:solidFill>
                    <a:schemeClr val="accent1"/>
                  </a:solidFill>
                </a:uFill>
              </a:rPr>
              <a:t>ENERGIE-BILANZ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4624B6-76A9-6699-E88D-27A0EE9E2716}"/>
              </a:ext>
            </a:extLst>
          </p:cNvPr>
          <p:cNvCxnSpPr/>
          <p:nvPr/>
        </p:nvCxnSpPr>
        <p:spPr>
          <a:xfrm>
            <a:off x="1345223" y="4800600"/>
            <a:ext cx="10102362" cy="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878DF20-DADB-3A0B-49DE-AA2AC81DC35D}"/>
              </a:ext>
            </a:extLst>
          </p:cNvPr>
          <p:cNvCxnSpPr>
            <a:cxnSpLocks/>
          </p:cNvCxnSpPr>
          <p:nvPr/>
        </p:nvCxnSpPr>
        <p:spPr>
          <a:xfrm rot="-5400000">
            <a:off x="1720800" y="4800600"/>
            <a:ext cx="9360000" cy="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341BDD3-4540-1C69-E9E2-734BB1A4249A}"/>
              </a:ext>
            </a:extLst>
          </p:cNvPr>
          <p:cNvSpPr txBox="1"/>
          <p:nvPr/>
        </p:nvSpPr>
        <p:spPr>
          <a:xfrm>
            <a:off x="10996270" y="490610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Zeitaufwand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435330-F71C-F399-BEDA-1C77BE1407B9}"/>
              </a:ext>
            </a:extLst>
          </p:cNvPr>
          <p:cNvSpPr txBox="1"/>
          <p:nvPr/>
        </p:nvSpPr>
        <p:spPr>
          <a:xfrm>
            <a:off x="6400800" y="3724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3"/>
                </a:solidFill>
              </a:rPr>
              <a:t>Energie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98CEF4-BD53-E522-FB1E-C82970F22EC2}"/>
              </a:ext>
            </a:extLst>
          </p:cNvPr>
          <p:cNvSpPr txBox="1"/>
          <p:nvPr/>
        </p:nvSpPr>
        <p:spPr>
          <a:xfrm>
            <a:off x="10431007" y="1940586"/>
            <a:ext cx="10839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häufig/lang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ausgeführte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Energiegeber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7764447-0951-7C7D-629A-C951B94D8036}"/>
              </a:ext>
            </a:extLst>
          </p:cNvPr>
          <p:cNvSpPr txBox="1"/>
          <p:nvPr/>
        </p:nvSpPr>
        <p:spPr>
          <a:xfrm>
            <a:off x="1318782" y="1940586"/>
            <a:ext cx="10839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selten/kurz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ausgeführte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Energiegeber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969D7B-B8B3-471C-3E1C-26475AA97D56}"/>
              </a:ext>
            </a:extLst>
          </p:cNvPr>
          <p:cNvSpPr txBox="1"/>
          <p:nvPr/>
        </p:nvSpPr>
        <p:spPr>
          <a:xfrm>
            <a:off x="1296909" y="7279637"/>
            <a:ext cx="11272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selten/kurz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ausgeführte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Energieräuber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62A1C16-B524-95B3-9E76-2548EC7FD3B9}"/>
              </a:ext>
            </a:extLst>
          </p:cNvPr>
          <p:cNvSpPr txBox="1"/>
          <p:nvPr/>
        </p:nvSpPr>
        <p:spPr>
          <a:xfrm>
            <a:off x="10409366" y="7279161"/>
            <a:ext cx="112723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häufig/lang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ausgeführte </a:t>
            </a:r>
            <a:br>
              <a:rPr lang="de-DE" sz="1100" dirty="0">
                <a:solidFill>
                  <a:schemeClr val="accent3"/>
                </a:solidFill>
              </a:rPr>
            </a:br>
            <a:r>
              <a:rPr lang="de-DE" sz="1100" dirty="0">
                <a:solidFill>
                  <a:schemeClr val="accent3"/>
                </a:solidFill>
              </a:rPr>
              <a:t>Energieräuber</a:t>
            </a:r>
          </a:p>
        </p:txBody>
      </p:sp>
    </p:spTree>
    <p:extLst>
      <p:ext uri="{BB962C8B-B14F-4D97-AF65-F5344CB8AC3E}">
        <p14:creationId xmlns:p14="http://schemas.microsoft.com/office/powerpoint/2010/main" val="399727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85B1D7C2-0D1B-B143-7702-B9A4A7DF7E79}"/>
              </a:ext>
            </a:extLst>
          </p:cNvPr>
          <p:cNvSpPr>
            <a:spLocks noChangeAspect="1"/>
          </p:cNvSpPr>
          <p:nvPr/>
        </p:nvSpPr>
        <p:spPr>
          <a:xfrm>
            <a:off x="3340800" y="1740600"/>
            <a:ext cx="6120000" cy="6120000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23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EF31803-8ADA-9E1F-984F-ED02A3A1D7E5}"/>
              </a:ext>
            </a:extLst>
          </p:cNvPr>
          <p:cNvSpPr>
            <a:spLocks noChangeAspect="1"/>
          </p:cNvSpPr>
          <p:nvPr/>
        </p:nvSpPr>
        <p:spPr>
          <a:xfrm>
            <a:off x="1900800" y="300600"/>
            <a:ext cx="9000000" cy="90000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23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D9AD44-D62D-D79F-8999-C28120328894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988005" y="8529639"/>
            <a:ext cx="2880360" cy="880432"/>
          </a:xfrm>
        </p:spPr>
        <p:txBody>
          <a:bodyPr/>
          <a:lstStyle/>
          <a:p>
            <a:pPr algn="l"/>
            <a:r>
              <a:rPr lang="de-DE" sz="1400" dirty="0">
                <a:latin typeface="+mn-lt"/>
              </a:rPr>
              <a:t>Workshop:</a:t>
            </a:r>
          </a:p>
          <a:p>
            <a:pPr algn="l"/>
            <a:r>
              <a:rPr lang="de-DE" sz="1400" b="1" dirty="0">
                <a:latin typeface="+mn-lt"/>
              </a:rPr>
              <a:t>„Wann hattest Du Dein letztes 1:1 mit Dir selbst?“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33F25-B631-89A2-CB9E-AFF454EA70F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r>
              <a:rPr lang="de-DE" sz="1400" dirty="0">
                <a:latin typeface="+mn-lt"/>
              </a:rPr>
              <a:t>Sommerklausur 2023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74CDC0A-ED2D-496A-3477-B71C5D880D2F}"/>
              </a:ext>
            </a:extLst>
          </p:cNvPr>
          <p:cNvSpPr>
            <a:spLocks noChangeAspect="1"/>
          </p:cNvSpPr>
          <p:nvPr/>
        </p:nvSpPr>
        <p:spPr>
          <a:xfrm>
            <a:off x="4780800" y="3180600"/>
            <a:ext cx="3240000" cy="324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223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5BF9C1D1-71CF-5224-C6E0-9FE97C4D060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1711" y="300672"/>
            <a:ext cx="10297757" cy="620078"/>
          </a:xfrm>
        </p:spPr>
        <p:txBody>
          <a:bodyPr>
            <a:normAutofit/>
          </a:bodyPr>
          <a:lstStyle/>
          <a:p>
            <a:r>
              <a:rPr lang="de-DE" u="dbl" dirty="0">
                <a:uFill>
                  <a:solidFill>
                    <a:schemeClr val="accent1"/>
                  </a:solidFill>
                </a:uFill>
              </a:rPr>
              <a:t>POSITIVITÄTSPORTFOLIO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4624B6-76A9-6699-E88D-27A0EE9E2716}"/>
              </a:ext>
            </a:extLst>
          </p:cNvPr>
          <p:cNvCxnSpPr/>
          <p:nvPr/>
        </p:nvCxnSpPr>
        <p:spPr>
          <a:xfrm>
            <a:off x="597876" y="4800600"/>
            <a:ext cx="11520000" cy="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878DF20-DADB-3A0B-49DE-AA2AC81DC35D}"/>
              </a:ext>
            </a:extLst>
          </p:cNvPr>
          <p:cNvCxnSpPr>
            <a:cxnSpLocks/>
          </p:cNvCxnSpPr>
          <p:nvPr/>
        </p:nvCxnSpPr>
        <p:spPr>
          <a:xfrm rot="-5400000">
            <a:off x="1720800" y="4800600"/>
            <a:ext cx="9360000" cy="0"/>
          </a:xfrm>
          <a:prstGeom prst="straightConnector1">
            <a:avLst/>
          </a:prstGeom>
          <a:ln w="1905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4098CEF4-BD53-E522-FB1E-C82970F22EC2}"/>
              </a:ext>
            </a:extLst>
          </p:cNvPr>
          <p:cNvSpPr txBox="1"/>
          <p:nvPr/>
        </p:nvSpPr>
        <p:spPr>
          <a:xfrm>
            <a:off x="2152133" y="1602078"/>
            <a:ext cx="611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alleine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7764447-0951-7C7D-629A-C951B94D8036}"/>
              </a:ext>
            </a:extLst>
          </p:cNvPr>
          <p:cNvSpPr txBox="1"/>
          <p:nvPr/>
        </p:nvSpPr>
        <p:spPr>
          <a:xfrm>
            <a:off x="481179" y="423909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solidFill>
                  <a:schemeClr val="accent3"/>
                </a:solidFill>
                <a:latin typeface="+mj-lt"/>
              </a:rPr>
              <a:t>beruflich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969D7B-B8B3-471C-3E1C-26475AA97D56}"/>
              </a:ext>
            </a:extLst>
          </p:cNvPr>
          <p:cNvSpPr txBox="1"/>
          <p:nvPr/>
        </p:nvSpPr>
        <p:spPr>
          <a:xfrm>
            <a:off x="481179" y="5100496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solidFill>
                  <a:schemeClr val="accent3"/>
                </a:solidFill>
                <a:latin typeface="+mj-lt"/>
              </a:rPr>
              <a:t>privat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4E06D1D-2473-9B68-1221-7A1992A71AAE}"/>
              </a:ext>
            </a:extLst>
          </p:cNvPr>
          <p:cNvSpPr txBox="1"/>
          <p:nvPr/>
        </p:nvSpPr>
        <p:spPr>
          <a:xfrm>
            <a:off x="9998219" y="1602078"/>
            <a:ext cx="992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mit anderen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4F263B-36B7-D320-9A3A-24D7EEF5991E}"/>
              </a:ext>
            </a:extLst>
          </p:cNvPr>
          <p:cNvSpPr txBox="1"/>
          <p:nvPr/>
        </p:nvSpPr>
        <p:spPr>
          <a:xfrm>
            <a:off x="7449648" y="4538990"/>
            <a:ext cx="580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accent3"/>
                </a:solidFill>
              </a:rPr>
              <a:t>selten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7838805-F06F-5427-E6F7-4C96BA6602D7}"/>
              </a:ext>
            </a:extLst>
          </p:cNvPr>
          <p:cNvSpPr txBox="1"/>
          <p:nvPr/>
        </p:nvSpPr>
        <p:spPr>
          <a:xfrm>
            <a:off x="8641484" y="4556672"/>
            <a:ext cx="8563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accent3"/>
                </a:solidFill>
              </a:rPr>
              <a:t>ab und an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370B0A8-A959-6436-9D1D-599D164D545E}"/>
              </a:ext>
            </a:extLst>
          </p:cNvPr>
          <p:cNvSpPr txBox="1"/>
          <p:nvPr/>
        </p:nvSpPr>
        <p:spPr>
          <a:xfrm>
            <a:off x="10533085" y="4556672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accent3"/>
                </a:solidFill>
              </a:rPr>
              <a:t>oft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169D9A-3D7D-C922-1112-F4D2B55CBEAC}"/>
              </a:ext>
            </a:extLst>
          </p:cNvPr>
          <p:cNvSpPr txBox="1"/>
          <p:nvPr/>
        </p:nvSpPr>
        <p:spPr>
          <a:xfrm>
            <a:off x="2152133" y="7851053"/>
            <a:ext cx="611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alleine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ECB5D0-A112-BE07-8388-CF903F332C10}"/>
              </a:ext>
            </a:extLst>
          </p:cNvPr>
          <p:cNvSpPr txBox="1"/>
          <p:nvPr/>
        </p:nvSpPr>
        <p:spPr>
          <a:xfrm>
            <a:off x="9998219" y="7851053"/>
            <a:ext cx="992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accent3"/>
                </a:solidFill>
              </a:rPr>
              <a:t>mit anderen</a:t>
            </a:r>
          </a:p>
        </p:txBody>
      </p:sp>
    </p:spTree>
    <p:extLst>
      <p:ext uri="{BB962C8B-B14F-4D97-AF65-F5344CB8AC3E}">
        <p14:creationId xmlns:p14="http://schemas.microsoft.com/office/powerpoint/2010/main" val="3740056625"/>
      </p:ext>
    </p:extLst>
  </p:cSld>
  <p:clrMapOvr>
    <a:masterClrMapping/>
  </p:clrMapOvr>
</p:sld>
</file>

<file path=ppt/theme/theme1.xml><?xml version="1.0" encoding="utf-8"?>
<a:theme xmlns:a="http://schemas.openxmlformats.org/drawingml/2006/main" name="Agenda">
  <a:themeElements>
    <a:clrScheme name="Benutzerdefiniert 1">
      <a:dk1>
        <a:srgbClr val="1E1E1C"/>
      </a:dk1>
      <a:lt1>
        <a:sysClr val="window" lastClr="FFFFFF"/>
      </a:lt1>
      <a:dk2>
        <a:srgbClr val="0077C8"/>
      </a:dk2>
      <a:lt2>
        <a:srgbClr val="E6E8E9"/>
      </a:lt2>
      <a:accent1>
        <a:srgbClr val="F0B224"/>
      </a:accent1>
      <a:accent2>
        <a:srgbClr val="0077C8"/>
      </a:accent2>
      <a:accent3>
        <a:srgbClr val="7F7F7F"/>
      </a:accent3>
      <a:accent4>
        <a:srgbClr val="14303F"/>
      </a:accent4>
      <a:accent5>
        <a:srgbClr val="12B0D4"/>
      </a:accent5>
      <a:accent6>
        <a:srgbClr val="26998A"/>
      </a:accent6>
      <a:hlink>
        <a:srgbClr val="5F2E9E"/>
      </a:hlink>
      <a:folHlink>
        <a:srgbClr val="7030A0"/>
      </a:folHlink>
    </a:clrScheme>
    <a:fontScheme name="encoway">
      <a:majorFont>
        <a:latin typeface="Chronica Pro"/>
        <a:ea typeface=""/>
        <a:cs typeface=""/>
      </a:majorFont>
      <a:minorFont>
        <a:latin typeface="Chronica Pro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oway PowerPoint-03-2023" id="{FEE0B026-045B-4324-8BE4-31923B0D3668}" vid="{6749EF33-AB4C-434F-AF04-F2836C133AC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9087F0B0AEC42AE79A73841717935" ma:contentTypeVersion="13" ma:contentTypeDescription="Create a new document." ma:contentTypeScope="" ma:versionID="59bdaba674f01a5cab470985e1bb97c9">
  <xsd:schema xmlns:xsd="http://www.w3.org/2001/XMLSchema" xmlns:xs="http://www.w3.org/2001/XMLSchema" xmlns:p="http://schemas.microsoft.com/office/2006/metadata/properties" xmlns:ns2="332b5964-155f-4ed9-881d-207d5aa19d6c" xmlns:ns3="722e545c-b699-4564-abed-1ea2ab89a140" targetNamespace="http://schemas.microsoft.com/office/2006/metadata/properties" ma:root="true" ma:fieldsID="fc230cb31826770d04aa8b2a0068399c" ns2:_="" ns3:_="">
    <xsd:import namespace="332b5964-155f-4ed9-881d-207d5aa19d6c"/>
    <xsd:import namespace="722e545c-b699-4564-abed-1ea2ab89a1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b5964-155f-4ed9-881d-207d5aa19d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317a1116-babe-479c-9b3b-f63daf680e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e545c-b699-4564-abed-1ea2ab89a14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b3562cb-b54b-4a73-8f9a-37c99b313bd2}" ma:internalName="TaxCatchAll" ma:showField="CatchAllData" ma:web="722e545c-b699-4564-abed-1ea2ab89a1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e545c-b699-4564-abed-1ea2ab89a140" xsi:nil="true"/>
    <lcf76f155ced4ddcb4097134ff3c332f xmlns="332b5964-155f-4ed9-881d-207d5aa19d6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1B08819-7261-4B4A-9840-7D93CB59E734}"/>
</file>

<file path=customXml/itemProps2.xml><?xml version="1.0" encoding="utf-8"?>
<ds:datastoreItem xmlns:ds="http://schemas.openxmlformats.org/officeDocument/2006/customXml" ds:itemID="{15261629-B1F5-43F1-A4DE-A09E386D0CAA}"/>
</file>

<file path=customXml/itemProps3.xml><?xml version="1.0" encoding="utf-8"?>
<ds:datastoreItem xmlns:ds="http://schemas.openxmlformats.org/officeDocument/2006/customXml" ds:itemID="{B8521BD3-2DA0-4C69-A712-13456CC64448}"/>
</file>

<file path=docProps/app.xml><?xml version="1.0" encoding="utf-8"?>
<Properties xmlns="http://schemas.openxmlformats.org/officeDocument/2006/extended-properties" xmlns:vt="http://schemas.openxmlformats.org/officeDocument/2006/docPropsVTypes">
  <Template>encoway PowerPoint-03-2023</Template>
  <TotalTime>0</TotalTime>
  <Words>75</Words>
  <Application>Microsoft Office PowerPoint</Application>
  <PresentationFormat>A3-Papier (297 x 420 mm)</PresentationFormat>
  <Paragraphs>23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Chronica Pro</vt:lpstr>
      <vt:lpstr>Chronica Pro Black</vt:lpstr>
      <vt:lpstr>Chronica Pro Book</vt:lpstr>
      <vt:lpstr>Agenda</vt:lpstr>
      <vt:lpstr>PowerPoint-Präsentation</vt:lpstr>
      <vt:lpstr>PowerPoint-Präsentation</vt:lpstr>
    </vt:vector>
  </TitlesOfParts>
  <Company>BHN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Schwalbach, Johannes - ENCOWAY</dc:creator>
  <cp:lastModifiedBy>Schwalbach, Johannes - ENCOWAY</cp:lastModifiedBy>
  <cp:revision>1</cp:revision>
  <dcterms:created xsi:type="dcterms:W3CDTF">2023-05-08T05:43:31Z</dcterms:created>
  <dcterms:modified xsi:type="dcterms:W3CDTF">2023-05-08T06:18:59Z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0x01010000D9087F0B0AEC42AE79A73841717935</vt:lpwstr>
  </property>
</Properties>
</file>