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/>
    <p:restoredTop sz="94671"/>
  </p:normalViewPr>
  <p:slideViewPr>
    <p:cSldViewPr snapToGrid="0" showGuides="1">
      <p:cViewPr>
        <p:scale>
          <a:sx n="50" d="100"/>
          <a:sy n="50" d="100"/>
        </p:scale>
        <p:origin x="1136" y="1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7D7B5-DACD-D64E-9BC9-33D9278B4C45}" type="doc">
      <dgm:prSet loTypeId="urn:microsoft.com/office/officeart/2008/layout/VerticalCurved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DE"/>
        </a:p>
      </dgm:t>
    </dgm:pt>
    <dgm:pt modelId="{B4C72D17-4AFE-784A-99F6-3ADDD14EA42D}">
      <dgm:prSet phldrT="[Text]"/>
      <dgm:spPr/>
      <dgm:t>
        <a:bodyPr/>
        <a:lstStyle/>
        <a:p>
          <a:r>
            <a:rPr lang="de-DE" b="1" dirty="0"/>
            <a:t>JIRA:</a:t>
          </a:r>
          <a:r>
            <a:rPr lang="de-DE" dirty="0"/>
            <a:t> </a:t>
          </a:r>
          <a:r>
            <a:rPr lang="de-DE" b="0" dirty="0"/>
            <a:t>Abbildung des Entwicklungsprozesses</a:t>
          </a:r>
        </a:p>
      </dgm:t>
    </dgm:pt>
    <dgm:pt modelId="{3C1D31CE-6B8E-D349-9F0A-5FED7E99B585}" type="parTrans" cxnId="{E5193F19-25BA-6541-A532-492E22843ABC}">
      <dgm:prSet/>
      <dgm:spPr/>
      <dgm:t>
        <a:bodyPr/>
        <a:lstStyle/>
        <a:p>
          <a:endParaRPr lang="de-DE"/>
        </a:p>
      </dgm:t>
    </dgm:pt>
    <dgm:pt modelId="{F1A4DDBA-1B0E-E24C-BDC0-556C1B17CA83}" type="sibTrans" cxnId="{E5193F19-25BA-6541-A532-492E22843ABC}">
      <dgm:prSet/>
      <dgm:spPr/>
      <dgm:t>
        <a:bodyPr/>
        <a:lstStyle/>
        <a:p>
          <a:endParaRPr lang="de-DE"/>
        </a:p>
      </dgm:t>
    </dgm:pt>
    <dgm:pt modelId="{771BD44E-CE96-7445-8BA5-0466C446EF48}">
      <dgm:prSet phldrT="[Text]"/>
      <dgm:spPr/>
      <dgm:t>
        <a:bodyPr/>
        <a:lstStyle/>
        <a:p>
          <a:r>
            <a:rPr lang="de-DE" b="1" dirty="0" err="1"/>
            <a:t>Confluence</a:t>
          </a:r>
          <a:r>
            <a:rPr lang="de-DE" b="1" dirty="0"/>
            <a:t>:</a:t>
          </a:r>
          <a:r>
            <a:rPr lang="de-DE" dirty="0"/>
            <a:t> Zentrale Dokumentation</a:t>
          </a:r>
        </a:p>
      </dgm:t>
    </dgm:pt>
    <dgm:pt modelId="{7F1D329F-B57B-8D47-A687-2EB15E0305A7}" type="parTrans" cxnId="{046E6D81-135E-7E4A-A6E4-A9597CE0B06C}">
      <dgm:prSet/>
      <dgm:spPr/>
      <dgm:t>
        <a:bodyPr/>
        <a:lstStyle/>
        <a:p>
          <a:endParaRPr lang="de-DE"/>
        </a:p>
      </dgm:t>
    </dgm:pt>
    <dgm:pt modelId="{E1882381-B3A4-294E-B073-AB83502E2A72}" type="sibTrans" cxnId="{046E6D81-135E-7E4A-A6E4-A9597CE0B06C}">
      <dgm:prSet/>
      <dgm:spPr/>
      <dgm:t>
        <a:bodyPr/>
        <a:lstStyle/>
        <a:p>
          <a:endParaRPr lang="de-DE"/>
        </a:p>
      </dgm:t>
    </dgm:pt>
    <dgm:pt modelId="{A73F0E70-5841-B943-9BBF-C2DB9B3948A3}">
      <dgm:prSet phldrT="[Text]"/>
      <dgm:spPr/>
      <dgm:t>
        <a:bodyPr/>
        <a:lstStyle/>
        <a:p>
          <a:r>
            <a:rPr lang="de-DE" b="1" dirty="0"/>
            <a:t>Planner:</a:t>
          </a:r>
          <a:r>
            <a:rPr lang="de-DE" b="0" dirty="0"/>
            <a:t> Organisation und Planung</a:t>
          </a:r>
          <a:endParaRPr lang="de-DE" dirty="0"/>
        </a:p>
      </dgm:t>
    </dgm:pt>
    <dgm:pt modelId="{F67D9832-8072-BB47-945C-1A35DC9BD895}" type="parTrans" cxnId="{E204D475-6CD5-AC49-A829-022BB3C0C522}">
      <dgm:prSet/>
      <dgm:spPr/>
      <dgm:t>
        <a:bodyPr/>
        <a:lstStyle/>
        <a:p>
          <a:endParaRPr lang="de-DE"/>
        </a:p>
      </dgm:t>
    </dgm:pt>
    <dgm:pt modelId="{C2E9FC1F-1377-0948-8651-39AED541A75B}" type="sibTrans" cxnId="{E204D475-6CD5-AC49-A829-022BB3C0C522}">
      <dgm:prSet/>
      <dgm:spPr/>
      <dgm:t>
        <a:bodyPr/>
        <a:lstStyle/>
        <a:p>
          <a:endParaRPr lang="de-DE"/>
        </a:p>
      </dgm:t>
    </dgm:pt>
    <dgm:pt modelId="{F3BBFBA6-3B6A-5142-8D1A-C63442F37382}">
      <dgm:prSet phldrT="[Text]"/>
      <dgm:spPr/>
      <dgm:t>
        <a:bodyPr/>
        <a:lstStyle/>
        <a:p>
          <a:r>
            <a:rPr lang="de-DE" b="1" dirty="0"/>
            <a:t>Miro:</a:t>
          </a:r>
          <a:r>
            <a:rPr lang="de-DE" b="0" dirty="0"/>
            <a:t> Kollaboration und Visualisierung von Themen</a:t>
          </a:r>
          <a:endParaRPr lang="de-DE" dirty="0"/>
        </a:p>
      </dgm:t>
    </dgm:pt>
    <dgm:pt modelId="{7CCC819D-A987-8D42-B27A-8E54B496DA4C}" type="parTrans" cxnId="{F24C83E7-A1D1-FD40-8FCB-C0B2CEEA59B2}">
      <dgm:prSet/>
      <dgm:spPr/>
      <dgm:t>
        <a:bodyPr/>
        <a:lstStyle/>
        <a:p>
          <a:endParaRPr lang="de-DE"/>
        </a:p>
      </dgm:t>
    </dgm:pt>
    <dgm:pt modelId="{B4C34393-6FF5-C54F-83AF-0CC2E387B888}" type="sibTrans" cxnId="{F24C83E7-A1D1-FD40-8FCB-C0B2CEEA59B2}">
      <dgm:prSet/>
      <dgm:spPr/>
      <dgm:t>
        <a:bodyPr/>
        <a:lstStyle/>
        <a:p>
          <a:endParaRPr lang="de-DE"/>
        </a:p>
      </dgm:t>
    </dgm:pt>
    <dgm:pt modelId="{D813ABF9-5DDA-E84D-9068-8701BA2027B3}">
      <dgm:prSet phldrT="[Text]"/>
      <dgm:spPr/>
      <dgm:t>
        <a:bodyPr/>
        <a:lstStyle/>
        <a:p>
          <a:r>
            <a:rPr lang="de-DE" b="1" dirty="0" err="1"/>
            <a:t>Powerpoint</a:t>
          </a:r>
          <a:r>
            <a:rPr lang="de-DE" b="1" dirty="0"/>
            <a:t>:</a:t>
          </a:r>
          <a:r>
            <a:rPr lang="de-DE" b="0" dirty="0"/>
            <a:t> Präsentation und strukturierte Aufbereitung von Themen</a:t>
          </a:r>
          <a:endParaRPr lang="de-DE" dirty="0"/>
        </a:p>
      </dgm:t>
    </dgm:pt>
    <dgm:pt modelId="{60B0A4EC-E187-4D47-9EDC-C01BA3EF6000}" type="parTrans" cxnId="{1D72DC51-A5DE-C94D-8BF5-CE0AF3601721}">
      <dgm:prSet/>
      <dgm:spPr/>
      <dgm:t>
        <a:bodyPr/>
        <a:lstStyle/>
        <a:p>
          <a:endParaRPr lang="de-DE"/>
        </a:p>
      </dgm:t>
    </dgm:pt>
    <dgm:pt modelId="{8B60C536-3E51-5D49-A6E2-96DE417AE4C0}" type="sibTrans" cxnId="{1D72DC51-A5DE-C94D-8BF5-CE0AF3601721}">
      <dgm:prSet/>
      <dgm:spPr/>
      <dgm:t>
        <a:bodyPr/>
        <a:lstStyle/>
        <a:p>
          <a:endParaRPr lang="de-DE"/>
        </a:p>
      </dgm:t>
    </dgm:pt>
    <dgm:pt modelId="{D53FB437-60AE-2642-93AA-DD80C850EB32}">
      <dgm:prSet phldrT="[Text]"/>
      <dgm:spPr/>
      <dgm:t>
        <a:bodyPr/>
        <a:lstStyle/>
        <a:p>
          <a:r>
            <a:rPr lang="de-DE" b="1" dirty="0"/>
            <a:t>Teams:</a:t>
          </a:r>
          <a:r>
            <a:rPr lang="de-DE" b="0" dirty="0"/>
            <a:t> Direkte sowie teambezogene Kommunikation und Online-Termine</a:t>
          </a:r>
          <a:endParaRPr lang="de-DE" dirty="0"/>
        </a:p>
      </dgm:t>
    </dgm:pt>
    <dgm:pt modelId="{6881E7A0-BD0C-FD4B-9E18-45DBB19EBDEF}" type="parTrans" cxnId="{E6CAA6A2-FE82-0646-81FA-132372032C79}">
      <dgm:prSet/>
      <dgm:spPr/>
      <dgm:t>
        <a:bodyPr/>
        <a:lstStyle/>
        <a:p>
          <a:endParaRPr lang="de-DE"/>
        </a:p>
      </dgm:t>
    </dgm:pt>
    <dgm:pt modelId="{9E838B75-A879-F74C-AF63-8A5A55E449CF}" type="sibTrans" cxnId="{E6CAA6A2-FE82-0646-81FA-132372032C79}">
      <dgm:prSet/>
      <dgm:spPr/>
      <dgm:t>
        <a:bodyPr/>
        <a:lstStyle/>
        <a:p>
          <a:endParaRPr lang="de-DE"/>
        </a:p>
      </dgm:t>
    </dgm:pt>
    <dgm:pt modelId="{6DD1228E-086E-BE4B-A5CD-C18811E303DF}">
      <dgm:prSet phldrT="[Text]"/>
      <dgm:spPr/>
      <dgm:t>
        <a:bodyPr/>
        <a:lstStyle/>
        <a:p>
          <a:r>
            <a:rPr lang="de-DE" b="1" dirty="0"/>
            <a:t>Outlook:</a:t>
          </a:r>
          <a:r>
            <a:rPr lang="de-DE" b="0" dirty="0"/>
            <a:t> E-Mail, Terminplanung und Aufgabenverwaltung</a:t>
          </a:r>
        </a:p>
      </dgm:t>
    </dgm:pt>
    <dgm:pt modelId="{123FDDFB-D45F-3645-A858-A57D4D5FCEA0}" type="parTrans" cxnId="{34AEECF3-B508-714F-80AC-7F657C26C541}">
      <dgm:prSet/>
      <dgm:spPr/>
      <dgm:t>
        <a:bodyPr/>
        <a:lstStyle/>
        <a:p>
          <a:endParaRPr lang="de-DE"/>
        </a:p>
      </dgm:t>
    </dgm:pt>
    <dgm:pt modelId="{9315313D-EECD-9A47-8914-CC2056D87954}" type="sibTrans" cxnId="{34AEECF3-B508-714F-80AC-7F657C26C541}">
      <dgm:prSet/>
      <dgm:spPr/>
      <dgm:t>
        <a:bodyPr/>
        <a:lstStyle/>
        <a:p>
          <a:endParaRPr lang="de-DE"/>
        </a:p>
      </dgm:t>
    </dgm:pt>
    <dgm:pt modelId="{2C66BCFF-1EBF-7945-9EA8-ADFD05649AF8}" type="pres">
      <dgm:prSet presAssocID="{86C7D7B5-DACD-D64E-9BC9-33D9278B4C45}" presName="Name0" presStyleCnt="0">
        <dgm:presLayoutVars>
          <dgm:chMax val="7"/>
          <dgm:chPref val="7"/>
          <dgm:dir/>
        </dgm:presLayoutVars>
      </dgm:prSet>
      <dgm:spPr/>
    </dgm:pt>
    <dgm:pt modelId="{3E7FE1DB-3584-1540-9E82-E552DB773DC5}" type="pres">
      <dgm:prSet presAssocID="{86C7D7B5-DACD-D64E-9BC9-33D9278B4C45}" presName="Name1" presStyleCnt="0"/>
      <dgm:spPr/>
    </dgm:pt>
    <dgm:pt modelId="{B7209639-50AF-BC4E-A517-481EC5E74780}" type="pres">
      <dgm:prSet presAssocID="{86C7D7B5-DACD-D64E-9BC9-33D9278B4C45}" presName="cycle" presStyleCnt="0"/>
      <dgm:spPr/>
    </dgm:pt>
    <dgm:pt modelId="{791E6C2B-D4F4-7546-910F-8972D73F54BF}" type="pres">
      <dgm:prSet presAssocID="{86C7D7B5-DACD-D64E-9BC9-33D9278B4C45}" presName="srcNode" presStyleLbl="node1" presStyleIdx="0" presStyleCnt="7"/>
      <dgm:spPr/>
    </dgm:pt>
    <dgm:pt modelId="{EA95A78D-9EB2-1449-953B-5D321F215C0C}" type="pres">
      <dgm:prSet presAssocID="{86C7D7B5-DACD-D64E-9BC9-33D9278B4C45}" presName="conn" presStyleLbl="parChTrans1D2" presStyleIdx="0" presStyleCnt="1"/>
      <dgm:spPr/>
    </dgm:pt>
    <dgm:pt modelId="{3CE1A5AB-0814-CE45-B56C-545ABDC56AB6}" type="pres">
      <dgm:prSet presAssocID="{86C7D7B5-DACD-D64E-9BC9-33D9278B4C45}" presName="extraNode" presStyleLbl="node1" presStyleIdx="0" presStyleCnt="7"/>
      <dgm:spPr/>
    </dgm:pt>
    <dgm:pt modelId="{DE226E1A-A3DF-9342-BC4F-82734E39E77E}" type="pres">
      <dgm:prSet presAssocID="{86C7D7B5-DACD-D64E-9BC9-33D9278B4C45}" presName="dstNode" presStyleLbl="node1" presStyleIdx="0" presStyleCnt="7"/>
      <dgm:spPr/>
    </dgm:pt>
    <dgm:pt modelId="{E331B5A2-F77C-9B41-845F-498F8B550607}" type="pres">
      <dgm:prSet presAssocID="{B4C72D17-4AFE-784A-99F6-3ADDD14EA42D}" presName="text_1" presStyleLbl="node1" presStyleIdx="0" presStyleCnt="7">
        <dgm:presLayoutVars>
          <dgm:bulletEnabled val="1"/>
        </dgm:presLayoutVars>
      </dgm:prSet>
      <dgm:spPr/>
    </dgm:pt>
    <dgm:pt modelId="{54FB7336-2A2B-8046-AC6C-3ED2CC11EA75}" type="pres">
      <dgm:prSet presAssocID="{B4C72D17-4AFE-784A-99F6-3ADDD14EA42D}" presName="accent_1" presStyleCnt="0"/>
      <dgm:spPr/>
    </dgm:pt>
    <dgm:pt modelId="{967D8C87-9B0A-E043-AB13-F04D79416B38}" type="pres">
      <dgm:prSet presAssocID="{B4C72D17-4AFE-784A-99F6-3ADDD14EA42D}" presName="accentRepeatNode" presStyleLbl="solidFgAcc1" presStyleIdx="0" presStyleCnt="7"/>
      <dgm:spPr/>
    </dgm:pt>
    <dgm:pt modelId="{5459E96F-D6C9-3E4F-AED0-12E557EC845F}" type="pres">
      <dgm:prSet presAssocID="{771BD44E-CE96-7445-8BA5-0466C446EF48}" presName="text_2" presStyleLbl="node1" presStyleIdx="1" presStyleCnt="7">
        <dgm:presLayoutVars>
          <dgm:bulletEnabled val="1"/>
        </dgm:presLayoutVars>
      </dgm:prSet>
      <dgm:spPr/>
    </dgm:pt>
    <dgm:pt modelId="{E279F04C-0041-C140-BBDC-3FB9EBBF3389}" type="pres">
      <dgm:prSet presAssocID="{771BD44E-CE96-7445-8BA5-0466C446EF48}" presName="accent_2" presStyleCnt="0"/>
      <dgm:spPr/>
    </dgm:pt>
    <dgm:pt modelId="{3867C9D7-DCAC-5041-9210-65FE19A5A9C2}" type="pres">
      <dgm:prSet presAssocID="{771BD44E-CE96-7445-8BA5-0466C446EF48}" presName="accentRepeatNode" presStyleLbl="solidFgAcc1" presStyleIdx="1" presStyleCnt="7"/>
      <dgm:spPr/>
    </dgm:pt>
    <dgm:pt modelId="{8E8ABF4E-758F-AD43-AF41-25F9A01139DE}" type="pres">
      <dgm:prSet presAssocID="{A73F0E70-5841-B943-9BBF-C2DB9B3948A3}" presName="text_3" presStyleLbl="node1" presStyleIdx="2" presStyleCnt="7">
        <dgm:presLayoutVars>
          <dgm:bulletEnabled val="1"/>
        </dgm:presLayoutVars>
      </dgm:prSet>
      <dgm:spPr/>
    </dgm:pt>
    <dgm:pt modelId="{BC4FCB91-5CD0-CC47-BC2D-DA04969855AE}" type="pres">
      <dgm:prSet presAssocID="{A73F0E70-5841-B943-9BBF-C2DB9B3948A3}" presName="accent_3" presStyleCnt="0"/>
      <dgm:spPr/>
    </dgm:pt>
    <dgm:pt modelId="{9DB1346F-AF21-D94A-AA0D-1F24FFAC7301}" type="pres">
      <dgm:prSet presAssocID="{A73F0E70-5841-B943-9BBF-C2DB9B3948A3}" presName="accentRepeatNode" presStyleLbl="solidFgAcc1" presStyleIdx="2" presStyleCnt="7"/>
      <dgm:spPr/>
    </dgm:pt>
    <dgm:pt modelId="{A444CE27-D84A-294A-9E49-D56DDDE9E903}" type="pres">
      <dgm:prSet presAssocID="{6DD1228E-086E-BE4B-A5CD-C18811E303DF}" presName="text_4" presStyleLbl="node1" presStyleIdx="3" presStyleCnt="7">
        <dgm:presLayoutVars>
          <dgm:bulletEnabled val="1"/>
        </dgm:presLayoutVars>
      </dgm:prSet>
      <dgm:spPr/>
    </dgm:pt>
    <dgm:pt modelId="{E9F392DA-9884-D443-9B7D-244343A641D1}" type="pres">
      <dgm:prSet presAssocID="{6DD1228E-086E-BE4B-A5CD-C18811E303DF}" presName="accent_4" presStyleCnt="0"/>
      <dgm:spPr/>
    </dgm:pt>
    <dgm:pt modelId="{60250DED-8105-E240-B080-64E97C4D603A}" type="pres">
      <dgm:prSet presAssocID="{6DD1228E-086E-BE4B-A5CD-C18811E303DF}" presName="accentRepeatNode" presStyleLbl="solidFgAcc1" presStyleIdx="3" presStyleCnt="7"/>
      <dgm:spPr/>
    </dgm:pt>
    <dgm:pt modelId="{2D9E2715-2D38-CD45-9AAE-6AA4FD90408B}" type="pres">
      <dgm:prSet presAssocID="{D53FB437-60AE-2642-93AA-DD80C850EB32}" presName="text_5" presStyleLbl="node1" presStyleIdx="4" presStyleCnt="7">
        <dgm:presLayoutVars>
          <dgm:bulletEnabled val="1"/>
        </dgm:presLayoutVars>
      </dgm:prSet>
      <dgm:spPr/>
    </dgm:pt>
    <dgm:pt modelId="{810CB0B0-DAEF-3249-8A27-F7924429E2B3}" type="pres">
      <dgm:prSet presAssocID="{D53FB437-60AE-2642-93AA-DD80C850EB32}" presName="accent_5" presStyleCnt="0"/>
      <dgm:spPr/>
    </dgm:pt>
    <dgm:pt modelId="{B7341D2D-DFC8-0A4E-BEDA-6CAB050C01B8}" type="pres">
      <dgm:prSet presAssocID="{D53FB437-60AE-2642-93AA-DD80C850EB32}" presName="accentRepeatNode" presStyleLbl="solidFgAcc1" presStyleIdx="4" presStyleCnt="7"/>
      <dgm:spPr/>
    </dgm:pt>
    <dgm:pt modelId="{18EBE702-8BE1-2046-92B2-F5A98EF54A62}" type="pres">
      <dgm:prSet presAssocID="{D813ABF9-5DDA-E84D-9068-8701BA2027B3}" presName="text_6" presStyleLbl="node1" presStyleIdx="5" presStyleCnt="7">
        <dgm:presLayoutVars>
          <dgm:bulletEnabled val="1"/>
        </dgm:presLayoutVars>
      </dgm:prSet>
      <dgm:spPr/>
    </dgm:pt>
    <dgm:pt modelId="{ACB2A9E0-CBA0-2245-8F44-BD257095A031}" type="pres">
      <dgm:prSet presAssocID="{D813ABF9-5DDA-E84D-9068-8701BA2027B3}" presName="accent_6" presStyleCnt="0"/>
      <dgm:spPr/>
    </dgm:pt>
    <dgm:pt modelId="{97D819DA-C89F-1741-AA70-E06C8AE6352B}" type="pres">
      <dgm:prSet presAssocID="{D813ABF9-5DDA-E84D-9068-8701BA2027B3}" presName="accentRepeatNode" presStyleLbl="solidFgAcc1" presStyleIdx="5" presStyleCnt="7"/>
      <dgm:spPr/>
    </dgm:pt>
    <dgm:pt modelId="{D4CA863E-F686-F24D-83FD-108889C9C28B}" type="pres">
      <dgm:prSet presAssocID="{F3BBFBA6-3B6A-5142-8D1A-C63442F37382}" presName="text_7" presStyleLbl="node1" presStyleIdx="6" presStyleCnt="7">
        <dgm:presLayoutVars>
          <dgm:bulletEnabled val="1"/>
        </dgm:presLayoutVars>
      </dgm:prSet>
      <dgm:spPr/>
    </dgm:pt>
    <dgm:pt modelId="{E2F705CF-858C-B840-9663-9BF7B3E655BB}" type="pres">
      <dgm:prSet presAssocID="{F3BBFBA6-3B6A-5142-8D1A-C63442F37382}" presName="accent_7" presStyleCnt="0"/>
      <dgm:spPr/>
    </dgm:pt>
    <dgm:pt modelId="{20EF7B72-2E1A-0146-ABEE-FBEBED67C33C}" type="pres">
      <dgm:prSet presAssocID="{F3BBFBA6-3B6A-5142-8D1A-C63442F37382}" presName="accentRepeatNode" presStyleLbl="solidFgAcc1" presStyleIdx="6" presStyleCnt="7"/>
      <dgm:spPr/>
    </dgm:pt>
  </dgm:ptLst>
  <dgm:cxnLst>
    <dgm:cxn modelId="{2D30FA00-2200-4845-BD28-6946716DC4FF}" type="presOf" srcId="{F3BBFBA6-3B6A-5142-8D1A-C63442F37382}" destId="{D4CA863E-F686-F24D-83FD-108889C9C28B}" srcOrd="0" destOrd="0" presId="urn:microsoft.com/office/officeart/2008/layout/VerticalCurvedList"/>
    <dgm:cxn modelId="{83A0BD14-22AA-F342-BB64-08F51E7F6E62}" type="presOf" srcId="{A73F0E70-5841-B943-9BBF-C2DB9B3948A3}" destId="{8E8ABF4E-758F-AD43-AF41-25F9A01139DE}" srcOrd="0" destOrd="0" presId="urn:microsoft.com/office/officeart/2008/layout/VerticalCurvedList"/>
    <dgm:cxn modelId="{46FAA616-9EE3-0444-8943-11D4EF5EB88E}" type="presOf" srcId="{D53FB437-60AE-2642-93AA-DD80C850EB32}" destId="{2D9E2715-2D38-CD45-9AAE-6AA4FD90408B}" srcOrd="0" destOrd="0" presId="urn:microsoft.com/office/officeart/2008/layout/VerticalCurvedList"/>
    <dgm:cxn modelId="{E5193F19-25BA-6541-A532-492E22843ABC}" srcId="{86C7D7B5-DACD-D64E-9BC9-33D9278B4C45}" destId="{B4C72D17-4AFE-784A-99F6-3ADDD14EA42D}" srcOrd="0" destOrd="0" parTransId="{3C1D31CE-6B8E-D349-9F0A-5FED7E99B585}" sibTransId="{F1A4DDBA-1B0E-E24C-BDC0-556C1B17CA83}"/>
    <dgm:cxn modelId="{93E4FC3C-93B3-A94F-8659-1CD75916D663}" type="presOf" srcId="{F1A4DDBA-1B0E-E24C-BDC0-556C1B17CA83}" destId="{EA95A78D-9EB2-1449-953B-5D321F215C0C}" srcOrd="0" destOrd="0" presId="urn:microsoft.com/office/officeart/2008/layout/VerticalCurvedList"/>
    <dgm:cxn modelId="{608C7A48-B5C3-7943-B710-C4FBAAA30564}" type="presOf" srcId="{86C7D7B5-DACD-D64E-9BC9-33D9278B4C45}" destId="{2C66BCFF-1EBF-7945-9EA8-ADFD05649AF8}" srcOrd="0" destOrd="0" presId="urn:microsoft.com/office/officeart/2008/layout/VerticalCurvedList"/>
    <dgm:cxn modelId="{1D72DC51-A5DE-C94D-8BF5-CE0AF3601721}" srcId="{86C7D7B5-DACD-D64E-9BC9-33D9278B4C45}" destId="{D813ABF9-5DDA-E84D-9068-8701BA2027B3}" srcOrd="5" destOrd="0" parTransId="{60B0A4EC-E187-4D47-9EDC-C01BA3EF6000}" sibTransId="{8B60C536-3E51-5D49-A6E2-96DE417AE4C0}"/>
    <dgm:cxn modelId="{20F25B5D-E4A5-8448-9B04-4F579387331F}" type="presOf" srcId="{771BD44E-CE96-7445-8BA5-0466C446EF48}" destId="{5459E96F-D6C9-3E4F-AED0-12E557EC845F}" srcOrd="0" destOrd="0" presId="urn:microsoft.com/office/officeart/2008/layout/VerticalCurvedList"/>
    <dgm:cxn modelId="{DB7EE467-67F9-D74C-B907-AF2FF5182C06}" type="presOf" srcId="{B4C72D17-4AFE-784A-99F6-3ADDD14EA42D}" destId="{E331B5A2-F77C-9B41-845F-498F8B550607}" srcOrd="0" destOrd="0" presId="urn:microsoft.com/office/officeart/2008/layout/VerticalCurvedList"/>
    <dgm:cxn modelId="{E204D475-6CD5-AC49-A829-022BB3C0C522}" srcId="{86C7D7B5-DACD-D64E-9BC9-33D9278B4C45}" destId="{A73F0E70-5841-B943-9BBF-C2DB9B3948A3}" srcOrd="2" destOrd="0" parTransId="{F67D9832-8072-BB47-945C-1A35DC9BD895}" sibTransId="{C2E9FC1F-1377-0948-8651-39AED541A75B}"/>
    <dgm:cxn modelId="{046E6D81-135E-7E4A-A6E4-A9597CE0B06C}" srcId="{86C7D7B5-DACD-D64E-9BC9-33D9278B4C45}" destId="{771BD44E-CE96-7445-8BA5-0466C446EF48}" srcOrd="1" destOrd="0" parTransId="{7F1D329F-B57B-8D47-A687-2EB15E0305A7}" sibTransId="{E1882381-B3A4-294E-B073-AB83502E2A72}"/>
    <dgm:cxn modelId="{C6563286-1481-364E-9C24-8475E9D90442}" type="presOf" srcId="{D813ABF9-5DDA-E84D-9068-8701BA2027B3}" destId="{18EBE702-8BE1-2046-92B2-F5A98EF54A62}" srcOrd="0" destOrd="0" presId="urn:microsoft.com/office/officeart/2008/layout/VerticalCurvedList"/>
    <dgm:cxn modelId="{E6CAA6A2-FE82-0646-81FA-132372032C79}" srcId="{86C7D7B5-DACD-D64E-9BC9-33D9278B4C45}" destId="{D53FB437-60AE-2642-93AA-DD80C850EB32}" srcOrd="4" destOrd="0" parTransId="{6881E7A0-BD0C-FD4B-9E18-45DBB19EBDEF}" sibTransId="{9E838B75-A879-F74C-AF63-8A5A55E449CF}"/>
    <dgm:cxn modelId="{5C79B4E2-0D07-AE4C-82EF-CAC1AC82B115}" type="presOf" srcId="{6DD1228E-086E-BE4B-A5CD-C18811E303DF}" destId="{A444CE27-D84A-294A-9E49-D56DDDE9E903}" srcOrd="0" destOrd="0" presId="urn:microsoft.com/office/officeart/2008/layout/VerticalCurvedList"/>
    <dgm:cxn modelId="{F24C83E7-A1D1-FD40-8FCB-C0B2CEEA59B2}" srcId="{86C7D7B5-DACD-D64E-9BC9-33D9278B4C45}" destId="{F3BBFBA6-3B6A-5142-8D1A-C63442F37382}" srcOrd="6" destOrd="0" parTransId="{7CCC819D-A987-8D42-B27A-8E54B496DA4C}" sibTransId="{B4C34393-6FF5-C54F-83AF-0CC2E387B888}"/>
    <dgm:cxn modelId="{34AEECF3-B508-714F-80AC-7F657C26C541}" srcId="{86C7D7B5-DACD-D64E-9BC9-33D9278B4C45}" destId="{6DD1228E-086E-BE4B-A5CD-C18811E303DF}" srcOrd="3" destOrd="0" parTransId="{123FDDFB-D45F-3645-A858-A57D4D5FCEA0}" sibTransId="{9315313D-EECD-9A47-8914-CC2056D87954}"/>
    <dgm:cxn modelId="{8AEEDD8D-DEDC-3B43-8FFB-0299DE311FEC}" type="presParOf" srcId="{2C66BCFF-1EBF-7945-9EA8-ADFD05649AF8}" destId="{3E7FE1DB-3584-1540-9E82-E552DB773DC5}" srcOrd="0" destOrd="0" presId="urn:microsoft.com/office/officeart/2008/layout/VerticalCurvedList"/>
    <dgm:cxn modelId="{88B941EE-8E44-9747-8EEF-9A3424CF5721}" type="presParOf" srcId="{3E7FE1DB-3584-1540-9E82-E552DB773DC5}" destId="{B7209639-50AF-BC4E-A517-481EC5E74780}" srcOrd="0" destOrd="0" presId="urn:microsoft.com/office/officeart/2008/layout/VerticalCurvedList"/>
    <dgm:cxn modelId="{6998CB9F-907E-C644-BAD0-CA1BC593E5E6}" type="presParOf" srcId="{B7209639-50AF-BC4E-A517-481EC5E74780}" destId="{791E6C2B-D4F4-7546-910F-8972D73F54BF}" srcOrd="0" destOrd="0" presId="urn:microsoft.com/office/officeart/2008/layout/VerticalCurvedList"/>
    <dgm:cxn modelId="{CB08E95D-3768-1948-9CA0-147A3A06EF2B}" type="presParOf" srcId="{B7209639-50AF-BC4E-A517-481EC5E74780}" destId="{EA95A78D-9EB2-1449-953B-5D321F215C0C}" srcOrd="1" destOrd="0" presId="urn:microsoft.com/office/officeart/2008/layout/VerticalCurvedList"/>
    <dgm:cxn modelId="{C3819FA2-FE43-5A43-B536-AA160652C36A}" type="presParOf" srcId="{B7209639-50AF-BC4E-A517-481EC5E74780}" destId="{3CE1A5AB-0814-CE45-B56C-545ABDC56AB6}" srcOrd="2" destOrd="0" presId="urn:microsoft.com/office/officeart/2008/layout/VerticalCurvedList"/>
    <dgm:cxn modelId="{36B48161-439F-B54B-9B5C-79CD6EC9912B}" type="presParOf" srcId="{B7209639-50AF-BC4E-A517-481EC5E74780}" destId="{DE226E1A-A3DF-9342-BC4F-82734E39E77E}" srcOrd="3" destOrd="0" presId="urn:microsoft.com/office/officeart/2008/layout/VerticalCurvedList"/>
    <dgm:cxn modelId="{A88ACEF6-0C5D-6F45-9ED4-466EE7C29B48}" type="presParOf" srcId="{3E7FE1DB-3584-1540-9E82-E552DB773DC5}" destId="{E331B5A2-F77C-9B41-845F-498F8B550607}" srcOrd="1" destOrd="0" presId="urn:microsoft.com/office/officeart/2008/layout/VerticalCurvedList"/>
    <dgm:cxn modelId="{FF058F17-DC0B-3143-8754-DF64056F64C6}" type="presParOf" srcId="{3E7FE1DB-3584-1540-9E82-E552DB773DC5}" destId="{54FB7336-2A2B-8046-AC6C-3ED2CC11EA75}" srcOrd="2" destOrd="0" presId="urn:microsoft.com/office/officeart/2008/layout/VerticalCurvedList"/>
    <dgm:cxn modelId="{F8A88836-0152-984B-8F1E-075FC516EE2C}" type="presParOf" srcId="{54FB7336-2A2B-8046-AC6C-3ED2CC11EA75}" destId="{967D8C87-9B0A-E043-AB13-F04D79416B38}" srcOrd="0" destOrd="0" presId="urn:microsoft.com/office/officeart/2008/layout/VerticalCurvedList"/>
    <dgm:cxn modelId="{BFA0A8BF-3AA3-AA44-BD1D-3BC94ACBE620}" type="presParOf" srcId="{3E7FE1DB-3584-1540-9E82-E552DB773DC5}" destId="{5459E96F-D6C9-3E4F-AED0-12E557EC845F}" srcOrd="3" destOrd="0" presId="urn:microsoft.com/office/officeart/2008/layout/VerticalCurvedList"/>
    <dgm:cxn modelId="{1B0B15EB-1174-BF46-B173-1EB775CD2A14}" type="presParOf" srcId="{3E7FE1DB-3584-1540-9E82-E552DB773DC5}" destId="{E279F04C-0041-C140-BBDC-3FB9EBBF3389}" srcOrd="4" destOrd="0" presId="urn:microsoft.com/office/officeart/2008/layout/VerticalCurvedList"/>
    <dgm:cxn modelId="{2C747184-AF5B-F940-AB5E-6FA61BC31E56}" type="presParOf" srcId="{E279F04C-0041-C140-BBDC-3FB9EBBF3389}" destId="{3867C9D7-DCAC-5041-9210-65FE19A5A9C2}" srcOrd="0" destOrd="0" presId="urn:microsoft.com/office/officeart/2008/layout/VerticalCurvedList"/>
    <dgm:cxn modelId="{C176311D-C4A5-594C-AA7D-1AC142BFA945}" type="presParOf" srcId="{3E7FE1DB-3584-1540-9E82-E552DB773DC5}" destId="{8E8ABF4E-758F-AD43-AF41-25F9A01139DE}" srcOrd="5" destOrd="0" presId="urn:microsoft.com/office/officeart/2008/layout/VerticalCurvedList"/>
    <dgm:cxn modelId="{8C591BD9-0DD2-0846-844A-D14BFB5EDC04}" type="presParOf" srcId="{3E7FE1DB-3584-1540-9E82-E552DB773DC5}" destId="{BC4FCB91-5CD0-CC47-BC2D-DA04969855AE}" srcOrd="6" destOrd="0" presId="urn:microsoft.com/office/officeart/2008/layout/VerticalCurvedList"/>
    <dgm:cxn modelId="{1B72C506-F302-5B48-B293-D28C30749B96}" type="presParOf" srcId="{BC4FCB91-5CD0-CC47-BC2D-DA04969855AE}" destId="{9DB1346F-AF21-D94A-AA0D-1F24FFAC7301}" srcOrd="0" destOrd="0" presId="urn:microsoft.com/office/officeart/2008/layout/VerticalCurvedList"/>
    <dgm:cxn modelId="{07C7CCC4-657E-B947-ABC4-8B4974CF6EE5}" type="presParOf" srcId="{3E7FE1DB-3584-1540-9E82-E552DB773DC5}" destId="{A444CE27-D84A-294A-9E49-D56DDDE9E903}" srcOrd="7" destOrd="0" presId="urn:microsoft.com/office/officeart/2008/layout/VerticalCurvedList"/>
    <dgm:cxn modelId="{CAEF88D3-B3C6-2148-8980-DDDAD921F900}" type="presParOf" srcId="{3E7FE1DB-3584-1540-9E82-E552DB773DC5}" destId="{E9F392DA-9884-D443-9B7D-244343A641D1}" srcOrd="8" destOrd="0" presId="urn:microsoft.com/office/officeart/2008/layout/VerticalCurvedList"/>
    <dgm:cxn modelId="{0B48F102-FFD8-8E4E-B9A1-B2B1475868FB}" type="presParOf" srcId="{E9F392DA-9884-D443-9B7D-244343A641D1}" destId="{60250DED-8105-E240-B080-64E97C4D603A}" srcOrd="0" destOrd="0" presId="urn:microsoft.com/office/officeart/2008/layout/VerticalCurvedList"/>
    <dgm:cxn modelId="{539DE580-07CA-094C-BBB3-9A02FF995128}" type="presParOf" srcId="{3E7FE1DB-3584-1540-9E82-E552DB773DC5}" destId="{2D9E2715-2D38-CD45-9AAE-6AA4FD90408B}" srcOrd="9" destOrd="0" presId="urn:microsoft.com/office/officeart/2008/layout/VerticalCurvedList"/>
    <dgm:cxn modelId="{771E9115-7BE5-2740-A5BD-9DF87EA04707}" type="presParOf" srcId="{3E7FE1DB-3584-1540-9E82-E552DB773DC5}" destId="{810CB0B0-DAEF-3249-8A27-F7924429E2B3}" srcOrd="10" destOrd="0" presId="urn:microsoft.com/office/officeart/2008/layout/VerticalCurvedList"/>
    <dgm:cxn modelId="{AD8DE5B4-621E-DC4D-9BA5-CCF36BCDB68D}" type="presParOf" srcId="{810CB0B0-DAEF-3249-8A27-F7924429E2B3}" destId="{B7341D2D-DFC8-0A4E-BEDA-6CAB050C01B8}" srcOrd="0" destOrd="0" presId="urn:microsoft.com/office/officeart/2008/layout/VerticalCurvedList"/>
    <dgm:cxn modelId="{71C21A45-2BCA-9445-AA7F-5F3031318560}" type="presParOf" srcId="{3E7FE1DB-3584-1540-9E82-E552DB773DC5}" destId="{18EBE702-8BE1-2046-92B2-F5A98EF54A62}" srcOrd="11" destOrd="0" presId="urn:microsoft.com/office/officeart/2008/layout/VerticalCurvedList"/>
    <dgm:cxn modelId="{BF7795AA-528B-954C-ADDB-68294310DEFC}" type="presParOf" srcId="{3E7FE1DB-3584-1540-9E82-E552DB773DC5}" destId="{ACB2A9E0-CBA0-2245-8F44-BD257095A031}" srcOrd="12" destOrd="0" presId="urn:microsoft.com/office/officeart/2008/layout/VerticalCurvedList"/>
    <dgm:cxn modelId="{29F25A64-9E3D-0E4C-8CFB-7247BFA118DD}" type="presParOf" srcId="{ACB2A9E0-CBA0-2245-8F44-BD257095A031}" destId="{97D819DA-C89F-1741-AA70-E06C8AE6352B}" srcOrd="0" destOrd="0" presId="urn:microsoft.com/office/officeart/2008/layout/VerticalCurvedList"/>
    <dgm:cxn modelId="{9CF54C24-039C-304A-824E-6E290405ACD4}" type="presParOf" srcId="{3E7FE1DB-3584-1540-9E82-E552DB773DC5}" destId="{D4CA863E-F686-F24D-83FD-108889C9C28B}" srcOrd="13" destOrd="0" presId="urn:microsoft.com/office/officeart/2008/layout/VerticalCurvedList"/>
    <dgm:cxn modelId="{EA6D1E30-FC8A-5344-8DE6-323490BAB06C}" type="presParOf" srcId="{3E7FE1DB-3584-1540-9E82-E552DB773DC5}" destId="{E2F705CF-858C-B840-9663-9BF7B3E655BB}" srcOrd="14" destOrd="0" presId="urn:microsoft.com/office/officeart/2008/layout/VerticalCurvedList"/>
    <dgm:cxn modelId="{07B18828-B0AB-1C4B-A4E9-463A03095BDA}" type="presParOf" srcId="{E2F705CF-858C-B840-9663-9BF7B3E655BB}" destId="{20EF7B72-2E1A-0146-ABEE-FBEBED67C33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5A78D-9EB2-1449-953B-5D321F215C0C}">
      <dsp:nvSpPr>
        <dsp:cNvPr id="0" name=""/>
        <dsp:cNvSpPr/>
      </dsp:nvSpPr>
      <dsp:spPr>
        <a:xfrm>
          <a:off x="-7747655" y="-1184976"/>
          <a:ext cx="9227952" cy="9227952"/>
        </a:xfrm>
        <a:prstGeom prst="blockArc">
          <a:avLst>
            <a:gd name="adj1" fmla="val 18900000"/>
            <a:gd name="adj2" fmla="val 2700000"/>
            <a:gd name="adj3" fmla="val 234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1B5A2-F77C-9B41-845F-498F8B550607}">
      <dsp:nvSpPr>
        <dsp:cNvPr id="0" name=""/>
        <dsp:cNvSpPr/>
      </dsp:nvSpPr>
      <dsp:spPr>
        <a:xfrm>
          <a:off x="481088" y="311764"/>
          <a:ext cx="11619357" cy="62325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JIRA:</a:t>
          </a:r>
          <a:r>
            <a:rPr lang="de-DE" sz="2600" kern="1200" dirty="0"/>
            <a:t> </a:t>
          </a:r>
          <a:r>
            <a:rPr lang="de-DE" sz="2600" b="0" kern="1200" dirty="0"/>
            <a:t>Abbildung des Entwicklungsprozesses</a:t>
          </a:r>
        </a:p>
      </dsp:txBody>
      <dsp:txXfrm>
        <a:off x="481088" y="311764"/>
        <a:ext cx="11619357" cy="623255"/>
      </dsp:txXfrm>
    </dsp:sp>
    <dsp:sp modelId="{967D8C87-9B0A-E043-AB13-F04D79416B38}">
      <dsp:nvSpPr>
        <dsp:cNvPr id="0" name=""/>
        <dsp:cNvSpPr/>
      </dsp:nvSpPr>
      <dsp:spPr>
        <a:xfrm>
          <a:off x="91554" y="233857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9E96F-D6C9-3E4F-AED0-12E557EC845F}">
      <dsp:nvSpPr>
        <dsp:cNvPr id="0" name=""/>
        <dsp:cNvSpPr/>
      </dsp:nvSpPr>
      <dsp:spPr>
        <a:xfrm>
          <a:off x="1045502" y="1247195"/>
          <a:ext cx="11054943" cy="623255"/>
        </a:xfrm>
        <a:prstGeom prst="rect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Confluence</a:t>
          </a:r>
          <a:r>
            <a:rPr lang="de-DE" sz="2600" b="1" kern="1200" dirty="0"/>
            <a:t>:</a:t>
          </a:r>
          <a:r>
            <a:rPr lang="de-DE" sz="2600" kern="1200" dirty="0"/>
            <a:t> Zentrale Dokumentation</a:t>
          </a:r>
        </a:p>
      </dsp:txBody>
      <dsp:txXfrm>
        <a:off x="1045502" y="1247195"/>
        <a:ext cx="11054943" cy="623255"/>
      </dsp:txXfrm>
    </dsp:sp>
    <dsp:sp modelId="{3867C9D7-DCAC-5041-9210-65FE19A5A9C2}">
      <dsp:nvSpPr>
        <dsp:cNvPr id="0" name=""/>
        <dsp:cNvSpPr/>
      </dsp:nvSpPr>
      <dsp:spPr>
        <a:xfrm>
          <a:off x="655967" y="1169289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ABF4E-758F-AD43-AF41-25F9A01139DE}">
      <dsp:nvSpPr>
        <dsp:cNvPr id="0" name=""/>
        <dsp:cNvSpPr/>
      </dsp:nvSpPr>
      <dsp:spPr>
        <a:xfrm>
          <a:off x="1354797" y="2181941"/>
          <a:ext cx="10745647" cy="623255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Planner:</a:t>
          </a:r>
          <a:r>
            <a:rPr lang="de-DE" sz="2600" b="0" kern="1200" dirty="0"/>
            <a:t> Organisation und Planung</a:t>
          </a:r>
          <a:endParaRPr lang="de-DE" sz="2600" kern="1200" dirty="0"/>
        </a:p>
      </dsp:txBody>
      <dsp:txXfrm>
        <a:off x="1354797" y="2181941"/>
        <a:ext cx="10745647" cy="623255"/>
      </dsp:txXfrm>
    </dsp:sp>
    <dsp:sp modelId="{9DB1346F-AF21-D94A-AA0D-1F24FFAC7301}">
      <dsp:nvSpPr>
        <dsp:cNvPr id="0" name=""/>
        <dsp:cNvSpPr/>
      </dsp:nvSpPr>
      <dsp:spPr>
        <a:xfrm>
          <a:off x="965263" y="2104034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4CE27-D84A-294A-9E49-D56DDDE9E903}">
      <dsp:nvSpPr>
        <dsp:cNvPr id="0" name=""/>
        <dsp:cNvSpPr/>
      </dsp:nvSpPr>
      <dsp:spPr>
        <a:xfrm>
          <a:off x="1453553" y="3117372"/>
          <a:ext cx="10646892" cy="623255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Outlook:</a:t>
          </a:r>
          <a:r>
            <a:rPr lang="de-DE" sz="2600" b="0" kern="1200" dirty="0"/>
            <a:t> E-Mail, Terminplanung und Aufgabenverwaltung</a:t>
          </a:r>
        </a:p>
      </dsp:txBody>
      <dsp:txXfrm>
        <a:off x="1453553" y="3117372"/>
        <a:ext cx="10646892" cy="623255"/>
      </dsp:txXfrm>
    </dsp:sp>
    <dsp:sp modelId="{60250DED-8105-E240-B080-64E97C4D603A}">
      <dsp:nvSpPr>
        <dsp:cNvPr id="0" name=""/>
        <dsp:cNvSpPr/>
      </dsp:nvSpPr>
      <dsp:spPr>
        <a:xfrm>
          <a:off x="1064018" y="3039465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E2715-2D38-CD45-9AAE-6AA4FD90408B}">
      <dsp:nvSpPr>
        <dsp:cNvPr id="0" name=""/>
        <dsp:cNvSpPr/>
      </dsp:nvSpPr>
      <dsp:spPr>
        <a:xfrm>
          <a:off x="1354797" y="4052803"/>
          <a:ext cx="10745647" cy="623255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Teams:</a:t>
          </a:r>
          <a:r>
            <a:rPr lang="de-DE" sz="2600" b="0" kern="1200" dirty="0"/>
            <a:t> Direkte sowie teambezogene Kommunikation und Online-Termine</a:t>
          </a:r>
          <a:endParaRPr lang="de-DE" sz="2600" kern="1200" dirty="0"/>
        </a:p>
      </dsp:txBody>
      <dsp:txXfrm>
        <a:off x="1354797" y="4052803"/>
        <a:ext cx="10745647" cy="623255"/>
      </dsp:txXfrm>
    </dsp:sp>
    <dsp:sp modelId="{B7341D2D-DFC8-0A4E-BEDA-6CAB050C01B8}">
      <dsp:nvSpPr>
        <dsp:cNvPr id="0" name=""/>
        <dsp:cNvSpPr/>
      </dsp:nvSpPr>
      <dsp:spPr>
        <a:xfrm>
          <a:off x="965263" y="3974896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BE702-8BE1-2046-92B2-F5A98EF54A62}">
      <dsp:nvSpPr>
        <dsp:cNvPr id="0" name=""/>
        <dsp:cNvSpPr/>
      </dsp:nvSpPr>
      <dsp:spPr>
        <a:xfrm>
          <a:off x="1045502" y="4987549"/>
          <a:ext cx="11054943" cy="623255"/>
        </a:xfrm>
        <a:prstGeom prst="rect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 err="1"/>
            <a:t>Powerpoint</a:t>
          </a:r>
          <a:r>
            <a:rPr lang="de-DE" sz="2600" b="1" kern="1200" dirty="0"/>
            <a:t>:</a:t>
          </a:r>
          <a:r>
            <a:rPr lang="de-DE" sz="2600" b="0" kern="1200" dirty="0"/>
            <a:t> Präsentation und strukturierte Aufbereitung von Themen</a:t>
          </a:r>
          <a:endParaRPr lang="de-DE" sz="2600" kern="1200" dirty="0"/>
        </a:p>
      </dsp:txBody>
      <dsp:txXfrm>
        <a:off x="1045502" y="4987549"/>
        <a:ext cx="11054943" cy="623255"/>
      </dsp:txXfrm>
    </dsp:sp>
    <dsp:sp modelId="{97D819DA-C89F-1741-AA70-E06C8AE6352B}">
      <dsp:nvSpPr>
        <dsp:cNvPr id="0" name=""/>
        <dsp:cNvSpPr/>
      </dsp:nvSpPr>
      <dsp:spPr>
        <a:xfrm>
          <a:off x="655967" y="4909642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A863E-F686-F24D-83FD-108889C9C28B}">
      <dsp:nvSpPr>
        <dsp:cNvPr id="0" name=""/>
        <dsp:cNvSpPr/>
      </dsp:nvSpPr>
      <dsp:spPr>
        <a:xfrm>
          <a:off x="481088" y="5922980"/>
          <a:ext cx="11619357" cy="623255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470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b="1" kern="1200" dirty="0"/>
            <a:t>Miro:</a:t>
          </a:r>
          <a:r>
            <a:rPr lang="de-DE" sz="2600" b="0" kern="1200" dirty="0"/>
            <a:t> Kollaboration und Visualisierung von Themen</a:t>
          </a:r>
          <a:endParaRPr lang="de-DE" sz="2600" kern="1200" dirty="0"/>
        </a:p>
      </dsp:txBody>
      <dsp:txXfrm>
        <a:off x="481088" y="5922980"/>
        <a:ext cx="11619357" cy="623255"/>
      </dsp:txXfrm>
    </dsp:sp>
    <dsp:sp modelId="{20EF7B72-2E1A-0146-ABEE-FBEBED67C33C}">
      <dsp:nvSpPr>
        <dsp:cNvPr id="0" name=""/>
        <dsp:cNvSpPr/>
      </dsp:nvSpPr>
      <dsp:spPr>
        <a:xfrm>
          <a:off x="91554" y="5845073"/>
          <a:ext cx="779068" cy="7790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61589-876C-CFE4-6191-A2BB7E543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F1DAFB-27E0-F4EB-6F6D-C33B0620E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6441E3-E883-B81A-9284-6E2C16F9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21C76-2A8C-88E3-E7A1-3946F96B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2590CB-6995-82F0-9B4B-875AA620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65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AE14D-5C57-78F7-4F56-60A36269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43E8D3-E2D3-308F-548A-E461F988E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217440-F428-450D-5AAE-C6D29C9C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08988C-D9DA-5FBA-2260-593E4A64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8D488F-5314-D558-EA50-C221B53E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25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E99090-52FD-761B-EDF6-A0CB4D40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B3B88E-3D9E-2AFE-62C6-3499EF787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CB58D8-384F-6031-4656-72336C69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8965B-DB76-3C7B-26E3-7E2FAF92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23287-0637-1C74-4804-D33030E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19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003C1C-F27C-7EC1-B8CB-204B5888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1D6CB0-1B03-8581-5B45-D2EE3990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D9A66-2283-BD48-ABFF-5A08DF99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ED7250-D107-D28C-81EF-9CE265D6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25148-8A5B-FDF7-0EEF-7980826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35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B5C29-44B4-6271-EA03-DF4F400B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4E0880-8272-01F3-3C18-761DA610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D74094-CA22-C449-6E8B-B4674E7F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5FA49-D96C-8F81-F401-DFDE4FDF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1F5C3F-73BD-5E29-4C27-6BBEDC78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52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06D05-48AC-37C3-8266-C23A72CC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21E83A-620B-4DBE-9EC9-A01E83221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150C9C-8090-8AEF-7D8E-068075F8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24BA52-83F2-1F3E-F610-4D105708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8B8B6-714C-D3AE-2DFC-C1FECF84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ED0842-D393-7A9A-237B-380B9E7A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3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A895E-975E-0B95-5B45-4EA5818F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DF499-2549-A688-27C5-260A12FC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46AE69-F54D-9AB5-E7A5-3E3D318C8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97A2A2-73EA-3BC2-CA82-D0ADA28AC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9EA0E0-9328-73FD-A3D4-A5B335CB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E39918-7F90-404A-EA4B-A0E32F46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9D5A3CF-1155-4BE8-BA90-0FA27582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FEF365-1B6E-D940-7666-BCD1D586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10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C2D1DA-0DEA-1E71-878D-B54FFAD4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E93F41-17E8-220E-090C-896B939D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8167DA-9404-FBAD-AD85-DF24E850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1855DD-1301-F3F4-9AEB-A682408F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64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F44B89-43CE-E596-2E63-C62296E4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FB2C70-2972-B638-8F7E-816839A1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F7D091-3F8E-4401-88B4-AF29FDC0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31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D81D01-291A-6D11-C0B1-06A036DC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2DFE77-9DBA-A426-BB5B-EC1EF633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63FEB9-10B7-5A1D-8312-9FAC08B9F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FA4DDE-DBB9-6BED-7123-5E40FF8A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55BDB-5D19-199C-BCF4-5064DC36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48902B-8FB8-51FD-8B24-FF726EFD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68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19C5B1-59CA-214B-CB31-857D198F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9BA41C-DE3E-57FF-B90F-4F9C04C2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0A53D3-3953-6041-193A-0EA1F87A4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8D5B28-FC66-C8C0-701D-B8D1B7B6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DA1B74-314A-D1F5-05DC-8FA4192F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11C11-0735-B75B-7822-0D0AD43F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27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24F47BE-E3E6-CC81-BC58-92E775E7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2C0952-DE2F-A441-2D18-C2C0E27D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20241-7A3A-776C-5B5C-F5394C3D7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6B33-9483-B641-885C-B958949C630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F54D36-6CD8-5E4D-893B-D05B8B602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BC70D-18E4-57CE-6C63-C6207B401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38C43-53A9-6343-9E86-1EC2EDEAB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3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svg"/><Relationship Id="rId2" Type="http://schemas.openxmlformats.org/officeDocument/2006/relationships/diagramData" Target="../diagrams/data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5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sv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10254CA-7677-BA91-7AF1-7F368694F21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aphicFrame>
          <p:nvGraphicFramePr>
            <p:cNvPr id="4" name="Diagramm 3">
              <a:extLst>
                <a:ext uri="{FF2B5EF4-FFF2-40B4-BE49-F238E27FC236}">
                  <a16:creationId xmlns:a16="http://schemas.microsoft.com/office/drawing/2014/main" id="{43D9742B-4D29-9F0B-044D-D963CC5194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4326643"/>
                </p:ext>
              </p:extLst>
            </p:nvPr>
          </p:nvGraphicFramePr>
          <p:xfrm>
            <a:off x="0" y="0"/>
            <a:ext cx="12192000" cy="685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1026" name="Picture 2" descr="Atlassian, jira, logo Icon in Vector Logo">
              <a:extLst>
                <a:ext uri="{FF2B5EF4-FFF2-40B4-BE49-F238E27FC236}">
                  <a16:creationId xmlns:a16="http://schemas.microsoft.com/office/drawing/2014/main" id="{37578E51-0584-6496-1D2F-3D1708A49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11" y="335038"/>
              <a:ext cx="576000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nfluence Logo PNG Vector (SVG) Free Download">
              <a:extLst>
                <a:ext uri="{FF2B5EF4-FFF2-40B4-BE49-F238E27FC236}">
                  <a16:creationId xmlns:a16="http://schemas.microsoft.com/office/drawing/2014/main" id="{5ABB4480-B35D-F7A7-44F5-123B795B9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872" y="1329387"/>
              <a:ext cx="487500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Miro app logo transparent PNG - StickPNG">
              <a:extLst>
                <a:ext uri="{FF2B5EF4-FFF2-40B4-BE49-F238E27FC236}">
                  <a16:creationId xmlns:a16="http://schemas.microsoft.com/office/drawing/2014/main" id="{C648BDEC-7E32-3B9A-60A4-95E45185E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82" y="5925399"/>
              <a:ext cx="6188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0C7F131-6670-EC01-FB8F-A3BE33B68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2573" y="5048441"/>
              <a:ext cx="538768" cy="504000"/>
            </a:xfrm>
            <a:prstGeom prst="rect">
              <a:avLst/>
            </a:prstGeom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87B6CAD7-3CC4-675F-06BF-D1626D82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72013" y="4113582"/>
              <a:ext cx="541858" cy="504000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FF9BC60-BDAA-9C1A-57AD-5F913ADBE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55769" y="2255507"/>
              <a:ext cx="420672" cy="504000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03A3585F-DD35-5BC3-F5F4-018CAC21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68475" y="3173659"/>
              <a:ext cx="525877" cy="50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0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Schwalbach</dc:creator>
  <cp:lastModifiedBy>Johannes Schwalbach</cp:lastModifiedBy>
  <cp:revision>3</cp:revision>
  <dcterms:created xsi:type="dcterms:W3CDTF">2023-06-04T13:21:30Z</dcterms:created>
  <dcterms:modified xsi:type="dcterms:W3CDTF">2023-06-04T14:04:58Z</dcterms:modified>
</cp:coreProperties>
</file>