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8"/>
  </p:notesMasterIdLst>
  <p:handoutMasterIdLst>
    <p:handoutMasterId r:id="rId9"/>
  </p:handoutMasterIdLst>
  <p:sldIdLst>
    <p:sldId id="256" r:id="rId2"/>
    <p:sldId id="257" r:id="rId3"/>
    <p:sldId id="262" r:id="rId4"/>
    <p:sldId id="263" r:id="rId5"/>
    <p:sldId id="264"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6FF1E-8EAC-4398-A6C9-367F0367B9B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2DB7278-6A3F-40FD-8126-4990C6E0F9E5}">
      <dgm:prSet/>
      <dgm:spPr>
        <a:solidFill>
          <a:schemeClr val="tx2">
            <a:lumMod val="75000"/>
          </a:schemeClr>
        </a:solidFill>
      </dgm:spPr>
      <dgm:t>
        <a:bodyPr/>
        <a:lstStyle/>
        <a:p>
          <a:r>
            <a:rPr lang="ru-RU" err="1">
              <a:latin typeface="Sabon Next LT"/>
            </a:rPr>
            <a:t>Un</a:t>
          </a:r>
          <a:r>
            <a:rPr lang="ru-RU"/>
            <a:t> </a:t>
          </a:r>
          <a:r>
            <a:rPr lang="ru-RU" b="0" err="1"/>
            <a:t>graf</a:t>
          </a:r>
          <a:r>
            <a:rPr lang="ru-RU"/>
            <a:t> </a:t>
          </a:r>
          <a:r>
            <a:rPr lang="ru-RU" b="1"/>
            <a:t>G </a:t>
          </a:r>
          <a:r>
            <a:rPr lang="ru-RU" err="1"/>
            <a:t>se</a:t>
          </a:r>
          <a:r>
            <a:rPr lang="ru-RU"/>
            <a:t> </a:t>
          </a:r>
          <a:r>
            <a:rPr lang="ru-RU" err="1"/>
            <a:t>definește</a:t>
          </a:r>
          <a:r>
            <a:rPr lang="ru-RU"/>
            <a:t> </a:t>
          </a:r>
          <a:r>
            <a:rPr lang="ru-RU" err="1"/>
            <a:t>ca</a:t>
          </a:r>
          <a:r>
            <a:rPr lang="ru-RU"/>
            <a:t> </a:t>
          </a:r>
          <a:r>
            <a:rPr lang="ru-RU" err="1"/>
            <a:t>fiind</a:t>
          </a:r>
          <a:r>
            <a:rPr lang="ru-RU"/>
            <a:t> o </a:t>
          </a:r>
          <a:r>
            <a:rPr lang="ru-RU" err="1"/>
            <a:t>pereche</a:t>
          </a:r>
          <a:r>
            <a:rPr lang="ru-RU"/>
            <a:t> (V, E), </a:t>
          </a:r>
          <a:r>
            <a:rPr lang="ru-RU" err="1"/>
            <a:t>unde</a:t>
          </a:r>
          <a:r>
            <a:rPr lang="ru-RU"/>
            <a:t> </a:t>
          </a:r>
          <a:r>
            <a:rPr lang="ru-RU" b="0"/>
            <a:t>V = {</a:t>
          </a:r>
          <a:r>
            <a:rPr lang="ru-RU" b="0" err="1"/>
            <a:t>node</a:t>
          </a:r>
          <a:r>
            <a:rPr lang="ru-RU" b="0"/>
            <a:t> / </a:t>
          </a:r>
          <a:r>
            <a:rPr lang="ru-RU" b="0" err="1"/>
            <a:t>un</a:t>
          </a:r>
          <a:r>
            <a:rPr lang="ru-RU" b="0"/>
            <a:t> </a:t>
          </a:r>
          <a:r>
            <a:rPr lang="ru-RU" b="0" err="1"/>
            <a:t>nod</a:t>
          </a:r>
          <a:r>
            <a:rPr lang="ru-RU" b="0"/>
            <a:t> </a:t>
          </a:r>
          <a:r>
            <a:rPr lang="ru-RU" b="0" err="1"/>
            <a:t>oarecare</a:t>
          </a:r>
          <a:r>
            <a:rPr lang="ru-RU" b="0"/>
            <a:t> </a:t>
          </a:r>
          <a:r>
            <a:rPr lang="ru-RU" b="0" err="1"/>
            <a:t>din</a:t>
          </a:r>
          <a:r>
            <a:rPr lang="ru-RU" b="0"/>
            <a:t> </a:t>
          </a:r>
          <a:r>
            <a:rPr lang="ru-RU" b="0" err="1"/>
            <a:t>graf</a:t>
          </a:r>
          <a:r>
            <a:rPr lang="ru-RU" b="0"/>
            <a:t>}</a:t>
          </a:r>
          <a:r>
            <a:rPr lang="ru-RU"/>
            <a:t>, </a:t>
          </a:r>
          <a:r>
            <a:rPr lang="ru-RU" err="1"/>
            <a:t>iar</a:t>
          </a:r>
          <a:r>
            <a:rPr lang="ru-RU"/>
            <a:t> </a:t>
          </a:r>
          <a:r>
            <a:rPr lang="ru-RU" b="1"/>
            <a:t>E = {(x, y) / (x, y) </a:t>
          </a:r>
          <a:r>
            <a:rPr lang="ru-RU" b="1" err="1"/>
            <a:t>muchie</a:t>
          </a:r>
          <a:r>
            <a:rPr lang="ru-RU" b="1"/>
            <a:t> </a:t>
          </a:r>
          <a:r>
            <a:rPr lang="ru-RU" b="1" err="1"/>
            <a:t>in</a:t>
          </a:r>
          <a:r>
            <a:rPr lang="ru-RU" b="1"/>
            <a:t> </a:t>
          </a:r>
          <a:r>
            <a:rPr lang="ru-RU" b="1" err="1"/>
            <a:t>graf</a:t>
          </a:r>
          <a:r>
            <a:rPr lang="ru-RU" b="1"/>
            <a:t>}</a:t>
          </a:r>
          <a:r>
            <a:rPr lang="ru-RU"/>
            <a:t>.</a:t>
          </a:r>
          <a:endParaRPr lang="en-US"/>
        </a:p>
      </dgm:t>
    </dgm:pt>
    <dgm:pt modelId="{A208AFF4-1A69-4452-A193-383408A2B1B4}" type="parTrans" cxnId="{35921414-6500-4B4A-977D-734C27D9B43E}">
      <dgm:prSet/>
      <dgm:spPr/>
      <dgm:t>
        <a:bodyPr/>
        <a:lstStyle/>
        <a:p>
          <a:endParaRPr lang="en-US"/>
        </a:p>
      </dgm:t>
    </dgm:pt>
    <dgm:pt modelId="{0B056F76-6B67-4231-A34A-E0E466C69956}" type="sibTrans" cxnId="{35921414-6500-4B4A-977D-734C27D9B43E}">
      <dgm:prSet/>
      <dgm:spPr/>
      <dgm:t>
        <a:bodyPr/>
        <a:lstStyle/>
        <a:p>
          <a:endParaRPr lang="en-US"/>
        </a:p>
      </dgm:t>
    </dgm:pt>
    <dgm:pt modelId="{5E652F3E-7E57-4496-BA84-87675648ABCC}">
      <dgm:prSet/>
      <dgm:spPr>
        <a:solidFill>
          <a:schemeClr val="tx2">
            <a:lumMod val="75000"/>
          </a:schemeClr>
        </a:solidFill>
      </dgm:spPr>
      <dgm:t>
        <a:bodyPr/>
        <a:lstStyle/>
        <a:p>
          <a:r>
            <a:rPr lang="ru-RU" dirty="0"/>
            <a:t>Un graf este </a:t>
          </a:r>
          <a:r>
            <a:rPr lang="ru-RU" b="1" dirty="0"/>
            <a:t>neorientat</a:t>
          </a:r>
          <a:r>
            <a:rPr lang="ru-RU" dirty="0"/>
            <a:t> dacă relațiile dintre noduri sunt </a:t>
          </a:r>
          <a:r>
            <a:rPr lang="ru-RU" b="1" dirty="0"/>
            <a:t>bidirecționale</a:t>
          </a:r>
          <a:r>
            <a:rPr lang="ru-RU" dirty="0"/>
            <a:t>: oricare ar fi (x,y)(x,y) în EE, există și (y,x)(y,x) în EE. Relațiile se numesc </a:t>
          </a:r>
          <a:r>
            <a:rPr lang="ru-RU" b="1" dirty="0"/>
            <a:t>muchii</a:t>
          </a:r>
          <a:r>
            <a:rPr lang="ru-RU" dirty="0"/>
            <a:t>.</a:t>
          </a:r>
          <a:endParaRPr lang="en-US" dirty="0"/>
        </a:p>
      </dgm:t>
    </dgm:pt>
    <dgm:pt modelId="{59423186-3B8E-457E-97A0-268ED0D7A404}" type="parTrans" cxnId="{81058FE5-BDBA-4424-BFB3-7E67CED4DBE7}">
      <dgm:prSet/>
      <dgm:spPr/>
      <dgm:t>
        <a:bodyPr/>
        <a:lstStyle/>
        <a:p>
          <a:endParaRPr lang="en-US"/>
        </a:p>
      </dgm:t>
    </dgm:pt>
    <dgm:pt modelId="{182827D2-6398-4513-867B-6BB9EC82F7CC}" type="sibTrans" cxnId="{81058FE5-BDBA-4424-BFB3-7E67CED4DBE7}">
      <dgm:prSet/>
      <dgm:spPr/>
      <dgm:t>
        <a:bodyPr/>
        <a:lstStyle/>
        <a:p>
          <a:endParaRPr lang="en-US"/>
        </a:p>
      </dgm:t>
    </dgm:pt>
    <dgm:pt modelId="{E1F23E31-2857-476C-B44D-49A8CC6E5F1D}">
      <dgm:prSet/>
      <dgm:spPr>
        <a:solidFill>
          <a:schemeClr val="tx2">
            <a:lumMod val="75000"/>
          </a:schemeClr>
        </a:solidFill>
      </dgm:spPr>
      <dgm:t>
        <a:bodyPr/>
        <a:lstStyle/>
        <a:p>
          <a:r>
            <a:rPr lang="ru-RU" err="1"/>
            <a:t>Un</a:t>
          </a:r>
          <a:r>
            <a:rPr lang="ru-RU"/>
            <a:t> </a:t>
          </a:r>
          <a:r>
            <a:rPr lang="ru-RU" err="1"/>
            <a:t>graf</a:t>
          </a:r>
          <a:r>
            <a:rPr lang="ru-RU"/>
            <a:t> </a:t>
          </a:r>
          <a:r>
            <a:rPr lang="ru-RU" err="1"/>
            <a:t>este</a:t>
          </a:r>
          <a:r>
            <a:rPr lang="ru-RU"/>
            <a:t> </a:t>
          </a:r>
          <a:r>
            <a:rPr lang="ru-RU" b="1" err="1"/>
            <a:t>orientat</a:t>
          </a:r>
          <a:r>
            <a:rPr lang="ru-RU"/>
            <a:t> </a:t>
          </a:r>
          <a:r>
            <a:rPr lang="ru-RU" err="1"/>
            <a:t>dacă</a:t>
          </a:r>
          <a:r>
            <a:rPr lang="ru-RU"/>
            <a:t> </a:t>
          </a:r>
          <a:r>
            <a:rPr lang="ru-RU" err="1"/>
            <a:t>relațiile</a:t>
          </a:r>
          <a:r>
            <a:rPr lang="ru-RU"/>
            <a:t> </a:t>
          </a:r>
          <a:r>
            <a:rPr lang="ru-RU" err="1"/>
            <a:t>dintre</a:t>
          </a:r>
          <a:r>
            <a:rPr lang="ru-RU"/>
            <a:t> </a:t>
          </a:r>
          <a:r>
            <a:rPr lang="ru-RU" err="1"/>
            <a:t>noduri</a:t>
          </a:r>
          <a:r>
            <a:rPr lang="ru-RU"/>
            <a:t> </a:t>
          </a:r>
          <a:r>
            <a:rPr lang="ru-RU" err="1"/>
            <a:t>sunt</a:t>
          </a:r>
          <a:r>
            <a:rPr lang="ru-RU"/>
            <a:t> </a:t>
          </a:r>
          <a:r>
            <a:rPr lang="ru-RU" b="1" err="1"/>
            <a:t>unidirecționale</a:t>
          </a:r>
          <a:r>
            <a:rPr lang="ru-RU"/>
            <a:t>: (</a:t>
          </a:r>
          <a:r>
            <a:rPr lang="ru-RU" err="1"/>
            <a:t>x,y</a:t>
          </a:r>
          <a:r>
            <a:rPr lang="ru-RU"/>
            <a:t>)(</a:t>
          </a:r>
          <a:r>
            <a:rPr lang="ru-RU" err="1"/>
            <a:t>x,y</a:t>
          </a:r>
          <a:r>
            <a:rPr lang="ru-RU"/>
            <a:t>) </a:t>
          </a:r>
          <a:r>
            <a:rPr lang="ru-RU" err="1"/>
            <a:t>este</a:t>
          </a:r>
          <a:r>
            <a:rPr lang="ru-RU"/>
            <a:t> </a:t>
          </a:r>
          <a:r>
            <a:rPr lang="ru-RU" err="1"/>
            <a:t>în</a:t>
          </a:r>
          <a:r>
            <a:rPr lang="ru-RU"/>
            <a:t> EE </a:t>
          </a:r>
          <a:r>
            <a:rPr lang="ru-RU" err="1"/>
            <a:t>nu</a:t>
          </a:r>
          <a:r>
            <a:rPr lang="ru-RU"/>
            <a:t> </a:t>
          </a:r>
          <a:r>
            <a:rPr lang="ru-RU" err="1"/>
            <a:t>implică</a:t>
          </a:r>
          <a:r>
            <a:rPr lang="ru-RU"/>
            <a:t> </a:t>
          </a:r>
          <a:r>
            <a:rPr lang="ru-RU" err="1"/>
            <a:t>neapărat</a:t>
          </a:r>
          <a:r>
            <a:rPr lang="ru-RU"/>
            <a:t> (</a:t>
          </a:r>
          <a:r>
            <a:rPr lang="ru-RU" err="1"/>
            <a:t>y,x</a:t>
          </a:r>
          <a:r>
            <a:rPr lang="ru-RU"/>
            <a:t>)(</a:t>
          </a:r>
          <a:r>
            <a:rPr lang="ru-RU" err="1"/>
            <a:t>y,x</a:t>
          </a:r>
          <a:r>
            <a:rPr lang="ru-RU"/>
            <a:t>) </a:t>
          </a:r>
          <a:r>
            <a:rPr lang="ru-RU" err="1"/>
            <a:t>în</a:t>
          </a:r>
          <a:r>
            <a:rPr lang="ru-RU"/>
            <a:t> EE. </a:t>
          </a:r>
          <a:r>
            <a:rPr lang="ru-RU" err="1"/>
            <a:t>Relațiile</a:t>
          </a:r>
          <a:r>
            <a:rPr lang="ru-RU"/>
            <a:t> </a:t>
          </a:r>
          <a:r>
            <a:rPr lang="ru-RU" err="1"/>
            <a:t>se</a:t>
          </a:r>
          <a:r>
            <a:rPr lang="ru-RU"/>
            <a:t> </a:t>
          </a:r>
          <a:r>
            <a:rPr lang="ru-RU" err="1"/>
            <a:t>numesc</a:t>
          </a:r>
          <a:r>
            <a:rPr lang="ru-RU"/>
            <a:t> </a:t>
          </a:r>
          <a:r>
            <a:rPr lang="ru-RU" b="1" err="1"/>
            <a:t>arce</a:t>
          </a:r>
          <a:r>
            <a:rPr lang="ru-RU"/>
            <a:t>.</a:t>
          </a:r>
          <a:endParaRPr lang="en-US"/>
        </a:p>
      </dgm:t>
    </dgm:pt>
    <dgm:pt modelId="{78E9BBF3-36B9-482C-87E2-BE03B45231CB}" type="parTrans" cxnId="{E7726CF9-2DC0-4A92-A62D-488D75FEBF0F}">
      <dgm:prSet/>
      <dgm:spPr/>
      <dgm:t>
        <a:bodyPr/>
        <a:lstStyle/>
        <a:p>
          <a:endParaRPr lang="en-US"/>
        </a:p>
      </dgm:t>
    </dgm:pt>
    <dgm:pt modelId="{EF41CBE0-8742-4DDF-8791-50464DCEA86F}" type="sibTrans" cxnId="{E7726CF9-2DC0-4A92-A62D-488D75FEBF0F}">
      <dgm:prSet/>
      <dgm:spPr/>
      <dgm:t>
        <a:bodyPr/>
        <a:lstStyle/>
        <a:p>
          <a:endParaRPr lang="en-US"/>
        </a:p>
      </dgm:t>
    </dgm:pt>
    <dgm:pt modelId="{0DB561C2-B798-4A37-A302-6BA066D83867}">
      <dgm:prSet/>
      <dgm:spPr>
        <a:solidFill>
          <a:schemeClr val="tx2">
            <a:lumMod val="75000"/>
          </a:schemeClr>
        </a:solidFill>
      </dgm:spPr>
      <dgm:t>
        <a:bodyPr/>
        <a:lstStyle/>
        <a:p>
          <a:r>
            <a:rPr lang="ru-RU" dirty="0"/>
            <a:t>O </a:t>
          </a:r>
          <a:r>
            <a:rPr lang="ru-RU" b="1" dirty="0"/>
            <a:t>componentă conexă (CC)</a:t>
          </a:r>
          <a:r>
            <a:rPr lang="ru-RU" dirty="0"/>
            <a:t> este o submulțime maximală de noduri, cu proprietatea că oricare ar fi două noduri x și y din aceasta, există drum de la x la y. Pentru grafuri orientate, o componentă conexă se numește </a:t>
          </a:r>
          <a:r>
            <a:rPr lang="ru-RU" b="1" dirty="0"/>
            <a:t>componentă tare conexă (CTC)</a:t>
          </a:r>
          <a:r>
            <a:rPr lang="ru-RU" dirty="0"/>
            <a:t>.</a:t>
          </a:r>
          <a:endParaRPr lang="en-US" dirty="0"/>
        </a:p>
      </dgm:t>
    </dgm:pt>
    <dgm:pt modelId="{9B302550-8E61-431E-B86E-85FC8E53D501}" type="parTrans" cxnId="{B99FE9D2-9DA3-49C1-88B4-2F5923B6FB66}">
      <dgm:prSet/>
      <dgm:spPr/>
      <dgm:t>
        <a:bodyPr/>
        <a:lstStyle/>
        <a:p>
          <a:endParaRPr lang="en-US"/>
        </a:p>
      </dgm:t>
    </dgm:pt>
    <dgm:pt modelId="{67ADF4C2-D7CB-42B8-AC0F-77138E3A9A29}" type="sibTrans" cxnId="{B99FE9D2-9DA3-49C1-88B4-2F5923B6FB66}">
      <dgm:prSet/>
      <dgm:spPr/>
      <dgm:t>
        <a:bodyPr/>
        <a:lstStyle/>
        <a:p>
          <a:endParaRPr lang="en-US"/>
        </a:p>
      </dgm:t>
    </dgm:pt>
    <dgm:pt modelId="{7CE4F23C-3268-4C6B-A39B-897FF648CE34}">
      <dgm:prSet/>
      <dgm:spPr>
        <a:solidFill>
          <a:schemeClr val="tx2">
            <a:lumMod val="75000"/>
          </a:schemeClr>
        </a:solidFill>
      </dgm:spPr>
      <dgm:t>
        <a:bodyPr/>
        <a:lstStyle/>
        <a:p>
          <a:r>
            <a:rPr lang="ru-RU" err="1"/>
            <a:t>Un</a:t>
          </a:r>
          <a:r>
            <a:rPr lang="ru-RU"/>
            <a:t> </a:t>
          </a:r>
          <a:r>
            <a:rPr lang="ru-RU" err="1"/>
            <a:t>graf</a:t>
          </a:r>
          <a:r>
            <a:rPr lang="ru-RU"/>
            <a:t> </a:t>
          </a:r>
          <a:r>
            <a:rPr lang="ru-RU" b="1" err="1"/>
            <a:t>aciclic</a:t>
          </a:r>
          <a:r>
            <a:rPr lang="ru-RU"/>
            <a:t> </a:t>
          </a:r>
          <a:r>
            <a:rPr lang="ru-RU" err="1"/>
            <a:t>este</a:t>
          </a:r>
          <a:r>
            <a:rPr lang="ru-RU"/>
            <a:t> </a:t>
          </a:r>
          <a:r>
            <a:rPr lang="ru-RU" err="1"/>
            <a:t>un</a:t>
          </a:r>
          <a:r>
            <a:rPr lang="ru-RU"/>
            <a:t> </a:t>
          </a:r>
          <a:r>
            <a:rPr lang="ru-RU" err="1"/>
            <a:t>graf</a:t>
          </a:r>
          <a:r>
            <a:rPr lang="ru-RU"/>
            <a:t> (</a:t>
          </a:r>
          <a:r>
            <a:rPr lang="ru-RU" err="1"/>
            <a:t>orientat</a:t>
          </a:r>
          <a:r>
            <a:rPr lang="ru-RU"/>
            <a:t>/</a:t>
          </a:r>
          <a:r>
            <a:rPr lang="ru-RU" err="1"/>
            <a:t>neorientat</a:t>
          </a:r>
          <a:r>
            <a:rPr lang="ru-RU"/>
            <a:t>) </a:t>
          </a:r>
          <a:r>
            <a:rPr lang="ru-RU" err="1"/>
            <a:t>care</a:t>
          </a:r>
          <a:r>
            <a:rPr lang="ru-RU"/>
            <a:t> </a:t>
          </a:r>
          <a:r>
            <a:rPr lang="ru-RU" err="1"/>
            <a:t>nu</a:t>
          </a:r>
          <a:r>
            <a:rPr lang="ru-RU"/>
            <a:t> </a:t>
          </a:r>
          <a:r>
            <a:rPr lang="ru-RU" err="1"/>
            <a:t>conține</a:t>
          </a:r>
          <a:r>
            <a:rPr lang="ru-RU"/>
            <a:t> </a:t>
          </a:r>
          <a:r>
            <a:rPr lang="ru-RU" err="1"/>
            <a:t>cicluri</a:t>
          </a:r>
          <a:r>
            <a:rPr lang="ru-RU"/>
            <a:t>.</a:t>
          </a:r>
          <a:endParaRPr lang="en-US"/>
        </a:p>
      </dgm:t>
    </dgm:pt>
    <dgm:pt modelId="{E5AB35DE-95D0-4A8A-B616-4681ECB81313}" type="parTrans" cxnId="{DA4D0736-DDCB-47F2-AE1D-0A175DB39CCF}">
      <dgm:prSet/>
      <dgm:spPr/>
      <dgm:t>
        <a:bodyPr/>
        <a:lstStyle/>
        <a:p>
          <a:endParaRPr lang="en-US"/>
        </a:p>
      </dgm:t>
    </dgm:pt>
    <dgm:pt modelId="{2F94E9C4-BBB2-425A-9D62-FE73BA97F0EF}" type="sibTrans" cxnId="{DA4D0736-DDCB-47F2-AE1D-0A175DB39CCF}">
      <dgm:prSet/>
      <dgm:spPr/>
      <dgm:t>
        <a:bodyPr/>
        <a:lstStyle/>
        <a:p>
          <a:endParaRPr lang="en-US"/>
        </a:p>
      </dgm:t>
    </dgm:pt>
    <dgm:pt modelId="{1121ED0E-A441-4AC6-BF44-CF3F1E366007}" type="pres">
      <dgm:prSet presAssocID="{FFA6FF1E-8EAC-4398-A6C9-367F0367B9B5}" presName="linear" presStyleCnt="0">
        <dgm:presLayoutVars>
          <dgm:animLvl val="lvl"/>
          <dgm:resizeHandles val="exact"/>
        </dgm:presLayoutVars>
      </dgm:prSet>
      <dgm:spPr/>
    </dgm:pt>
    <dgm:pt modelId="{C89E3332-F1ED-47EE-BE5B-02A84C3B9CE1}" type="pres">
      <dgm:prSet presAssocID="{B2DB7278-6A3F-40FD-8126-4990C6E0F9E5}" presName="parentText" presStyleLbl="node1" presStyleIdx="0" presStyleCnt="5">
        <dgm:presLayoutVars>
          <dgm:chMax val="0"/>
          <dgm:bulletEnabled val="1"/>
        </dgm:presLayoutVars>
      </dgm:prSet>
      <dgm:spPr/>
    </dgm:pt>
    <dgm:pt modelId="{6709F908-0BBB-4E33-9E7B-469EAB8563F8}" type="pres">
      <dgm:prSet presAssocID="{0B056F76-6B67-4231-A34A-E0E466C69956}" presName="spacer" presStyleCnt="0"/>
      <dgm:spPr/>
    </dgm:pt>
    <dgm:pt modelId="{0887B8B6-E785-4F30-8D22-BA2FB6A9115A}" type="pres">
      <dgm:prSet presAssocID="{5E652F3E-7E57-4496-BA84-87675648ABCC}" presName="parentText" presStyleLbl="node1" presStyleIdx="1" presStyleCnt="5">
        <dgm:presLayoutVars>
          <dgm:chMax val="0"/>
          <dgm:bulletEnabled val="1"/>
        </dgm:presLayoutVars>
      </dgm:prSet>
      <dgm:spPr/>
    </dgm:pt>
    <dgm:pt modelId="{A7F6D12C-4474-4C94-9C46-FEE8820CF9A7}" type="pres">
      <dgm:prSet presAssocID="{182827D2-6398-4513-867B-6BB9EC82F7CC}" presName="spacer" presStyleCnt="0"/>
      <dgm:spPr/>
    </dgm:pt>
    <dgm:pt modelId="{651719E8-B331-4137-A76D-A477A389D5E4}" type="pres">
      <dgm:prSet presAssocID="{E1F23E31-2857-476C-B44D-49A8CC6E5F1D}" presName="parentText" presStyleLbl="node1" presStyleIdx="2" presStyleCnt="5">
        <dgm:presLayoutVars>
          <dgm:chMax val="0"/>
          <dgm:bulletEnabled val="1"/>
        </dgm:presLayoutVars>
      </dgm:prSet>
      <dgm:spPr/>
    </dgm:pt>
    <dgm:pt modelId="{7EF13DDF-D221-4703-8877-C05659C01ACC}" type="pres">
      <dgm:prSet presAssocID="{EF41CBE0-8742-4DDF-8791-50464DCEA86F}" presName="spacer" presStyleCnt="0"/>
      <dgm:spPr/>
    </dgm:pt>
    <dgm:pt modelId="{313121F3-39ED-4AB3-9561-27D04FC1BAC7}" type="pres">
      <dgm:prSet presAssocID="{0DB561C2-B798-4A37-A302-6BA066D83867}" presName="parentText" presStyleLbl="node1" presStyleIdx="3" presStyleCnt="5" custLinFactY="-2743" custLinFactNeighborX="-19221" custLinFactNeighborY="-100000">
        <dgm:presLayoutVars>
          <dgm:chMax val="0"/>
          <dgm:bulletEnabled val="1"/>
        </dgm:presLayoutVars>
      </dgm:prSet>
      <dgm:spPr/>
    </dgm:pt>
    <dgm:pt modelId="{40BECE41-E854-4846-BBDE-E83351A0B6B9}" type="pres">
      <dgm:prSet presAssocID="{67ADF4C2-D7CB-42B8-AC0F-77138E3A9A29}" presName="spacer" presStyleCnt="0"/>
      <dgm:spPr/>
    </dgm:pt>
    <dgm:pt modelId="{FCA0454E-61B8-4D4F-A1A0-82D0B8416918}" type="pres">
      <dgm:prSet presAssocID="{7CE4F23C-3268-4C6B-A39B-897FF648CE34}" presName="parentText" presStyleLbl="node1" presStyleIdx="4" presStyleCnt="5">
        <dgm:presLayoutVars>
          <dgm:chMax val="0"/>
          <dgm:bulletEnabled val="1"/>
        </dgm:presLayoutVars>
      </dgm:prSet>
      <dgm:spPr/>
    </dgm:pt>
  </dgm:ptLst>
  <dgm:cxnLst>
    <dgm:cxn modelId="{35921414-6500-4B4A-977D-734C27D9B43E}" srcId="{FFA6FF1E-8EAC-4398-A6C9-367F0367B9B5}" destId="{B2DB7278-6A3F-40FD-8126-4990C6E0F9E5}" srcOrd="0" destOrd="0" parTransId="{A208AFF4-1A69-4452-A193-383408A2B1B4}" sibTransId="{0B056F76-6B67-4231-A34A-E0E466C69956}"/>
    <dgm:cxn modelId="{DA4D0736-DDCB-47F2-AE1D-0A175DB39CCF}" srcId="{FFA6FF1E-8EAC-4398-A6C9-367F0367B9B5}" destId="{7CE4F23C-3268-4C6B-A39B-897FF648CE34}" srcOrd="4" destOrd="0" parTransId="{E5AB35DE-95D0-4A8A-B616-4681ECB81313}" sibTransId="{2F94E9C4-BBB2-425A-9D62-FE73BA97F0EF}"/>
    <dgm:cxn modelId="{CE7B2263-29EB-4CED-90DA-29B6ACD14B97}" type="presOf" srcId="{FFA6FF1E-8EAC-4398-A6C9-367F0367B9B5}" destId="{1121ED0E-A441-4AC6-BF44-CF3F1E366007}" srcOrd="0" destOrd="0" presId="urn:microsoft.com/office/officeart/2005/8/layout/vList2"/>
    <dgm:cxn modelId="{95F7354F-7EA3-4D94-BD05-036FFE73DA22}" type="presOf" srcId="{7CE4F23C-3268-4C6B-A39B-897FF648CE34}" destId="{FCA0454E-61B8-4D4F-A1A0-82D0B8416918}" srcOrd="0" destOrd="0" presId="urn:microsoft.com/office/officeart/2005/8/layout/vList2"/>
    <dgm:cxn modelId="{CB40ED7C-27D1-4581-9EFD-33AA41567031}" type="presOf" srcId="{B2DB7278-6A3F-40FD-8126-4990C6E0F9E5}" destId="{C89E3332-F1ED-47EE-BE5B-02A84C3B9CE1}" srcOrd="0" destOrd="0" presId="urn:microsoft.com/office/officeart/2005/8/layout/vList2"/>
    <dgm:cxn modelId="{55EED9BD-152E-4B3C-AF22-10C52C849ACA}" type="presOf" srcId="{E1F23E31-2857-476C-B44D-49A8CC6E5F1D}" destId="{651719E8-B331-4137-A76D-A477A389D5E4}" srcOrd="0" destOrd="0" presId="urn:microsoft.com/office/officeart/2005/8/layout/vList2"/>
    <dgm:cxn modelId="{B99FE9D2-9DA3-49C1-88B4-2F5923B6FB66}" srcId="{FFA6FF1E-8EAC-4398-A6C9-367F0367B9B5}" destId="{0DB561C2-B798-4A37-A302-6BA066D83867}" srcOrd="3" destOrd="0" parTransId="{9B302550-8E61-431E-B86E-85FC8E53D501}" sibTransId="{67ADF4C2-D7CB-42B8-AC0F-77138E3A9A29}"/>
    <dgm:cxn modelId="{BB07D2DD-52D4-4049-8517-F58EC82674FF}" type="presOf" srcId="{0DB561C2-B798-4A37-A302-6BA066D83867}" destId="{313121F3-39ED-4AB3-9561-27D04FC1BAC7}" srcOrd="0" destOrd="0" presId="urn:microsoft.com/office/officeart/2005/8/layout/vList2"/>
    <dgm:cxn modelId="{EFF40ADE-CA50-4CC5-A0A3-14E78FE44926}" type="presOf" srcId="{5E652F3E-7E57-4496-BA84-87675648ABCC}" destId="{0887B8B6-E785-4F30-8D22-BA2FB6A9115A}" srcOrd="0" destOrd="0" presId="urn:microsoft.com/office/officeart/2005/8/layout/vList2"/>
    <dgm:cxn modelId="{81058FE5-BDBA-4424-BFB3-7E67CED4DBE7}" srcId="{FFA6FF1E-8EAC-4398-A6C9-367F0367B9B5}" destId="{5E652F3E-7E57-4496-BA84-87675648ABCC}" srcOrd="1" destOrd="0" parTransId="{59423186-3B8E-457E-97A0-268ED0D7A404}" sibTransId="{182827D2-6398-4513-867B-6BB9EC82F7CC}"/>
    <dgm:cxn modelId="{E7726CF9-2DC0-4A92-A62D-488D75FEBF0F}" srcId="{FFA6FF1E-8EAC-4398-A6C9-367F0367B9B5}" destId="{E1F23E31-2857-476C-B44D-49A8CC6E5F1D}" srcOrd="2" destOrd="0" parTransId="{78E9BBF3-36B9-482C-87E2-BE03B45231CB}" sibTransId="{EF41CBE0-8742-4DDF-8791-50464DCEA86F}"/>
    <dgm:cxn modelId="{9D118EEC-7183-4428-9EBC-4DDAD16F9F1A}" type="presParOf" srcId="{1121ED0E-A441-4AC6-BF44-CF3F1E366007}" destId="{C89E3332-F1ED-47EE-BE5B-02A84C3B9CE1}" srcOrd="0" destOrd="0" presId="urn:microsoft.com/office/officeart/2005/8/layout/vList2"/>
    <dgm:cxn modelId="{CFD92705-C774-4D9F-848F-EC8661DBA19F}" type="presParOf" srcId="{1121ED0E-A441-4AC6-BF44-CF3F1E366007}" destId="{6709F908-0BBB-4E33-9E7B-469EAB8563F8}" srcOrd="1" destOrd="0" presId="urn:microsoft.com/office/officeart/2005/8/layout/vList2"/>
    <dgm:cxn modelId="{A3582B8F-7FD5-4D58-A6D3-AA637E442C8A}" type="presParOf" srcId="{1121ED0E-A441-4AC6-BF44-CF3F1E366007}" destId="{0887B8B6-E785-4F30-8D22-BA2FB6A9115A}" srcOrd="2" destOrd="0" presId="urn:microsoft.com/office/officeart/2005/8/layout/vList2"/>
    <dgm:cxn modelId="{ADEE2F15-7DEB-4C5F-BF84-F4CBC7A0F0D3}" type="presParOf" srcId="{1121ED0E-A441-4AC6-BF44-CF3F1E366007}" destId="{A7F6D12C-4474-4C94-9C46-FEE8820CF9A7}" srcOrd="3" destOrd="0" presId="urn:microsoft.com/office/officeart/2005/8/layout/vList2"/>
    <dgm:cxn modelId="{3EDA4FE7-9A2A-45BD-A7F6-2EB1D57D1613}" type="presParOf" srcId="{1121ED0E-A441-4AC6-BF44-CF3F1E366007}" destId="{651719E8-B331-4137-A76D-A477A389D5E4}" srcOrd="4" destOrd="0" presId="urn:microsoft.com/office/officeart/2005/8/layout/vList2"/>
    <dgm:cxn modelId="{C05D2AA8-7E84-4F01-AE02-E702E9A3E5EF}" type="presParOf" srcId="{1121ED0E-A441-4AC6-BF44-CF3F1E366007}" destId="{7EF13DDF-D221-4703-8877-C05659C01ACC}" srcOrd="5" destOrd="0" presId="urn:microsoft.com/office/officeart/2005/8/layout/vList2"/>
    <dgm:cxn modelId="{6A50D3BF-E78B-499A-9E52-3274F2A06C0E}" type="presParOf" srcId="{1121ED0E-A441-4AC6-BF44-CF3F1E366007}" destId="{313121F3-39ED-4AB3-9561-27D04FC1BAC7}" srcOrd="6" destOrd="0" presId="urn:microsoft.com/office/officeart/2005/8/layout/vList2"/>
    <dgm:cxn modelId="{22A565AF-BDAD-41CE-BF37-C2506A7D779F}" type="presParOf" srcId="{1121ED0E-A441-4AC6-BF44-CF3F1E366007}" destId="{40BECE41-E854-4846-BBDE-E83351A0B6B9}" srcOrd="7" destOrd="0" presId="urn:microsoft.com/office/officeart/2005/8/layout/vList2"/>
    <dgm:cxn modelId="{E7E37EF8-8977-4541-AE03-5DB77EA03FAD}" type="presParOf" srcId="{1121ED0E-A441-4AC6-BF44-CF3F1E366007}" destId="{FCA0454E-61B8-4D4F-A1A0-82D0B841691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EB4227-3C09-47D0-9205-7DBFA2E2663F}"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6E026AF0-0995-4AFA-A35A-F2722ECA4C48}">
      <dgm:prSet/>
      <dgm:spPr/>
      <dgm:t>
        <a:bodyPr/>
        <a:lstStyle/>
        <a:p>
          <a:r>
            <a:rPr lang="ru-RU"/>
            <a:t>Algoritmii de parcugere se pot folosi de o colorare a nodurilor:</a:t>
          </a:r>
          <a:endParaRPr lang="en-US"/>
        </a:p>
      </dgm:t>
    </dgm:pt>
    <dgm:pt modelId="{D850C8BE-4ABA-488F-BA2C-95EEE747DE82}" type="parTrans" cxnId="{FCCC4C44-9A63-4519-9FFD-76F783325FCC}">
      <dgm:prSet/>
      <dgm:spPr/>
      <dgm:t>
        <a:bodyPr/>
        <a:lstStyle/>
        <a:p>
          <a:endParaRPr lang="en-US"/>
        </a:p>
      </dgm:t>
    </dgm:pt>
    <dgm:pt modelId="{3C9F493A-5962-4FC5-873F-DE2A8811E883}" type="sibTrans" cxnId="{FCCC4C44-9A63-4519-9FFD-76F783325FCC}">
      <dgm:prSet/>
      <dgm:spPr/>
      <dgm:t>
        <a:bodyPr/>
        <a:lstStyle/>
        <a:p>
          <a:endParaRPr lang="en-US"/>
        </a:p>
      </dgm:t>
    </dgm:pt>
    <dgm:pt modelId="{218BC1D8-2A99-4B03-AC4F-C197DA75A636}">
      <dgm:prSet/>
      <dgm:spPr/>
      <dgm:t>
        <a:bodyPr/>
        <a:lstStyle/>
        <a:p>
          <a:r>
            <a:rPr lang="ru-RU" b="1"/>
            <a:t>white</a:t>
          </a:r>
          <a:r>
            <a:rPr lang="ru-RU"/>
            <a:t> (alb) = nod care nu a fost încă vizitat (nu este în coadă)</a:t>
          </a:r>
          <a:endParaRPr lang="en-US"/>
        </a:p>
      </dgm:t>
    </dgm:pt>
    <dgm:pt modelId="{D8519C62-37B1-45E8-A4C4-E2929458E0C0}" type="parTrans" cxnId="{B99BE62A-CF3F-4AEC-AABA-FCE05E174494}">
      <dgm:prSet/>
      <dgm:spPr/>
      <dgm:t>
        <a:bodyPr/>
        <a:lstStyle/>
        <a:p>
          <a:endParaRPr lang="en-US"/>
        </a:p>
      </dgm:t>
    </dgm:pt>
    <dgm:pt modelId="{A3119F11-4723-48AE-8901-49C7BBEC96D3}" type="sibTrans" cxnId="{B99BE62A-CF3F-4AEC-AABA-FCE05E174494}">
      <dgm:prSet/>
      <dgm:spPr/>
      <dgm:t>
        <a:bodyPr/>
        <a:lstStyle/>
        <a:p>
          <a:endParaRPr lang="en-US"/>
        </a:p>
      </dgm:t>
    </dgm:pt>
    <dgm:pt modelId="{C0E2C6C0-ACE1-4297-A111-245753258C1C}">
      <dgm:prSet/>
      <dgm:spPr/>
      <dgm:t>
        <a:bodyPr/>
        <a:lstStyle/>
        <a:p>
          <a:r>
            <a:rPr lang="ru-RU" b="1"/>
            <a:t>gray</a:t>
          </a:r>
          <a:r>
            <a:rPr lang="ru-RU"/>
            <a:t> (gri) = nod care este în curs de vizitare (a fost adăugat în coadă)</a:t>
          </a:r>
          <a:endParaRPr lang="en-US"/>
        </a:p>
      </dgm:t>
    </dgm:pt>
    <dgm:pt modelId="{CED06F82-85FE-41AA-8DD1-943909CFF78C}" type="parTrans" cxnId="{444D7E62-18D0-4D86-AFD4-ECECF8F47C57}">
      <dgm:prSet/>
      <dgm:spPr/>
      <dgm:t>
        <a:bodyPr/>
        <a:lstStyle/>
        <a:p>
          <a:endParaRPr lang="en-US"/>
        </a:p>
      </dgm:t>
    </dgm:pt>
    <dgm:pt modelId="{22DD701B-5FF6-40DF-91BF-13EA9881CEE8}" type="sibTrans" cxnId="{444D7E62-18D0-4D86-AFD4-ECECF8F47C57}">
      <dgm:prSet/>
      <dgm:spPr/>
      <dgm:t>
        <a:bodyPr/>
        <a:lstStyle/>
        <a:p>
          <a:endParaRPr lang="en-US"/>
        </a:p>
      </dgm:t>
    </dgm:pt>
    <dgm:pt modelId="{76FCEDE5-67F5-4CED-B011-CEB5F2CDB9D3}">
      <dgm:prSet/>
      <dgm:spPr/>
      <dgm:t>
        <a:bodyPr/>
        <a:lstStyle/>
        <a:p>
          <a:r>
            <a:rPr lang="ru-RU" b="1"/>
            <a:t>black</a:t>
          </a:r>
          <a:r>
            <a:rPr lang="ru-RU"/>
            <a:t> (negru) = nod care a fost complet vizitat (node scos din coadă și pentru care s-a vizitat tot subarborele)</a:t>
          </a:r>
          <a:endParaRPr lang="en-US"/>
        </a:p>
      </dgm:t>
    </dgm:pt>
    <dgm:pt modelId="{07D2B83D-E387-4C33-A5C5-D0542CA996F4}" type="parTrans" cxnId="{CCC6A015-3ABC-4969-B24A-6BC8CA0F6BB2}">
      <dgm:prSet/>
      <dgm:spPr/>
      <dgm:t>
        <a:bodyPr/>
        <a:lstStyle/>
        <a:p>
          <a:endParaRPr lang="en-US"/>
        </a:p>
      </dgm:t>
    </dgm:pt>
    <dgm:pt modelId="{B66B880A-3616-46F7-9B69-9A757708C23E}" type="sibTrans" cxnId="{CCC6A015-3ABC-4969-B24A-6BC8CA0F6BB2}">
      <dgm:prSet/>
      <dgm:spPr/>
      <dgm:t>
        <a:bodyPr/>
        <a:lstStyle/>
        <a:p>
          <a:endParaRPr lang="en-US"/>
        </a:p>
      </dgm:t>
    </dgm:pt>
    <dgm:pt modelId="{21053C17-488B-469C-9D0B-B079B02BDF91}" type="pres">
      <dgm:prSet presAssocID="{D3EB4227-3C09-47D0-9205-7DBFA2E2663F}" presName="vert0" presStyleCnt="0">
        <dgm:presLayoutVars>
          <dgm:dir/>
          <dgm:animOne val="branch"/>
          <dgm:animLvl val="lvl"/>
        </dgm:presLayoutVars>
      </dgm:prSet>
      <dgm:spPr/>
    </dgm:pt>
    <dgm:pt modelId="{59D71DFF-C606-4F43-9E28-906804604DBA}" type="pres">
      <dgm:prSet presAssocID="{6E026AF0-0995-4AFA-A35A-F2722ECA4C48}" presName="thickLine" presStyleLbl="alignNode1" presStyleIdx="0" presStyleCnt="4"/>
      <dgm:spPr/>
    </dgm:pt>
    <dgm:pt modelId="{F5133912-6AA3-44FC-83D0-72CDC364EDD6}" type="pres">
      <dgm:prSet presAssocID="{6E026AF0-0995-4AFA-A35A-F2722ECA4C48}" presName="horz1" presStyleCnt="0"/>
      <dgm:spPr/>
    </dgm:pt>
    <dgm:pt modelId="{2629D711-0B19-4B15-A59F-8BE67C4E527E}" type="pres">
      <dgm:prSet presAssocID="{6E026AF0-0995-4AFA-A35A-F2722ECA4C48}" presName="tx1" presStyleLbl="revTx" presStyleIdx="0" presStyleCnt="4"/>
      <dgm:spPr/>
    </dgm:pt>
    <dgm:pt modelId="{006B377C-2314-4834-B0D9-9F8C139710E1}" type="pres">
      <dgm:prSet presAssocID="{6E026AF0-0995-4AFA-A35A-F2722ECA4C48}" presName="vert1" presStyleCnt="0"/>
      <dgm:spPr/>
    </dgm:pt>
    <dgm:pt modelId="{563CC16D-B41B-46FE-AB60-427CD26ACABE}" type="pres">
      <dgm:prSet presAssocID="{218BC1D8-2A99-4B03-AC4F-C197DA75A636}" presName="thickLine" presStyleLbl="alignNode1" presStyleIdx="1" presStyleCnt="4"/>
      <dgm:spPr/>
    </dgm:pt>
    <dgm:pt modelId="{5357C878-9C09-4F9E-96BB-6CF6C73360D1}" type="pres">
      <dgm:prSet presAssocID="{218BC1D8-2A99-4B03-AC4F-C197DA75A636}" presName="horz1" presStyleCnt="0"/>
      <dgm:spPr/>
    </dgm:pt>
    <dgm:pt modelId="{AF2709A3-42DB-4DDE-8ED3-A12C5AB1980C}" type="pres">
      <dgm:prSet presAssocID="{218BC1D8-2A99-4B03-AC4F-C197DA75A636}" presName="tx1" presStyleLbl="revTx" presStyleIdx="1" presStyleCnt="4"/>
      <dgm:spPr/>
    </dgm:pt>
    <dgm:pt modelId="{CFA5BA87-187E-4FCB-8C2B-6D173163CF89}" type="pres">
      <dgm:prSet presAssocID="{218BC1D8-2A99-4B03-AC4F-C197DA75A636}" presName="vert1" presStyleCnt="0"/>
      <dgm:spPr/>
    </dgm:pt>
    <dgm:pt modelId="{A33C38C0-C49D-4C6D-9D5E-ADB1B5B01AC4}" type="pres">
      <dgm:prSet presAssocID="{C0E2C6C0-ACE1-4297-A111-245753258C1C}" presName="thickLine" presStyleLbl="alignNode1" presStyleIdx="2" presStyleCnt="4"/>
      <dgm:spPr/>
    </dgm:pt>
    <dgm:pt modelId="{46078745-CDAC-4E4D-A5EE-F7BBAF4C2079}" type="pres">
      <dgm:prSet presAssocID="{C0E2C6C0-ACE1-4297-A111-245753258C1C}" presName="horz1" presStyleCnt="0"/>
      <dgm:spPr/>
    </dgm:pt>
    <dgm:pt modelId="{FE85C968-5619-4BF8-85F6-014D876F80B9}" type="pres">
      <dgm:prSet presAssocID="{C0E2C6C0-ACE1-4297-A111-245753258C1C}" presName="tx1" presStyleLbl="revTx" presStyleIdx="2" presStyleCnt="4"/>
      <dgm:spPr/>
    </dgm:pt>
    <dgm:pt modelId="{5786DCC9-22B8-40A2-A0BA-E15D4A6144AE}" type="pres">
      <dgm:prSet presAssocID="{C0E2C6C0-ACE1-4297-A111-245753258C1C}" presName="vert1" presStyleCnt="0"/>
      <dgm:spPr/>
    </dgm:pt>
    <dgm:pt modelId="{70ED7DC6-564E-479D-9779-C3338533B582}" type="pres">
      <dgm:prSet presAssocID="{76FCEDE5-67F5-4CED-B011-CEB5F2CDB9D3}" presName="thickLine" presStyleLbl="alignNode1" presStyleIdx="3" presStyleCnt="4"/>
      <dgm:spPr/>
    </dgm:pt>
    <dgm:pt modelId="{CE1DC466-FA2C-4EDD-95FB-36558D5C6006}" type="pres">
      <dgm:prSet presAssocID="{76FCEDE5-67F5-4CED-B011-CEB5F2CDB9D3}" presName="horz1" presStyleCnt="0"/>
      <dgm:spPr/>
    </dgm:pt>
    <dgm:pt modelId="{8D964F85-47F8-4527-9B3A-F0D8E2791304}" type="pres">
      <dgm:prSet presAssocID="{76FCEDE5-67F5-4CED-B011-CEB5F2CDB9D3}" presName="tx1" presStyleLbl="revTx" presStyleIdx="3" presStyleCnt="4"/>
      <dgm:spPr/>
    </dgm:pt>
    <dgm:pt modelId="{E3BEE219-544B-4C4A-9F65-548B7B8A902A}" type="pres">
      <dgm:prSet presAssocID="{76FCEDE5-67F5-4CED-B011-CEB5F2CDB9D3}" presName="vert1" presStyleCnt="0"/>
      <dgm:spPr/>
    </dgm:pt>
  </dgm:ptLst>
  <dgm:cxnLst>
    <dgm:cxn modelId="{CCC6A015-3ABC-4969-B24A-6BC8CA0F6BB2}" srcId="{D3EB4227-3C09-47D0-9205-7DBFA2E2663F}" destId="{76FCEDE5-67F5-4CED-B011-CEB5F2CDB9D3}" srcOrd="3" destOrd="0" parTransId="{07D2B83D-E387-4C33-A5C5-D0542CA996F4}" sibTransId="{B66B880A-3616-46F7-9B69-9A757708C23E}"/>
    <dgm:cxn modelId="{B99BE62A-CF3F-4AEC-AABA-FCE05E174494}" srcId="{D3EB4227-3C09-47D0-9205-7DBFA2E2663F}" destId="{218BC1D8-2A99-4B03-AC4F-C197DA75A636}" srcOrd="1" destOrd="0" parTransId="{D8519C62-37B1-45E8-A4C4-E2929458E0C0}" sibTransId="{A3119F11-4723-48AE-8901-49C7BBEC96D3}"/>
    <dgm:cxn modelId="{F17B7C3D-2075-46DB-90C0-9549E87D69FC}" type="presOf" srcId="{218BC1D8-2A99-4B03-AC4F-C197DA75A636}" destId="{AF2709A3-42DB-4DDE-8ED3-A12C5AB1980C}" srcOrd="0" destOrd="0" presId="urn:microsoft.com/office/officeart/2008/layout/LinedList"/>
    <dgm:cxn modelId="{444D7E62-18D0-4D86-AFD4-ECECF8F47C57}" srcId="{D3EB4227-3C09-47D0-9205-7DBFA2E2663F}" destId="{C0E2C6C0-ACE1-4297-A111-245753258C1C}" srcOrd="2" destOrd="0" parTransId="{CED06F82-85FE-41AA-8DD1-943909CFF78C}" sibTransId="{22DD701B-5FF6-40DF-91BF-13EA9881CEE8}"/>
    <dgm:cxn modelId="{FCCC4C44-9A63-4519-9FFD-76F783325FCC}" srcId="{D3EB4227-3C09-47D0-9205-7DBFA2E2663F}" destId="{6E026AF0-0995-4AFA-A35A-F2722ECA4C48}" srcOrd="0" destOrd="0" parTransId="{D850C8BE-4ABA-488F-BA2C-95EEE747DE82}" sibTransId="{3C9F493A-5962-4FC5-873F-DE2A8811E883}"/>
    <dgm:cxn modelId="{977CE168-45A1-43A3-84D8-8F656CB32CD2}" type="presOf" srcId="{76FCEDE5-67F5-4CED-B011-CEB5F2CDB9D3}" destId="{8D964F85-47F8-4527-9B3A-F0D8E2791304}" srcOrd="0" destOrd="0" presId="urn:microsoft.com/office/officeart/2008/layout/LinedList"/>
    <dgm:cxn modelId="{13DD5BC1-4226-4788-8F13-EB5397B86409}" type="presOf" srcId="{C0E2C6C0-ACE1-4297-A111-245753258C1C}" destId="{FE85C968-5619-4BF8-85F6-014D876F80B9}" srcOrd="0" destOrd="0" presId="urn:microsoft.com/office/officeart/2008/layout/LinedList"/>
    <dgm:cxn modelId="{C87666D0-44C6-4B88-9804-1AA389A1B9BA}" type="presOf" srcId="{6E026AF0-0995-4AFA-A35A-F2722ECA4C48}" destId="{2629D711-0B19-4B15-A59F-8BE67C4E527E}" srcOrd="0" destOrd="0" presId="urn:microsoft.com/office/officeart/2008/layout/LinedList"/>
    <dgm:cxn modelId="{455242DA-0B1C-47EB-9E49-60C7D28CAB79}" type="presOf" srcId="{D3EB4227-3C09-47D0-9205-7DBFA2E2663F}" destId="{21053C17-488B-469C-9D0B-B079B02BDF91}" srcOrd="0" destOrd="0" presId="urn:microsoft.com/office/officeart/2008/layout/LinedList"/>
    <dgm:cxn modelId="{D1B87A87-0BD7-43A2-96C1-AF57BCBB7E3F}" type="presParOf" srcId="{21053C17-488B-469C-9D0B-B079B02BDF91}" destId="{59D71DFF-C606-4F43-9E28-906804604DBA}" srcOrd="0" destOrd="0" presId="urn:microsoft.com/office/officeart/2008/layout/LinedList"/>
    <dgm:cxn modelId="{B32D5955-8FA3-464A-AEA5-F62E3D1825F5}" type="presParOf" srcId="{21053C17-488B-469C-9D0B-B079B02BDF91}" destId="{F5133912-6AA3-44FC-83D0-72CDC364EDD6}" srcOrd="1" destOrd="0" presId="urn:microsoft.com/office/officeart/2008/layout/LinedList"/>
    <dgm:cxn modelId="{E520BA02-319F-450E-AA65-4BC0FB7046A8}" type="presParOf" srcId="{F5133912-6AA3-44FC-83D0-72CDC364EDD6}" destId="{2629D711-0B19-4B15-A59F-8BE67C4E527E}" srcOrd="0" destOrd="0" presId="urn:microsoft.com/office/officeart/2008/layout/LinedList"/>
    <dgm:cxn modelId="{B1639171-011D-4033-9DF7-FFEB27DE6A47}" type="presParOf" srcId="{F5133912-6AA3-44FC-83D0-72CDC364EDD6}" destId="{006B377C-2314-4834-B0D9-9F8C139710E1}" srcOrd="1" destOrd="0" presId="urn:microsoft.com/office/officeart/2008/layout/LinedList"/>
    <dgm:cxn modelId="{6A1B6AD5-AB7F-47AD-9FAE-953B69D941A0}" type="presParOf" srcId="{21053C17-488B-469C-9D0B-B079B02BDF91}" destId="{563CC16D-B41B-46FE-AB60-427CD26ACABE}" srcOrd="2" destOrd="0" presId="urn:microsoft.com/office/officeart/2008/layout/LinedList"/>
    <dgm:cxn modelId="{7B34EA7E-0685-4216-83A0-67190833D385}" type="presParOf" srcId="{21053C17-488B-469C-9D0B-B079B02BDF91}" destId="{5357C878-9C09-4F9E-96BB-6CF6C73360D1}" srcOrd="3" destOrd="0" presId="urn:microsoft.com/office/officeart/2008/layout/LinedList"/>
    <dgm:cxn modelId="{E9BC44B9-C2BF-4249-AF57-DE5CBDCE0F37}" type="presParOf" srcId="{5357C878-9C09-4F9E-96BB-6CF6C73360D1}" destId="{AF2709A3-42DB-4DDE-8ED3-A12C5AB1980C}" srcOrd="0" destOrd="0" presId="urn:microsoft.com/office/officeart/2008/layout/LinedList"/>
    <dgm:cxn modelId="{6D5CDCC8-42C5-417F-A769-2E40869FDEC0}" type="presParOf" srcId="{5357C878-9C09-4F9E-96BB-6CF6C73360D1}" destId="{CFA5BA87-187E-4FCB-8C2B-6D173163CF89}" srcOrd="1" destOrd="0" presId="urn:microsoft.com/office/officeart/2008/layout/LinedList"/>
    <dgm:cxn modelId="{A0FC882F-9334-46B7-B691-5A405E8B326D}" type="presParOf" srcId="{21053C17-488B-469C-9D0B-B079B02BDF91}" destId="{A33C38C0-C49D-4C6D-9D5E-ADB1B5B01AC4}" srcOrd="4" destOrd="0" presId="urn:microsoft.com/office/officeart/2008/layout/LinedList"/>
    <dgm:cxn modelId="{DAB16349-3A3B-4325-B8BB-815DE1306AE7}" type="presParOf" srcId="{21053C17-488B-469C-9D0B-B079B02BDF91}" destId="{46078745-CDAC-4E4D-A5EE-F7BBAF4C2079}" srcOrd="5" destOrd="0" presId="urn:microsoft.com/office/officeart/2008/layout/LinedList"/>
    <dgm:cxn modelId="{01F1B1FD-64B3-4CD0-9B21-0F6562DDF753}" type="presParOf" srcId="{46078745-CDAC-4E4D-A5EE-F7BBAF4C2079}" destId="{FE85C968-5619-4BF8-85F6-014D876F80B9}" srcOrd="0" destOrd="0" presId="urn:microsoft.com/office/officeart/2008/layout/LinedList"/>
    <dgm:cxn modelId="{E3B33F71-78C9-4CAD-B004-E4D91B541821}" type="presParOf" srcId="{46078745-CDAC-4E4D-A5EE-F7BBAF4C2079}" destId="{5786DCC9-22B8-40A2-A0BA-E15D4A6144AE}" srcOrd="1" destOrd="0" presId="urn:microsoft.com/office/officeart/2008/layout/LinedList"/>
    <dgm:cxn modelId="{546BE4B4-558C-4D06-99F8-9C1C4F1D9D10}" type="presParOf" srcId="{21053C17-488B-469C-9D0B-B079B02BDF91}" destId="{70ED7DC6-564E-479D-9779-C3338533B582}" srcOrd="6" destOrd="0" presId="urn:microsoft.com/office/officeart/2008/layout/LinedList"/>
    <dgm:cxn modelId="{0FD76B54-31BA-4437-BD04-BCD322E725E7}" type="presParOf" srcId="{21053C17-488B-469C-9D0B-B079B02BDF91}" destId="{CE1DC466-FA2C-4EDD-95FB-36558D5C6006}" srcOrd="7" destOrd="0" presId="urn:microsoft.com/office/officeart/2008/layout/LinedList"/>
    <dgm:cxn modelId="{21926827-D197-4B37-9D2C-CE0FFB67DA47}" type="presParOf" srcId="{CE1DC466-FA2C-4EDD-95FB-36558D5C6006}" destId="{8D964F85-47F8-4527-9B3A-F0D8E2791304}" srcOrd="0" destOrd="0" presId="urn:microsoft.com/office/officeart/2008/layout/LinedList"/>
    <dgm:cxn modelId="{8DC36299-9FC2-49E9-B8B1-1517E9D7F4A7}" type="presParOf" srcId="{CE1DC466-FA2C-4EDD-95FB-36558D5C6006}" destId="{E3BEE219-544B-4C4A-9F65-548B7B8A90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E3332-F1ED-47EE-BE5B-02A84C3B9CE1}">
      <dsp:nvSpPr>
        <dsp:cNvPr id="0" name=""/>
        <dsp:cNvSpPr/>
      </dsp:nvSpPr>
      <dsp:spPr>
        <a:xfrm>
          <a:off x="0" y="718983"/>
          <a:ext cx="7751399" cy="884520"/>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err="1">
              <a:latin typeface="Sabon Next LT"/>
            </a:rPr>
            <a:t>Un</a:t>
          </a:r>
          <a:r>
            <a:rPr lang="ru-RU" sz="1600" kern="1200"/>
            <a:t> </a:t>
          </a:r>
          <a:r>
            <a:rPr lang="ru-RU" sz="1600" b="0" kern="1200" err="1"/>
            <a:t>graf</a:t>
          </a:r>
          <a:r>
            <a:rPr lang="ru-RU" sz="1600" kern="1200"/>
            <a:t> </a:t>
          </a:r>
          <a:r>
            <a:rPr lang="ru-RU" sz="1600" b="1" kern="1200"/>
            <a:t>G </a:t>
          </a:r>
          <a:r>
            <a:rPr lang="ru-RU" sz="1600" kern="1200" err="1"/>
            <a:t>se</a:t>
          </a:r>
          <a:r>
            <a:rPr lang="ru-RU" sz="1600" kern="1200"/>
            <a:t> </a:t>
          </a:r>
          <a:r>
            <a:rPr lang="ru-RU" sz="1600" kern="1200" err="1"/>
            <a:t>definește</a:t>
          </a:r>
          <a:r>
            <a:rPr lang="ru-RU" sz="1600" kern="1200"/>
            <a:t> </a:t>
          </a:r>
          <a:r>
            <a:rPr lang="ru-RU" sz="1600" kern="1200" err="1"/>
            <a:t>ca</a:t>
          </a:r>
          <a:r>
            <a:rPr lang="ru-RU" sz="1600" kern="1200"/>
            <a:t> </a:t>
          </a:r>
          <a:r>
            <a:rPr lang="ru-RU" sz="1600" kern="1200" err="1"/>
            <a:t>fiind</a:t>
          </a:r>
          <a:r>
            <a:rPr lang="ru-RU" sz="1600" kern="1200"/>
            <a:t> o </a:t>
          </a:r>
          <a:r>
            <a:rPr lang="ru-RU" sz="1600" kern="1200" err="1"/>
            <a:t>pereche</a:t>
          </a:r>
          <a:r>
            <a:rPr lang="ru-RU" sz="1600" kern="1200"/>
            <a:t> (V, E), </a:t>
          </a:r>
          <a:r>
            <a:rPr lang="ru-RU" sz="1600" kern="1200" err="1"/>
            <a:t>unde</a:t>
          </a:r>
          <a:r>
            <a:rPr lang="ru-RU" sz="1600" kern="1200"/>
            <a:t> </a:t>
          </a:r>
          <a:r>
            <a:rPr lang="ru-RU" sz="1600" b="0" kern="1200"/>
            <a:t>V = {</a:t>
          </a:r>
          <a:r>
            <a:rPr lang="ru-RU" sz="1600" b="0" kern="1200" err="1"/>
            <a:t>node</a:t>
          </a:r>
          <a:r>
            <a:rPr lang="ru-RU" sz="1600" b="0" kern="1200"/>
            <a:t> / </a:t>
          </a:r>
          <a:r>
            <a:rPr lang="ru-RU" sz="1600" b="0" kern="1200" err="1"/>
            <a:t>un</a:t>
          </a:r>
          <a:r>
            <a:rPr lang="ru-RU" sz="1600" b="0" kern="1200"/>
            <a:t> </a:t>
          </a:r>
          <a:r>
            <a:rPr lang="ru-RU" sz="1600" b="0" kern="1200" err="1"/>
            <a:t>nod</a:t>
          </a:r>
          <a:r>
            <a:rPr lang="ru-RU" sz="1600" b="0" kern="1200"/>
            <a:t> </a:t>
          </a:r>
          <a:r>
            <a:rPr lang="ru-RU" sz="1600" b="0" kern="1200" err="1"/>
            <a:t>oarecare</a:t>
          </a:r>
          <a:r>
            <a:rPr lang="ru-RU" sz="1600" b="0" kern="1200"/>
            <a:t> </a:t>
          </a:r>
          <a:r>
            <a:rPr lang="ru-RU" sz="1600" b="0" kern="1200" err="1"/>
            <a:t>din</a:t>
          </a:r>
          <a:r>
            <a:rPr lang="ru-RU" sz="1600" b="0" kern="1200"/>
            <a:t> </a:t>
          </a:r>
          <a:r>
            <a:rPr lang="ru-RU" sz="1600" b="0" kern="1200" err="1"/>
            <a:t>graf</a:t>
          </a:r>
          <a:r>
            <a:rPr lang="ru-RU" sz="1600" b="0" kern="1200"/>
            <a:t>}</a:t>
          </a:r>
          <a:r>
            <a:rPr lang="ru-RU" sz="1600" kern="1200"/>
            <a:t>, </a:t>
          </a:r>
          <a:r>
            <a:rPr lang="ru-RU" sz="1600" kern="1200" err="1"/>
            <a:t>iar</a:t>
          </a:r>
          <a:r>
            <a:rPr lang="ru-RU" sz="1600" kern="1200"/>
            <a:t> </a:t>
          </a:r>
          <a:r>
            <a:rPr lang="ru-RU" sz="1600" b="1" kern="1200"/>
            <a:t>E = {(x, y) / (x, y) </a:t>
          </a:r>
          <a:r>
            <a:rPr lang="ru-RU" sz="1600" b="1" kern="1200" err="1"/>
            <a:t>muchie</a:t>
          </a:r>
          <a:r>
            <a:rPr lang="ru-RU" sz="1600" b="1" kern="1200"/>
            <a:t> </a:t>
          </a:r>
          <a:r>
            <a:rPr lang="ru-RU" sz="1600" b="1" kern="1200" err="1"/>
            <a:t>in</a:t>
          </a:r>
          <a:r>
            <a:rPr lang="ru-RU" sz="1600" b="1" kern="1200"/>
            <a:t> </a:t>
          </a:r>
          <a:r>
            <a:rPr lang="ru-RU" sz="1600" b="1" kern="1200" err="1"/>
            <a:t>graf</a:t>
          </a:r>
          <a:r>
            <a:rPr lang="ru-RU" sz="1600" b="1" kern="1200"/>
            <a:t>}</a:t>
          </a:r>
          <a:r>
            <a:rPr lang="ru-RU" sz="1600" kern="1200"/>
            <a:t>.</a:t>
          </a:r>
          <a:endParaRPr lang="en-US" sz="1600" kern="1200"/>
        </a:p>
      </dsp:txBody>
      <dsp:txXfrm>
        <a:off x="43179" y="762162"/>
        <a:ext cx="7665041" cy="798162"/>
      </dsp:txXfrm>
    </dsp:sp>
    <dsp:sp modelId="{0887B8B6-E785-4F30-8D22-BA2FB6A9115A}">
      <dsp:nvSpPr>
        <dsp:cNvPr id="0" name=""/>
        <dsp:cNvSpPr/>
      </dsp:nvSpPr>
      <dsp:spPr>
        <a:xfrm>
          <a:off x="0" y="1649584"/>
          <a:ext cx="7751399" cy="884520"/>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dirty="0"/>
            <a:t>Un graf este </a:t>
          </a:r>
          <a:r>
            <a:rPr lang="ru-RU" sz="1600" b="1" kern="1200" dirty="0"/>
            <a:t>neorientat</a:t>
          </a:r>
          <a:r>
            <a:rPr lang="ru-RU" sz="1600" kern="1200" dirty="0"/>
            <a:t> dacă relațiile dintre noduri sunt </a:t>
          </a:r>
          <a:r>
            <a:rPr lang="ru-RU" sz="1600" b="1" kern="1200" dirty="0"/>
            <a:t>bidirecționale</a:t>
          </a:r>
          <a:r>
            <a:rPr lang="ru-RU" sz="1600" kern="1200" dirty="0"/>
            <a:t>: oricare ar fi (x,y)(x,y) în EE, există și (y,x)(y,x) în EE. Relațiile se numesc </a:t>
          </a:r>
          <a:r>
            <a:rPr lang="ru-RU" sz="1600" b="1" kern="1200" dirty="0"/>
            <a:t>muchii</a:t>
          </a:r>
          <a:r>
            <a:rPr lang="ru-RU" sz="1600" kern="1200" dirty="0"/>
            <a:t>.</a:t>
          </a:r>
          <a:endParaRPr lang="en-US" sz="1600" kern="1200" dirty="0"/>
        </a:p>
      </dsp:txBody>
      <dsp:txXfrm>
        <a:off x="43179" y="1692763"/>
        <a:ext cx="7665041" cy="798162"/>
      </dsp:txXfrm>
    </dsp:sp>
    <dsp:sp modelId="{651719E8-B331-4137-A76D-A477A389D5E4}">
      <dsp:nvSpPr>
        <dsp:cNvPr id="0" name=""/>
        <dsp:cNvSpPr/>
      </dsp:nvSpPr>
      <dsp:spPr>
        <a:xfrm>
          <a:off x="0" y="2580184"/>
          <a:ext cx="7751399" cy="884520"/>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err="1"/>
            <a:t>Un</a:t>
          </a:r>
          <a:r>
            <a:rPr lang="ru-RU" sz="1600" kern="1200"/>
            <a:t> </a:t>
          </a:r>
          <a:r>
            <a:rPr lang="ru-RU" sz="1600" kern="1200" err="1"/>
            <a:t>graf</a:t>
          </a:r>
          <a:r>
            <a:rPr lang="ru-RU" sz="1600" kern="1200"/>
            <a:t> </a:t>
          </a:r>
          <a:r>
            <a:rPr lang="ru-RU" sz="1600" kern="1200" err="1"/>
            <a:t>este</a:t>
          </a:r>
          <a:r>
            <a:rPr lang="ru-RU" sz="1600" kern="1200"/>
            <a:t> </a:t>
          </a:r>
          <a:r>
            <a:rPr lang="ru-RU" sz="1600" b="1" kern="1200" err="1"/>
            <a:t>orientat</a:t>
          </a:r>
          <a:r>
            <a:rPr lang="ru-RU" sz="1600" kern="1200"/>
            <a:t> </a:t>
          </a:r>
          <a:r>
            <a:rPr lang="ru-RU" sz="1600" kern="1200" err="1"/>
            <a:t>dacă</a:t>
          </a:r>
          <a:r>
            <a:rPr lang="ru-RU" sz="1600" kern="1200"/>
            <a:t> </a:t>
          </a:r>
          <a:r>
            <a:rPr lang="ru-RU" sz="1600" kern="1200" err="1"/>
            <a:t>relațiile</a:t>
          </a:r>
          <a:r>
            <a:rPr lang="ru-RU" sz="1600" kern="1200"/>
            <a:t> </a:t>
          </a:r>
          <a:r>
            <a:rPr lang="ru-RU" sz="1600" kern="1200" err="1"/>
            <a:t>dintre</a:t>
          </a:r>
          <a:r>
            <a:rPr lang="ru-RU" sz="1600" kern="1200"/>
            <a:t> </a:t>
          </a:r>
          <a:r>
            <a:rPr lang="ru-RU" sz="1600" kern="1200" err="1"/>
            <a:t>noduri</a:t>
          </a:r>
          <a:r>
            <a:rPr lang="ru-RU" sz="1600" kern="1200"/>
            <a:t> </a:t>
          </a:r>
          <a:r>
            <a:rPr lang="ru-RU" sz="1600" kern="1200" err="1"/>
            <a:t>sunt</a:t>
          </a:r>
          <a:r>
            <a:rPr lang="ru-RU" sz="1600" kern="1200"/>
            <a:t> </a:t>
          </a:r>
          <a:r>
            <a:rPr lang="ru-RU" sz="1600" b="1" kern="1200" err="1"/>
            <a:t>unidirecționale</a:t>
          </a:r>
          <a:r>
            <a:rPr lang="ru-RU" sz="1600" kern="1200"/>
            <a:t>: (</a:t>
          </a:r>
          <a:r>
            <a:rPr lang="ru-RU" sz="1600" kern="1200" err="1"/>
            <a:t>x,y</a:t>
          </a:r>
          <a:r>
            <a:rPr lang="ru-RU" sz="1600" kern="1200"/>
            <a:t>)(</a:t>
          </a:r>
          <a:r>
            <a:rPr lang="ru-RU" sz="1600" kern="1200" err="1"/>
            <a:t>x,y</a:t>
          </a:r>
          <a:r>
            <a:rPr lang="ru-RU" sz="1600" kern="1200"/>
            <a:t>) </a:t>
          </a:r>
          <a:r>
            <a:rPr lang="ru-RU" sz="1600" kern="1200" err="1"/>
            <a:t>este</a:t>
          </a:r>
          <a:r>
            <a:rPr lang="ru-RU" sz="1600" kern="1200"/>
            <a:t> </a:t>
          </a:r>
          <a:r>
            <a:rPr lang="ru-RU" sz="1600" kern="1200" err="1"/>
            <a:t>în</a:t>
          </a:r>
          <a:r>
            <a:rPr lang="ru-RU" sz="1600" kern="1200"/>
            <a:t> EE </a:t>
          </a:r>
          <a:r>
            <a:rPr lang="ru-RU" sz="1600" kern="1200" err="1"/>
            <a:t>nu</a:t>
          </a:r>
          <a:r>
            <a:rPr lang="ru-RU" sz="1600" kern="1200"/>
            <a:t> </a:t>
          </a:r>
          <a:r>
            <a:rPr lang="ru-RU" sz="1600" kern="1200" err="1"/>
            <a:t>implică</a:t>
          </a:r>
          <a:r>
            <a:rPr lang="ru-RU" sz="1600" kern="1200"/>
            <a:t> </a:t>
          </a:r>
          <a:r>
            <a:rPr lang="ru-RU" sz="1600" kern="1200" err="1"/>
            <a:t>neapărat</a:t>
          </a:r>
          <a:r>
            <a:rPr lang="ru-RU" sz="1600" kern="1200"/>
            <a:t> (</a:t>
          </a:r>
          <a:r>
            <a:rPr lang="ru-RU" sz="1600" kern="1200" err="1"/>
            <a:t>y,x</a:t>
          </a:r>
          <a:r>
            <a:rPr lang="ru-RU" sz="1600" kern="1200"/>
            <a:t>)(</a:t>
          </a:r>
          <a:r>
            <a:rPr lang="ru-RU" sz="1600" kern="1200" err="1"/>
            <a:t>y,x</a:t>
          </a:r>
          <a:r>
            <a:rPr lang="ru-RU" sz="1600" kern="1200"/>
            <a:t>) </a:t>
          </a:r>
          <a:r>
            <a:rPr lang="ru-RU" sz="1600" kern="1200" err="1"/>
            <a:t>în</a:t>
          </a:r>
          <a:r>
            <a:rPr lang="ru-RU" sz="1600" kern="1200"/>
            <a:t> EE. </a:t>
          </a:r>
          <a:r>
            <a:rPr lang="ru-RU" sz="1600" kern="1200" err="1"/>
            <a:t>Relațiile</a:t>
          </a:r>
          <a:r>
            <a:rPr lang="ru-RU" sz="1600" kern="1200"/>
            <a:t> </a:t>
          </a:r>
          <a:r>
            <a:rPr lang="ru-RU" sz="1600" kern="1200" err="1"/>
            <a:t>se</a:t>
          </a:r>
          <a:r>
            <a:rPr lang="ru-RU" sz="1600" kern="1200"/>
            <a:t> </a:t>
          </a:r>
          <a:r>
            <a:rPr lang="ru-RU" sz="1600" kern="1200" err="1"/>
            <a:t>numesc</a:t>
          </a:r>
          <a:r>
            <a:rPr lang="ru-RU" sz="1600" kern="1200"/>
            <a:t> </a:t>
          </a:r>
          <a:r>
            <a:rPr lang="ru-RU" sz="1600" b="1" kern="1200" err="1"/>
            <a:t>arce</a:t>
          </a:r>
          <a:r>
            <a:rPr lang="ru-RU" sz="1600" kern="1200"/>
            <a:t>.</a:t>
          </a:r>
          <a:endParaRPr lang="en-US" sz="1600" kern="1200"/>
        </a:p>
      </dsp:txBody>
      <dsp:txXfrm>
        <a:off x="43179" y="2623363"/>
        <a:ext cx="7665041" cy="798162"/>
      </dsp:txXfrm>
    </dsp:sp>
    <dsp:sp modelId="{313121F3-39ED-4AB3-9561-27D04FC1BAC7}">
      <dsp:nvSpPr>
        <dsp:cNvPr id="0" name=""/>
        <dsp:cNvSpPr/>
      </dsp:nvSpPr>
      <dsp:spPr>
        <a:xfrm>
          <a:off x="0" y="3440441"/>
          <a:ext cx="7751399" cy="884520"/>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dirty="0"/>
            <a:t>O </a:t>
          </a:r>
          <a:r>
            <a:rPr lang="ru-RU" sz="1600" b="1" kern="1200" dirty="0"/>
            <a:t>componentă conexă (CC)</a:t>
          </a:r>
          <a:r>
            <a:rPr lang="ru-RU" sz="1600" kern="1200" dirty="0"/>
            <a:t> este o submulțime maximală de noduri, cu proprietatea că oricare ar fi două noduri x și y din aceasta, există drum de la x la y. Pentru grafuri orientate, o componentă conexă se numește </a:t>
          </a:r>
          <a:r>
            <a:rPr lang="ru-RU" sz="1600" b="1" kern="1200" dirty="0"/>
            <a:t>componentă tare conexă (CTC)</a:t>
          </a:r>
          <a:r>
            <a:rPr lang="ru-RU" sz="1600" kern="1200" dirty="0"/>
            <a:t>.</a:t>
          </a:r>
          <a:endParaRPr lang="en-US" sz="1600" kern="1200" dirty="0"/>
        </a:p>
      </dsp:txBody>
      <dsp:txXfrm>
        <a:off x="43179" y="3483620"/>
        <a:ext cx="7665041" cy="798162"/>
      </dsp:txXfrm>
    </dsp:sp>
    <dsp:sp modelId="{FCA0454E-61B8-4D4F-A1A0-82D0B8416918}">
      <dsp:nvSpPr>
        <dsp:cNvPr id="0" name=""/>
        <dsp:cNvSpPr/>
      </dsp:nvSpPr>
      <dsp:spPr>
        <a:xfrm>
          <a:off x="0" y="4441384"/>
          <a:ext cx="7751399" cy="884520"/>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err="1"/>
            <a:t>Un</a:t>
          </a:r>
          <a:r>
            <a:rPr lang="ru-RU" sz="1600" kern="1200"/>
            <a:t> </a:t>
          </a:r>
          <a:r>
            <a:rPr lang="ru-RU" sz="1600" kern="1200" err="1"/>
            <a:t>graf</a:t>
          </a:r>
          <a:r>
            <a:rPr lang="ru-RU" sz="1600" kern="1200"/>
            <a:t> </a:t>
          </a:r>
          <a:r>
            <a:rPr lang="ru-RU" sz="1600" b="1" kern="1200" err="1"/>
            <a:t>aciclic</a:t>
          </a:r>
          <a:r>
            <a:rPr lang="ru-RU" sz="1600" kern="1200"/>
            <a:t> </a:t>
          </a:r>
          <a:r>
            <a:rPr lang="ru-RU" sz="1600" kern="1200" err="1"/>
            <a:t>este</a:t>
          </a:r>
          <a:r>
            <a:rPr lang="ru-RU" sz="1600" kern="1200"/>
            <a:t> </a:t>
          </a:r>
          <a:r>
            <a:rPr lang="ru-RU" sz="1600" kern="1200" err="1"/>
            <a:t>un</a:t>
          </a:r>
          <a:r>
            <a:rPr lang="ru-RU" sz="1600" kern="1200"/>
            <a:t> </a:t>
          </a:r>
          <a:r>
            <a:rPr lang="ru-RU" sz="1600" kern="1200" err="1"/>
            <a:t>graf</a:t>
          </a:r>
          <a:r>
            <a:rPr lang="ru-RU" sz="1600" kern="1200"/>
            <a:t> (</a:t>
          </a:r>
          <a:r>
            <a:rPr lang="ru-RU" sz="1600" kern="1200" err="1"/>
            <a:t>orientat</a:t>
          </a:r>
          <a:r>
            <a:rPr lang="ru-RU" sz="1600" kern="1200"/>
            <a:t>/</a:t>
          </a:r>
          <a:r>
            <a:rPr lang="ru-RU" sz="1600" kern="1200" err="1"/>
            <a:t>neorientat</a:t>
          </a:r>
          <a:r>
            <a:rPr lang="ru-RU" sz="1600" kern="1200"/>
            <a:t>) </a:t>
          </a:r>
          <a:r>
            <a:rPr lang="ru-RU" sz="1600" kern="1200" err="1"/>
            <a:t>care</a:t>
          </a:r>
          <a:r>
            <a:rPr lang="ru-RU" sz="1600" kern="1200"/>
            <a:t> </a:t>
          </a:r>
          <a:r>
            <a:rPr lang="ru-RU" sz="1600" kern="1200" err="1"/>
            <a:t>nu</a:t>
          </a:r>
          <a:r>
            <a:rPr lang="ru-RU" sz="1600" kern="1200"/>
            <a:t> </a:t>
          </a:r>
          <a:r>
            <a:rPr lang="ru-RU" sz="1600" kern="1200" err="1"/>
            <a:t>conține</a:t>
          </a:r>
          <a:r>
            <a:rPr lang="ru-RU" sz="1600" kern="1200"/>
            <a:t> </a:t>
          </a:r>
          <a:r>
            <a:rPr lang="ru-RU" sz="1600" kern="1200" err="1"/>
            <a:t>cicluri</a:t>
          </a:r>
          <a:r>
            <a:rPr lang="ru-RU" sz="1600" kern="1200"/>
            <a:t>.</a:t>
          </a:r>
          <a:endParaRPr lang="en-US" sz="1600" kern="1200"/>
        </a:p>
      </dsp:txBody>
      <dsp:txXfrm>
        <a:off x="43179" y="4484563"/>
        <a:ext cx="7665041" cy="79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71DFF-C606-4F43-9E28-906804604DBA}">
      <dsp:nvSpPr>
        <dsp:cNvPr id="0" name=""/>
        <dsp:cNvSpPr/>
      </dsp:nvSpPr>
      <dsp:spPr>
        <a:xfrm>
          <a:off x="0" y="0"/>
          <a:ext cx="49526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29D711-0B19-4B15-A59F-8BE67C4E527E}">
      <dsp:nvSpPr>
        <dsp:cNvPr id="0" name=""/>
        <dsp:cNvSpPr/>
      </dsp:nvSpPr>
      <dsp:spPr>
        <a:xfrm>
          <a:off x="0" y="0"/>
          <a:ext cx="4952681" cy="86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ru-RU" sz="1700" kern="1200"/>
            <a:t>Algoritmii de parcugere se pot folosi de o colorare a nodurilor:</a:t>
          </a:r>
          <a:endParaRPr lang="en-US" sz="1700" kern="1200"/>
        </a:p>
      </dsp:txBody>
      <dsp:txXfrm>
        <a:off x="0" y="0"/>
        <a:ext cx="4952681" cy="865241"/>
      </dsp:txXfrm>
    </dsp:sp>
    <dsp:sp modelId="{563CC16D-B41B-46FE-AB60-427CD26ACABE}">
      <dsp:nvSpPr>
        <dsp:cNvPr id="0" name=""/>
        <dsp:cNvSpPr/>
      </dsp:nvSpPr>
      <dsp:spPr>
        <a:xfrm>
          <a:off x="0" y="865241"/>
          <a:ext cx="4952681" cy="0"/>
        </a:xfrm>
        <a:prstGeom prst="line">
          <a:avLst/>
        </a:prstGeom>
        <a:solidFill>
          <a:schemeClr val="accent2">
            <a:hueOff val="-1130992"/>
            <a:satOff val="3728"/>
            <a:lumOff val="3987"/>
            <a:alphaOff val="0"/>
          </a:schemeClr>
        </a:solid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F2709A3-42DB-4DDE-8ED3-A12C5AB1980C}">
      <dsp:nvSpPr>
        <dsp:cNvPr id="0" name=""/>
        <dsp:cNvSpPr/>
      </dsp:nvSpPr>
      <dsp:spPr>
        <a:xfrm>
          <a:off x="0" y="865241"/>
          <a:ext cx="4952681" cy="86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ru-RU" sz="1700" b="1" kern="1200"/>
            <a:t>white</a:t>
          </a:r>
          <a:r>
            <a:rPr lang="ru-RU" sz="1700" kern="1200"/>
            <a:t> (alb) = nod care nu a fost încă vizitat (nu este în coadă)</a:t>
          </a:r>
          <a:endParaRPr lang="en-US" sz="1700" kern="1200"/>
        </a:p>
      </dsp:txBody>
      <dsp:txXfrm>
        <a:off x="0" y="865241"/>
        <a:ext cx="4952681" cy="865241"/>
      </dsp:txXfrm>
    </dsp:sp>
    <dsp:sp modelId="{A33C38C0-C49D-4C6D-9D5E-ADB1B5B01AC4}">
      <dsp:nvSpPr>
        <dsp:cNvPr id="0" name=""/>
        <dsp:cNvSpPr/>
      </dsp:nvSpPr>
      <dsp:spPr>
        <a:xfrm>
          <a:off x="0" y="1730482"/>
          <a:ext cx="4952681" cy="0"/>
        </a:xfrm>
        <a:prstGeom prst="line">
          <a:avLst/>
        </a:prstGeom>
        <a:solidFill>
          <a:schemeClr val="accent2">
            <a:hueOff val="-2261984"/>
            <a:satOff val="7457"/>
            <a:lumOff val="7974"/>
            <a:alphaOff val="0"/>
          </a:schemeClr>
        </a:solid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E85C968-5619-4BF8-85F6-014D876F80B9}">
      <dsp:nvSpPr>
        <dsp:cNvPr id="0" name=""/>
        <dsp:cNvSpPr/>
      </dsp:nvSpPr>
      <dsp:spPr>
        <a:xfrm>
          <a:off x="0" y="1730482"/>
          <a:ext cx="4952681" cy="86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ru-RU" sz="1700" b="1" kern="1200"/>
            <a:t>gray</a:t>
          </a:r>
          <a:r>
            <a:rPr lang="ru-RU" sz="1700" kern="1200"/>
            <a:t> (gri) = nod care este în curs de vizitare (a fost adăugat în coadă)</a:t>
          </a:r>
          <a:endParaRPr lang="en-US" sz="1700" kern="1200"/>
        </a:p>
      </dsp:txBody>
      <dsp:txXfrm>
        <a:off x="0" y="1730482"/>
        <a:ext cx="4952681" cy="865241"/>
      </dsp:txXfrm>
    </dsp:sp>
    <dsp:sp modelId="{70ED7DC6-564E-479D-9779-C3338533B582}">
      <dsp:nvSpPr>
        <dsp:cNvPr id="0" name=""/>
        <dsp:cNvSpPr/>
      </dsp:nvSpPr>
      <dsp:spPr>
        <a:xfrm>
          <a:off x="0" y="2595722"/>
          <a:ext cx="4952681" cy="0"/>
        </a:xfrm>
        <a:prstGeom prst="line">
          <a:avLst/>
        </a:prstGeom>
        <a:solidFill>
          <a:schemeClr val="accent2">
            <a:hueOff val="-3392975"/>
            <a:satOff val="11185"/>
            <a:lumOff val="11961"/>
            <a:alphaOff val="0"/>
          </a:schemeClr>
        </a:solid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D964F85-47F8-4527-9B3A-F0D8E2791304}">
      <dsp:nvSpPr>
        <dsp:cNvPr id="0" name=""/>
        <dsp:cNvSpPr/>
      </dsp:nvSpPr>
      <dsp:spPr>
        <a:xfrm>
          <a:off x="0" y="2595722"/>
          <a:ext cx="4952681" cy="86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ru-RU" sz="1700" b="1" kern="1200"/>
            <a:t>black</a:t>
          </a:r>
          <a:r>
            <a:rPr lang="ru-RU" sz="1700" kern="1200"/>
            <a:t> (negru) = nod care a fost complet vizitat (node scos din coadă și pentru care s-a vizitat tot subarborele)</a:t>
          </a:r>
          <a:endParaRPr lang="en-US" sz="1700" kern="1200"/>
        </a:p>
      </dsp:txBody>
      <dsp:txXfrm>
        <a:off x="0" y="2595722"/>
        <a:ext cx="4952681" cy="8652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8F4DFC5-E278-45BD-8C86-73EFA730B6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0716496A-7374-4DA6-9B5D-E2BB0AC3CF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9DFA32-3086-456A-908E-517273C9B9CF}" type="datetime1">
              <a:rPr lang="ru-RU" smtClean="0"/>
              <a:t>04.10.2021</a:t>
            </a:fld>
            <a:endParaRPr lang="ru-RU"/>
          </a:p>
        </p:txBody>
      </p:sp>
      <p:sp>
        <p:nvSpPr>
          <p:cNvPr id="4" name="Нижний колонтитул 3">
            <a:extLst>
              <a:ext uri="{FF2B5EF4-FFF2-40B4-BE49-F238E27FC236}">
                <a16:creationId xmlns:a16="http://schemas.microsoft.com/office/drawing/2014/main" id="{AB18F4BD-F1C3-4A35-8D73-CD5398895F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2ED9A6A4-5386-4A58-A887-D0FA63008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A0D45F-9DBE-4332-992B-8E59AFFEBD76}" type="slidenum">
              <a:rPr lang="ru-RU" smtClean="0"/>
              <a:t>‹#›</a:t>
            </a:fld>
            <a:endParaRPr lang="ru-RU"/>
          </a:p>
        </p:txBody>
      </p:sp>
    </p:spTree>
    <p:extLst>
      <p:ext uri="{BB962C8B-B14F-4D97-AF65-F5344CB8AC3E}">
        <p14:creationId xmlns:p14="http://schemas.microsoft.com/office/powerpoint/2010/main" val="381446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CFCF5-89C6-4F5F-83E2-3B94554EBFAF}" type="datetime1">
              <a:rPr lang="ru-RU" smtClean="0"/>
              <a:pPr/>
              <a:t>04.10.2021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C3529-9EB8-4093-9B6B-A4685D336D3A}" type="slidenum">
              <a:rPr lang="ru-RU" noProof="0" smtClean="0"/>
              <a:t>‹#›</a:t>
            </a:fld>
            <a:endParaRPr lang="ru-RU" noProof="0"/>
          </a:p>
        </p:txBody>
      </p:sp>
    </p:spTree>
    <p:extLst>
      <p:ext uri="{BB962C8B-B14F-4D97-AF65-F5344CB8AC3E}">
        <p14:creationId xmlns:p14="http://schemas.microsoft.com/office/powerpoint/2010/main" val="42025273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D8AC3529-9EB8-4093-9B6B-A4685D336D3A}" type="slidenum">
              <a:rPr lang="ru-RU" smtClean="0"/>
              <a:t>1</a:t>
            </a:fld>
            <a:endParaRPr lang="ru-RU"/>
          </a:p>
        </p:txBody>
      </p:sp>
    </p:spTree>
    <p:extLst>
      <p:ext uri="{BB962C8B-B14F-4D97-AF65-F5344CB8AC3E}">
        <p14:creationId xmlns:p14="http://schemas.microsoft.com/office/powerpoint/2010/main" val="228038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10/4/2021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73B850FF-6169-4056-8077-06FFA93A5366}"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19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28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1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81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51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742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22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69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17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12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8AC6A5B-8AE7-4A41-B5A7-9ADC6686DC18}" type="datetime1">
              <a:rPr lang="en-US" smtClean="0"/>
              <a:t>10/4/2021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E0CF6C-748E-4B7A-BC8B-3011EF78ED13}" type="datetime1">
              <a:rPr lang="en-US" smtClean="0"/>
              <a:pPr/>
              <a:t>10/4/2021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B850FF-6169-4056-8077-06FFA93A5366}"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31299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8034" y="799546"/>
            <a:ext cx="11713966" cy="2101256"/>
          </a:xfrm>
        </p:spPr>
        <p:txBody>
          <a:bodyPr rtlCol="0" anchor="b">
            <a:noAutofit/>
          </a:bodyPr>
          <a:lstStyle/>
          <a:p>
            <a:pPr algn="l"/>
            <a:br>
              <a:rPr lang="en-US" sz="5400" dirty="0"/>
            </a:br>
            <a:r>
              <a:rPr lang="ru-RU" sz="5400" b="1" dirty="0">
                <a:cs typeface="Calibri"/>
              </a:rPr>
              <a:t>ALGOR</a:t>
            </a:r>
            <a:r>
              <a:rPr lang="en-US" sz="5400" b="1" dirty="0">
                <a:cs typeface="Calibri"/>
              </a:rPr>
              <a:t>it</a:t>
            </a:r>
            <a:r>
              <a:rPr lang="ru-RU" sz="5400" b="1" dirty="0">
                <a:cs typeface="Calibri"/>
              </a:rPr>
              <a:t>MI DE PRELUCRARE A GRAFURILOR</a:t>
            </a:r>
            <a:endParaRPr lang="ru-RU" sz="5400" dirty="0"/>
          </a:p>
        </p:txBody>
      </p:sp>
      <p:sp>
        <p:nvSpPr>
          <p:cNvPr id="3" name="Подзаголовок 2"/>
          <p:cNvSpPr>
            <a:spLocks noGrp="1"/>
          </p:cNvSpPr>
          <p:nvPr>
            <p:ph type="subTitle" idx="1"/>
          </p:nvPr>
        </p:nvSpPr>
        <p:spPr>
          <a:xfrm>
            <a:off x="5832284" y="4418238"/>
            <a:ext cx="5367526" cy="1640216"/>
          </a:xfrm>
        </p:spPr>
        <p:txBody>
          <a:bodyPr vert="horz" lIns="91440" tIns="45720" rIns="91440" bIns="45720" rtlCol="0" anchor="t">
            <a:normAutofit/>
          </a:bodyPr>
          <a:lstStyle/>
          <a:p>
            <a:pPr algn="l"/>
            <a:r>
              <a:rPr lang="ru-RU" sz="2200" dirty="0"/>
              <a:t>Realizat de: </a:t>
            </a:r>
            <a:r>
              <a:rPr lang="en-US" sz="2200" dirty="0" err="1"/>
              <a:t>Vacarciuc</a:t>
            </a:r>
            <a:r>
              <a:rPr lang="en-US" sz="2200" dirty="0"/>
              <a:t> Nicolai</a:t>
            </a:r>
            <a:endParaRPr lang="ru-RU" sz="2200" dirty="0"/>
          </a:p>
        </p:txBody>
      </p:sp>
    </p:spTree>
    <p:extLst>
      <p:ext uri="{BB962C8B-B14F-4D97-AF65-F5344CB8AC3E}">
        <p14:creationId xmlns:p14="http://schemas.microsoft.com/office/powerpoint/2010/main" val="11944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E1D4DE-7DA6-4909-AF06-32343EE69BA5}"/>
              </a:ext>
            </a:extLst>
          </p:cNvPr>
          <p:cNvSpPr>
            <a:spLocks noGrp="1"/>
          </p:cNvSpPr>
          <p:nvPr>
            <p:ph type="title"/>
          </p:nvPr>
        </p:nvSpPr>
        <p:spPr>
          <a:xfrm>
            <a:off x="838201" y="559813"/>
            <a:ext cx="3352799" cy="5577934"/>
          </a:xfrm>
        </p:spPr>
        <p:txBody>
          <a:bodyPr>
            <a:normAutofit/>
          </a:bodyPr>
          <a:lstStyle/>
          <a:p>
            <a:endParaRPr lang="ru-RU" sz="4000"/>
          </a:p>
          <a:p>
            <a:r>
              <a:rPr lang="ru-RU" sz="4000"/>
              <a:t>Definiții</a:t>
            </a:r>
            <a:endParaRPr lang="ru-RU" sz="4000">
              <a:cs typeface="Sabon Next LT"/>
            </a:endParaRPr>
          </a:p>
          <a:p>
            <a:endParaRPr lang="ru-RU" sz="4000">
              <a:cs typeface="Sabon Next LT"/>
            </a:endParaRPr>
          </a:p>
        </p:txBody>
      </p:sp>
      <p:graphicFrame>
        <p:nvGraphicFramePr>
          <p:cNvPr id="18" name="Объект 2">
            <a:extLst>
              <a:ext uri="{FF2B5EF4-FFF2-40B4-BE49-F238E27FC236}">
                <a16:creationId xmlns:a16="http://schemas.microsoft.com/office/drawing/2014/main" id="{8CBB46BC-8C0D-4D4F-8146-91B075E2F943}"/>
              </a:ext>
            </a:extLst>
          </p:cNvPr>
          <p:cNvGraphicFramePr>
            <a:graphicFrameLocks noGrp="1"/>
          </p:cNvGraphicFramePr>
          <p:nvPr>
            <p:ph idx="1"/>
            <p:extLst>
              <p:ext uri="{D42A27DB-BD31-4B8C-83A1-F6EECF244321}">
                <p14:modId xmlns:p14="http://schemas.microsoft.com/office/powerpoint/2010/main" val="1169998835"/>
              </p:ext>
            </p:extLst>
          </p:nvPr>
        </p:nvGraphicFramePr>
        <p:xfrm>
          <a:off x="4125302" y="253299"/>
          <a:ext cx="7751399" cy="6044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3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BD8760-8CFE-44BF-A51C-E125576F44B6}"/>
              </a:ext>
            </a:extLst>
          </p:cNvPr>
          <p:cNvSpPr>
            <a:spLocks noGrp="1"/>
          </p:cNvSpPr>
          <p:nvPr>
            <p:ph type="title"/>
          </p:nvPr>
        </p:nvSpPr>
        <p:spPr>
          <a:xfrm>
            <a:off x="838200" y="586992"/>
            <a:ext cx="4953000" cy="2308608"/>
          </a:xfrm>
        </p:spPr>
        <p:txBody>
          <a:bodyPr>
            <a:normAutofit/>
          </a:bodyPr>
          <a:lstStyle/>
          <a:p>
            <a:r>
              <a:rPr lang="ru-RU">
                <a:solidFill>
                  <a:srgbClr val="FFFFFF"/>
                </a:solidFill>
              </a:rPr>
              <a:t>Colorare</a:t>
            </a:r>
          </a:p>
        </p:txBody>
      </p:sp>
      <p:graphicFrame>
        <p:nvGraphicFramePr>
          <p:cNvPr id="12" name="Объект 2">
            <a:extLst>
              <a:ext uri="{FF2B5EF4-FFF2-40B4-BE49-F238E27FC236}">
                <a16:creationId xmlns:a16="http://schemas.microsoft.com/office/drawing/2014/main" id="{57A0B5D7-0312-4BCC-9F94-29141EB4C1DF}"/>
              </a:ext>
            </a:extLst>
          </p:cNvPr>
          <p:cNvGraphicFramePr>
            <a:graphicFrameLocks noGrp="1"/>
          </p:cNvGraphicFramePr>
          <p:nvPr>
            <p:ph idx="1"/>
            <p:extLst>
              <p:ext uri="{D42A27DB-BD31-4B8C-83A1-F6EECF244321}">
                <p14:modId xmlns:p14="http://schemas.microsoft.com/office/powerpoint/2010/main" val="1656840617"/>
              </p:ext>
            </p:extLst>
          </p:nvPr>
        </p:nvGraphicFramePr>
        <p:xfrm>
          <a:off x="1448121" y="2003474"/>
          <a:ext cx="4952681" cy="3460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um să alegi un PC personal și de jocuri află pe ENTER.ONLINE">
            <a:extLst>
              <a:ext uri="{FF2B5EF4-FFF2-40B4-BE49-F238E27FC236}">
                <a16:creationId xmlns:a16="http://schemas.microsoft.com/office/drawing/2014/main" id="{0E665D09-2CC5-4C52-B2A5-CF9B8BE847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5844" y="2003474"/>
            <a:ext cx="4740800" cy="346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62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67632-0E6D-47A5-B10E-153880721AC5}"/>
              </a:ext>
            </a:extLst>
          </p:cNvPr>
          <p:cNvSpPr>
            <a:spLocks noGrp="1"/>
          </p:cNvSpPr>
          <p:nvPr>
            <p:ph type="title"/>
          </p:nvPr>
        </p:nvSpPr>
        <p:spPr>
          <a:xfrm>
            <a:off x="2042243" y="726538"/>
            <a:ext cx="4795282" cy="5018227"/>
          </a:xfrm>
        </p:spPr>
        <p:txBody>
          <a:bodyPr anchor="ctr">
            <a:normAutofit/>
          </a:bodyPr>
          <a:lstStyle/>
          <a:p>
            <a:r>
              <a:rPr lang="ru-RU" dirty="0"/>
              <a:t>Algoritmi de parcurgere</a:t>
            </a:r>
            <a:endParaRPr lang="ru-RU" dirty="0">
              <a:cs typeface="Sabon Next LT"/>
            </a:endParaRPr>
          </a:p>
        </p:txBody>
      </p:sp>
      <p:sp>
        <p:nvSpPr>
          <p:cNvPr id="3" name="Объект 2">
            <a:extLst>
              <a:ext uri="{FF2B5EF4-FFF2-40B4-BE49-F238E27FC236}">
                <a16:creationId xmlns:a16="http://schemas.microsoft.com/office/drawing/2014/main" id="{F278754E-3B3A-4D58-AE0E-D7E90DEFC83F}"/>
              </a:ext>
            </a:extLst>
          </p:cNvPr>
          <p:cNvSpPr>
            <a:spLocks noGrp="1"/>
          </p:cNvSpPr>
          <p:nvPr>
            <p:ph idx="1"/>
          </p:nvPr>
        </p:nvSpPr>
        <p:spPr>
          <a:xfrm>
            <a:off x="6195372" y="726538"/>
            <a:ext cx="4977905" cy="5017076"/>
          </a:xfrm>
        </p:spPr>
        <p:txBody>
          <a:bodyPr vert="horz" lIns="91440" tIns="45720" rIns="91440" bIns="45720" rtlCol="0" anchor="ctr">
            <a:normAutofit/>
          </a:bodyPr>
          <a:lstStyle/>
          <a:p>
            <a:r>
              <a:rPr lang="ru-RU" sz="1800" dirty="0">
                <a:ea typeface="+mn-lt"/>
                <a:cs typeface="+mn-lt"/>
              </a:rPr>
              <a:t>Problemă: Să se parcurgă un graf dat. Fiecare nod se parcuge (exact) o singură dată. Algoritmi:</a:t>
            </a:r>
            <a:endParaRPr lang="ru-RU" sz="1800" dirty="0"/>
          </a:p>
          <a:p>
            <a:r>
              <a:rPr lang="ru-RU" sz="1800" b="1" dirty="0">
                <a:ea typeface="+mn-lt"/>
                <a:cs typeface="+mn-lt"/>
              </a:rPr>
              <a:t>BFS</a:t>
            </a:r>
            <a:endParaRPr lang="ru-RU" sz="1800" dirty="0"/>
          </a:p>
          <a:p>
            <a:r>
              <a:rPr lang="ru-RU" sz="1800" b="1" dirty="0">
                <a:ea typeface="+mn-lt"/>
                <a:cs typeface="+mn-lt"/>
              </a:rPr>
              <a:t>DFS</a:t>
            </a:r>
            <a:endParaRPr lang="ru-RU" sz="1800" dirty="0"/>
          </a:p>
        </p:txBody>
      </p:sp>
    </p:spTree>
    <p:extLst>
      <p:ext uri="{BB962C8B-B14F-4D97-AF65-F5344CB8AC3E}">
        <p14:creationId xmlns:p14="http://schemas.microsoft.com/office/powerpoint/2010/main" val="216925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69B2B6-AC2D-4527-9B26-A42C979D1EF2}"/>
              </a:ext>
            </a:extLst>
          </p:cNvPr>
          <p:cNvSpPr>
            <a:spLocks noGrp="1"/>
          </p:cNvSpPr>
          <p:nvPr>
            <p:ph type="title"/>
          </p:nvPr>
        </p:nvSpPr>
        <p:spPr>
          <a:xfrm>
            <a:off x="1161757" y="843386"/>
            <a:ext cx="10606072" cy="1900861"/>
          </a:xfrm>
        </p:spPr>
        <p:txBody>
          <a:bodyPr>
            <a:normAutofit/>
          </a:bodyPr>
          <a:lstStyle/>
          <a:p>
            <a:r>
              <a:rPr lang="ru-RU"/>
              <a:t>BFS - </a:t>
            </a:r>
            <a:r>
              <a:rPr lang="ru-RU" err="1"/>
              <a:t>Parcurgerea</a:t>
            </a:r>
            <a:r>
              <a:rPr lang="ru-RU"/>
              <a:t> </a:t>
            </a:r>
            <a:r>
              <a:rPr lang="ru-RU" err="1"/>
              <a:t>în</a:t>
            </a:r>
            <a:r>
              <a:rPr lang="ru-RU"/>
              <a:t> </a:t>
            </a:r>
            <a:r>
              <a:rPr lang="ru-RU" err="1"/>
              <a:t>lățime</a:t>
            </a:r>
            <a:endParaRPr lang="ru-RU" err="1">
              <a:cs typeface="Sabon Next LT"/>
            </a:endParaRPr>
          </a:p>
        </p:txBody>
      </p:sp>
      <p:sp>
        <p:nvSpPr>
          <p:cNvPr id="3" name="Объект 2">
            <a:extLst>
              <a:ext uri="{FF2B5EF4-FFF2-40B4-BE49-F238E27FC236}">
                <a16:creationId xmlns:a16="http://schemas.microsoft.com/office/drawing/2014/main" id="{92D7D5A7-04D4-4984-901A-B2323C362DF3}"/>
              </a:ext>
            </a:extLst>
          </p:cNvPr>
          <p:cNvSpPr>
            <a:spLocks noGrp="1"/>
          </p:cNvSpPr>
          <p:nvPr>
            <p:ph idx="1"/>
          </p:nvPr>
        </p:nvSpPr>
        <p:spPr>
          <a:xfrm>
            <a:off x="1288366" y="2590801"/>
            <a:ext cx="4647901" cy="3423812"/>
          </a:xfrm>
        </p:spPr>
        <p:txBody>
          <a:bodyPr vert="horz" lIns="91440" tIns="45720" rIns="91440" bIns="45720" rtlCol="0" anchor="t">
            <a:normAutofit/>
          </a:bodyPr>
          <a:lstStyle/>
          <a:p>
            <a:pPr>
              <a:lnSpc>
                <a:spcPct val="100000"/>
              </a:lnSpc>
            </a:pPr>
            <a:r>
              <a:rPr lang="ru-RU" sz="1500" dirty="0">
                <a:ea typeface="+mn-lt"/>
                <a:cs typeface="+mn-lt"/>
              </a:rPr>
              <a:t>Parcurgerea în lățime </a:t>
            </a:r>
            <a:r>
              <a:rPr lang="ru-RU" sz="1500" b="1" dirty="0">
                <a:ea typeface="+mn-lt"/>
                <a:cs typeface="+mn-lt"/>
              </a:rPr>
              <a:t>(Breadth-first Search - BFS)</a:t>
            </a:r>
            <a:r>
              <a:rPr lang="ru-RU" sz="1500" dirty="0">
                <a:ea typeface="+mn-lt"/>
                <a:cs typeface="+mn-lt"/>
              </a:rPr>
              <a:t> este un algoritm de căutare în graf, în care, atunci când se ajunge într-un nod oarecare </a:t>
            </a:r>
            <a:r>
              <a:rPr lang="ru-RU" sz="1500" b="1" dirty="0">
                <a:ea typeface="+mn-lt"/>
                <a:cs typeface="+mn-lt"/>
              </a:rPr>
              <a:t>node</a:t>
            </a:r>
            <a:r>
              <a:rPr lang="ru-RU" sz="1500" dirty="0">
                <a:ea typeface="+mn-lt"/>
                <a:cs typeface="+mn-lt"/>
              </a:rPr>
              <a:t>, nevizitat, se vizitează toate nodurile nevizitate adiacente lui (notate pe rand cu </a:t>
            </a:r>
            <a:r>
              <a:rPr lang="ru-RU" sz="1500" b="1" dirty="0">
                <a:ea typeface="+mn-lt"/>
                <a:cs typeface="+mn-lt"/>
              </a:rPr>
              <a:t>neigh</a:t>
            </a:r>
            <a:r>
              <a:rPr lang="ru-RU" sz="1500" dirty="0">
                <a:ea typeface="+mn-lt"/>
                <a:cs typeface="+mn-lt"/>
              </a:rPr>
              <a:t>), apoi toate vârfurile nevizitate adiacente vârfurilor adiacente lui node, etc.</a:t>
            </a:r>
          </a:p>
          <a:p>
            <a:pPr>
              <a:lnSpc>
                <a:spcPct val="100000"/>
              </a:lnSpc>
            </a:pPr>
            <a:r>
              <a:rPr lang="ru-RU" sz="1500" dirty="0">
                <a:ea typeface="+mn-lt"/>
                <a:cs typeface="+mn-lt"/>
              </a:rPr>
              <a:t>BFS depinde de nodul de start </a:t>
            </a:r>
            <a:r>
              <a:rPr lang="ru-RU" sz="1500" b="1" dirty="0">
                <a:ea typeface="+mn-lt"/>
                <a:cs typeface="+mn-lt"/>
              </a:rPr>
              <a:t>source</a:t>
            </a:r>
            <a:endParaRPr lang="ru-RU" sz="1500" dirty="0">
              <a:ea typeface="+mn-lt"/>
              <a:cs typeface="+mn-lt"/>
            </a:endParaRPr>
          </a:p>
          <a:p>
            <a:pPr>
              <a:lnSpc>
                <a:spcPct val="100000"/>
              </a:lnSpc>
            </a:pPr>
            <a:r>
              <a:rPr lang="ru-RU" sz="1500" dirty="0">
                <a:ea typeface="+mn-lt"/>
                <a:cs typeface="+mn-lt"/>
              </a:rPr>
              <a:t>Pentru implementarea BFS se folosește o coadă.</a:t>
            </a:r>
            <a:endParaRPr lang="ru-RU" sz="1500" dirty="0"/>
          </a:p>
          <a:p>
            <a:pPr marL="0" indent="0">
              <a:lnSpc>
                <a:spcPct val="100000"/>
              </a:lnSpc>
              <a:buNone/>
            </a:pPr>
            <a:endParaRPr lang="en-US" sz="1500" dirty="0"/>
          </a:p>
        </p:txBody>
      </p:sp>
      <p:pic>
        <p:nvPicPr>
          <p:cNvPr id="2052" name="Picture 4" descr="All in One PC - Tip procesor: Intel Core i7">
            <a:extLst>
              <a:ext uri="{FF2B5EF4-FFF2-40B4-BE49-F238E27FC236}">
                <a16:creationId xmlns:a16="http://schemas.microsoft.com/office/drawing/2014/main" id="{E3A82AA4-C181-438C-AAD3-58FE306FB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086" y="1958047"/>
            <a:ext cx="3698338" cy="369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3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A92246-8EEF-4115-9428-4110EF4413E0}"/>
              </a:ext>
            </a:extLst>
          </p:cNvPr>
          <p:cNvSpPr>
            <a:spLocks noGrp="1"/>
          </p:cNvSpPr>
          <p:nvPr>
            <p:ph type="title"/>
          </p:nvPr>
        </p:nvSpPr>
        <p:spPr>
          <a:xfrm>
            <a:off x="277484" y="62217"/>
            <a:ext cx="6947139" cy="1052027"/>
          </a:xfrm>
        </p:spPr>
        <p:txBody>
          <a:bodyPr>
            <a:normAutofit fontScale="90000"/>
          </a:bodyPr>
          <a:lstStyle/>
          <a:p>
            <a:r>
              <a:rPr lang="ru-RU" sz="4000" dirty="0"/>
              <a:t>DFS - Parcurgerea în adâncime</a:t>
            </a:r>
            <a:endParaRPr lang="ru-RU" sz="4000" dirty="0">
              <a:cs typeface="Sabon Next LT"/>
            </a:endParaRPr>
          </a:p>
        </p:txBody>
      </p:sp>
      <p:sp>
        <p:nvSpPr>
          <p:cNvPr id="3" name="Объект 2">
            <a:extLst>
              <a:ext uri="{FF2B5EF4-FFF2-40B4-BE49-F238E27FC236}">
                <a16:creationId xmlns:a16="http://schemas.microsoft.com/office/drawing/2014/main" id="{C7BCDF67-28FE-4864-A782-A6506F5D01DB}"/>
              </a:ext>
            </a:extLst>
          </p:cNvPr>
          <p:cNvSpPr>
            <a:spLocks noGrp="1"/>
          </p:cNvSpPr>
          <p:nvPr>
            <p:ph idx="1"/>
          </p:nvPr>
        </p:nvSpPr>
        <p:spPr>
          <a:xfrm>
            <a:off x="136807" y="928180"/>
            <a:ext cx="6199153" cy="5600316"/>
          </a:xfrm>
        </p:spPr>
        <p:txBody>
          <a:bodyPr vert="horz" lIns="91440" tIns="45720" rIns="91440" bIns="45720" rtlCol="0" anchor="ctr">
            <a:noAutofit/>
          </a:bodyPr>
          <a:lstStyle/>
          <a:p>
            <a:pPr>
              <a:lnSpc>
                <a:spcPct val="100000"/>
              </a:lnSpc>
            </a:pPr>
            <a:r>
              <a:rPr lang="ru-RU" sz="1600" dirty="0">
                <a:ea typeface="+mn-lt"/>
                <a:cs typeface="+mn-lt"/>
              </a:rPr>
              <a:t>Parcurgerea în adâncime </a:t>
            </a:r>
            <a:r>
              <a:rPr lang="ru-RU" sz="1600" b="1" dirty="0">
                <a:ea typeface="+mn-lt"/>
                <a:cs typeface="+mn-lt"/>
              </a:rPr>
              <a:t>(Depth-First Search - DFS)</a:t>
            </a:r>
            <a:r>
              <a:rPr lang="ru-RU" sz="1600" dirty="0">
                <a:ea typeface="+mn-lt"/>
                <a:cs typeface="+mn-lt"/>
              </a:rPr>
              <a:t> pornește de la un nod dat (</a:t>
            </a:r>
            <a:r>
              <a:rPr lang="ru-RU" sz="1600" b="1" dirty="0">
                <a:ea typeface="+mn-lt"/>
                <a:cs typeface="+mn-lt"/>
              </a:rPr>
              <a:t>node</a:t>
            </a:r>
            <a:r>
              <a:rPr lang="ru-RU" sz="1600" dirty="0">
                <a:ea typeface="+mn-lt"/>
                <a:cs typeface="+mn-lt"/>
              </a:rPr>
              <a:t>), care este marcat ca fiind în curs de procesare. Se alege primul vecin nevizitat al acestui nod (</a:t>
            </a:r>
            <a:r>
              <a:rPr lang="ru-RU" sz="1600" b="1" dirty="0">
                <a:ea typeface="+mn-lt"/>
                <a:cs typeface="+mn-lt"/>
              </a:rPr>
              <a:t>neigh</a:t>
            </a:r>
            <a:r>
              <a:rPr lang="ru-RU" sz="1600" dirty="0">
                <a:ea typeface="+mn-lt"/>
                <a:cs typeface="+mn-lt"/>
              </a:rPr>
              <a:t>), se marchează și acesta ca fiind în curs de procesare, apoi și pentru acest vecin se caută primul vecin nevizitat, și așa mai departe. În momentul în care nodul curent nu mai are vecini nevizitati, se marchează că fiind deja procesat și se revine la nodul anterior. Pentru acest nod se caută primul vecin nevizitat. Algoritmul se repetă până când toate nodurile grafului au fost procesate.</a:t>
            </a:r>
            <a:endParaRPr lang="ru-RU" sz="1600" dirty="0"/>
          </a:p>
          <a:p>
            <a:pPr>
              <a:lnSpc>
                <a:spcPct val="100000"/>
              </a:lnSpc>
            </a:pPr>
            <a:endParaRPr lang="ru-RU" sz="1600" dirty="0">
              <a:ea typeface="+mn-lt"/>
              <a:cs typeface="+mn-lt"/>
            </a:endParaRPr>
          </a:p>
          <a:p>
            <a:pPr>
              <a:lnSpc>
                <a:spcPct val="100000"/>
              </a:lnSpc>
            </a:pPr>
            <a:r>
              <a:rPr lang="ru-RU" sz="1600" dirty="0">
                <a:ea typeface="+mn-lt"/>
                <a:cs typeface="+mn-lt"/>
              </a:rPr>
              <a:t>Pentru fiecare nod se vor reține:</a:t>
            </a:r>
            <a:endParaRPr lang="ru-RU" sz="1600" dirty="0"/>
          </a:p>
          <a:p>
            <a:pPr>
              <a:lnSpc>
                <a:spcPct val="100000"/>
              </a:lnSpc>
            </a:pPr>
            <a:r>
              <a:rPr lang="ru-RU" sz="1600" dirty="0">
                <a:ea typeface="+mn-lt"/>
                <a:cs typeface="+mn-lt"/>
              </a:rPr>
              <a:t>start[node]start[node] = timestamp-ul / timpul descoperirii</a:t>
            </a:r>
            <a:endParaRPr lang="ru-RU" sz="1600" dirty="0"/>
          </a:p>
          <a:p>
            <a:pPr>
              <a:lnSpc>
                <a:spcPct val="100000"/>
              </a:lnSpc>
            </a:pPr>
            <a:r>
              <a:rPr lang="ru-RU" sz="1600" dirty="0">
                <a:ea typeface="+mn-lt"/>
                <a:cs typeface="+mn-lt"/>
              </a:rPr>
              <a:t>finish[node]finish[node] = timestamp-ul / timpul finalizării</a:t>
            </a:r>
            <a:endParaRPr lang="ru-RU" sz="1600" dirty="0"/>
          </a:p>
          <a:p>
            <a:pPr>
              <a:lnSpc>
                <a:spcPct val="100000"/>
              </a:lnSpc>
            </a:pPr>
            <a:r>
              <a:rPr lang="ru-RU" sz="1600" dirty="0">
                <a:ea typeface="+mn-lt"/>
                <a:cs typeface="+mn-lt"/>
              </a:rPr>
              <a:t>p[node]p[node] = părintele din parcugerea DFS a lui node</a:t>
            </a:r>
            <a:endParaRPr lang="ru-RU" sz="1600" dirty="0"/>
          </a:p>
          <a:p>
            <a:pPr>
              <a:lnSpc>
                <a:spcPct val="100000"/>
              </a:lnSpc>
            </a:pPr>
            <a:r>
              <a:rPr lang="ru-RU" sz="1600" dirty="0">
                <a:ea typeface="+mn-lt"/>
                <a:cs typeface="+mn-lt"/>
              </a:rPr>
              <a:t>Spre deosebire de BFS, pentru implementarea DFS se folosește o stivă (abordare </a:t>
            </a:r>
            <a:r>
              <a:rPr lang="ru-RU" sz="1600" b="1" dirty="0">
                <a:ea typeface="+mn-lt"/>
                <a:cs typeface="+mn-lt"/>
              </a:rPr>
              <a:t>LIFO</a:t>
            </a:r>
            <a:r>
              <a:rPr lang="ru-RU" sz="1600" dirty="0">
                <a:ea typeface="+mn-lt"/>
                <a:cs typeface="+mn-lt"/>
              </a:rPr>
              <a:t> în loc de </a:t>
            </a:r>
            <a:r>
              <a:rPr lang="ru-RU" sz="1600" b="1" dirty="0">
                <a:ea typeface="+mn-lt"/>
                <a:cs typeface="+mn-lt"/>
              </a:rPr>
              <a:t>FIFO</a:t>
            </a:r>
            <a:r>
              <a:rPr lang="ru-RU" sz="1600" dirty="0">
                <a:ea typeface="+mn-lt"/>
                <a:cs typeface="+mn-lt"/>
              </a:rPr>
              <a:t>). În practică, stiva nu va fi reținută explicit - ci ne vom baza pe recursivitate.</a:t>
            </a:r>
            <a:endParaRPr lang="ru-RU" sz="1600" dirty="0"/>
          </a:p>
          <a:p>
            <a:pPr>
              <a:lnSpc>
                <a:spcPct val="100000"/>
              </a:lnSpc>
            </a:pPr>
            <a:endParaRPr lang="ru-RU" sz="1000" dirty="0"/>
          </a:p>
        </p:txBody>
      </p:sp>
      <p:pic>
        <p:nvPicPr>
          <p:cNvPr id="3074" name="Picture 2" descr="Set lacat 40mm + suport lacat 11,5cm pret mic la HORNBACH">
            <a:extLst>
              <a:ext uri="{FF2B5EF4-FFF2-40B4-BE49-F238E27FC236}">
                <a16:creationId xmlns:a16="http://schemas.microsoft.com/office/drawing/2014/main" id="{DDF7BDAA-4A98-4BA2-9E67-93ABCA52B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427" y="588230"/>
            <a:ext cx="5482089" cy="439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80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594</Words>
  <Application>Microsoft Office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Sabon Next LT</vt:lpstr>
      <vt:lpstr>Gallery</vt:lpstr>
      <vt:lpstr> ALGORitMI DE PRELUCRARE A GRAFURILOR</vt:lpstr>
      <vt:lpstr> Definiții </vt:lpstr>
      <vt:lpstr>Colorare</vt:lpstr>
      <vt:lpstr>Algoritmi de parcurgere</vt:lpstr>
      <vt:lpstr>BFS - Parcurgerea în lățime</vt:lpstr>
      <vt:lpstr>DFS - Parcurgerea în adâncime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....Nick.... ....Nick....</cp:lastModifiedBy>
  <cp:revision>4</cp:revision>
  <dcterms:created xsi:type="dcterms:W3CDTF">2021-09-27T17:31:47Z</dcterms:created>
  <dcterms:modified xsi:type="dcterms:W3CDTF">2021-10-04T07:56:22Z</dcterms:modified>
</cp:coreProperties>
</file>