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02B47-9D68-413C-BF72-D857EA33BE1E}" type="datetimeFigureOut">
              <a:rPr lang="ru-RU" smtClean="0"/>
              <a:t>07.05.2023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EAA6-BFCF-4AAC-A45C-A53ED9723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8075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02B47-9D68-413C-BF72-D857EA33BE1E}" type="datetimeFigureOut">
              <a:rPr lang="ru-RU" smtClean="0"/>
              <a:t>07.05.2023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EAA6-BFCF-4AAC-A45C-A53ED9723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066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02B47-9D68-413C-BF72-D857EA33BE1E}" type="datetimeFigureOut">
              <a:rPr lang="ru-RU" smtClean="0"/>
              <a:t>07.05.2023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EAA6-BFCF-4AAC-A45C-A53ED9723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29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02B47-9D68-413C-BF72-D857EA33BE1E}" type="datetimeFigureOut">
              <a:rPr lang="ru-RU" smtClean="0"/>
              <a:t>07.05.2023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EAA6-BFCF-4AAC-A45C-A53ED97231C4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2825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02B47-9D68-413C-BF72-D857EA33BE1E}" type="datetimeFigureOut">
              <a:rPr lang="ru-RU" smtClean="0"/>
              <a:t>07.05.2023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EAA6-BFCF-4AAC-A45C-A53ED9723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997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02B47-9D68-413C-BF72-D857EA33BE1E}" type="datetimeFigureOut">
              <a:rPr lang="ru-RU" smtClean="0"/>
              <a:t>07.05.2023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EAA6-BFCF-4AAC-A45C-A53ED9723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229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02B47-9D68-413C-BF72-D857EA33BE1E}" type="datetimeFigureOut">
              <a:rPr lang="ru-RU" smtClean="0"/>
              <a:t>07.05.2023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EAA6-BFCF-4AAC-A45C-A53ED9723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904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02B47-9D68-413C-BF72-D857EA33BE1E}" type="datetimeFigureOut">
              <a:rPr lang="ru-RU" smtClean="0"/>
              <a:t>07.05.2023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EAA6-BFCF-4AAC-A45C-A53ED9723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574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02B47-9D68-413C-BF72-D857EA33BE1E}" type="datetimeFigureOut">
              <a:rPr lang="ru-RU" smtClean="0"/>
              <a:t>07.05.2023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EAA6-BFCF-4AAC-A45C-A53ED9723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632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02B47-9D68-413C-BF72-D857EA33BE1E}" type="datetimeFigureOut">
              <a:rPr lang="ru-RU" smtClean="0"/>
              <a:t>07.05.2023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EAA6-BFCF-4AAC-A45C-A53ED9723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100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02B47-9D68-413C-BF72-D857EA33BE1E}" type="datetimeFigureOut">
              <a:rPr lang="ru-RU" smtClean="0"/>
              <a:t>07.05.2023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EAA6-BFCF-4AAC-A45C-A53ED9723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53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02B47-9D68-413C-BF72-D857EA33BE1E}" type="datetimeFigureOut">
              <a:rPr lang="ru-RU" smtClean="0"/>
              <a:t>07.05.2023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EAA6-BFCF-4AAC-A45C-A53ED9723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93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02B47-9D68-413C-BF72-D857EA33BE1E}" type="datetimeFigureOut">
              <a:rPr lang="ru-RU" smtClean="0"/>
              <a:t>07.05.2023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EAA6-BFCF-4AAC-A45C-A53ED9723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66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02B47-9D68-413C-BF72-D857EA33BE1E}" type="datetimeFigureOut">
              <a:rPr lang="ru-RU" smtClean="0"/>
              <a:t>07.05.2023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EAA6-BFCF-4AAC-A45C-A53ED9723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667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02B47-9D68-413C-BF72-D857EA33BE1E}" type="datetimeFigureOut">
              <a:rPr lang="ru-RU" smtClean="0"/>
              <a:t>07.05.2023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EAA6-BFCF-4AAC-A45C-A53ED9723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8515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02B47-9D68-413C-BF72-D857EA33BE1E}" type="datetimeFigureOut">
              <a:rPr lang="ru-RU" smtClean="0"/>
              <a:t>07.05.2023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EAA6-BFCF-4AAC-A45C-A53ED9723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534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02B47-9D68-413C-BF72-D857EA33BE1E}" type="datetimeFigureOut">
              <a:rPr lang="ru-RU" smtClean="0"/>
              <a:t>07.05.2023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EAA6-BFCF-4AAC-A45C-A53ED9723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63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02B47-9D68-413C-BF72-D857EA33BE1E}" type="datetimeFigureOut">
              <a:rPr lang="ru-RU" smtClean="0"/>
              <a:t>07.05.2023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DEAA6-BFCF-4AAC-A45C-A53ED9723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53840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6E85-F45E-46C9-AEAD-01DAAF71C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FBCF8F-C8D5-40CA-89E3-9813751209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81FB0D-84C0-4E8D-8639-39FEDD9B1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00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47C64-1FBD-4814-85DC-97AD769E9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Cuprins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C76DB-3AF6-47F3-BC7E-9BB45C901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</a:t>
            </a:r>
            <a:r>
              <a:rPr lang="ro-RO" dirty="0"/>
              <a:t>Întroducere</a:t>
            </a:r>
          </a:p>
          <a:p>
            <a:r>
              <a:rPr lang="ro-RO" dirty="0"/>
              <a:t>2) Posibilități</a:t>
            </a:r>
          </a:p>
          <a:p>
            <a:r>
              <a:rPr lang="ro-RO" dirty="0"/>
              <a:t>3) Istoria</a:t>
            </a:r>
          </a:p>
          <a:p>
            <a:r>
              <a:rPr lang="ro-RO" dirty="0"/>
              <a:t>4) Licențierea</a:t>
            </a:r>
          </a:p>
          <a:p>
            <a:r>
              <a:rPr lang="ro-RO" dirty="0"/>
              <a:t>5) Codul</a:t>
            </a:r>
          </a:p>
          <a:p>
            <a:r>
              <a:rPr lang="ro-RO" dirty="0"/>
              <a:t>6) Codul-Explicarea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1968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4BEED-962B-4A9E-81A2-7551B8E91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Întroducere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B58FF-DE6A-43AF-905E-42CB95B20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PyCharm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dezvoltare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integrat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limbajul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programare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Oferă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instrumente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analiza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codului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un debugger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Grafic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un instrument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rularea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testelor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unitare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sprijină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dezvoltarea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pe Django. PyCharm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dezvoltat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JetBrains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IntelliJ IDEA.</a:t>
            </a:r>
            <a:endParaRPr lang="ro-R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PyCharm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dezvoltare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cross-platform care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compatibil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Windows, macOS, Linux. PyCharm Community Edition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versiunea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gratuită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Licența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Apache,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PyCharm Professional Edition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versiunea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plătită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proprietar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703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A73C5-99E6-4C95-B4E1-B80DAB2BC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Posibilități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1A36C-2A92-48D7-87A5-A768849A4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depanare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PyDev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o-R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Refactorizarea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codului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o-R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Suport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Git, SVN, Mercurial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control al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versiunilor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o-R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Completarea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automată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codului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125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DDE3E-113E-47FA-B7FC-42F6148E0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Istoria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D1CCC-93E5-445B-AFFF-6D9F97AE7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PyCharm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lansat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piața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dezvoltare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integrare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concurență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PyDev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acestea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momentul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față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PyCharm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folosește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PyDev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depanare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comune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Komodo IDE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dezvoltare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Versiunea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beta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lansată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iulie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2010,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versiunea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1.0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lansată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târziu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martie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2016, JetBrains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trecut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un model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licențiere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abonament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odată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aceasta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numerotarea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versiunii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s-a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schimbat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Acum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Numărul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versiunii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arată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 AAAA.R,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AAAA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lansării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lansarea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929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C4FAA-272F-4C46-87B9-2BEDA8C84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Licenzierea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547EF-E458-412B-9914-007FD8407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PyCharm Professional Edition are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opțiuni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licență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diferă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funcționalitatea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costul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condițiile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asemenea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gratuit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instituțiile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învățământ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proiecte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open source.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Există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asemenea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versiune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gratuită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ediției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comunității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care are un set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trunchiat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caracteristici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[9]. Este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distribuit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Licența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Apache 2.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841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9FD91-4A94-4291-93C6-33AADBD3F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Codul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3CA1D6-0186-47E7-BF33-753FD97E8F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81" t="10185" r="13153" b="15126"/>
          <a:stretch/>
        </p:blipFill>
        <p:spPr>
          <a:xfrm>
            <a:off x="2588301" y="1935921"/>
            <a:ext cx="7015397" cy="454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950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F64AB-DDC5-4E61-BA04-DB5DD7CA0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954374"/>
            <a:ext cx="10353761" cy="1326321"/>
          </a:xfrm>
        </p:spPr>
        <p:txBody>
          <a:bodyPr/>
          <a:lstStyle/>
          <a:p>
            <a:r>
              <a:rPr lang="ro-RO" dirty="0"/>
              <a:t>Codul-explicarea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85EAA-86C7-4AD6-8FCC-082AFFA50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507" y="3085415"/>
            <a:ext cx="10088985" cy="1981261"/>
          </a:xfrm>
        </p:spPr>
        <p:txBody>
          <a:bodyPr>
            <a:normAutofit/>
          </a:bodyPr>
          <a:lstStyle/>
          <a:p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 făcut un cod simplu, care ne arată un număr aliatoric, și noi trebuie sa ghicim acest număr, prin multe încercări, și la fiecare încercare ne spune dacă numărul nostru care l-am întrodus este mai mic sau mai mare decât cel ales de calculator(aliatoric).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586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DE0F9-9BA0-4BDE-99CC-A1AA6E31C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716" y="2408420"/>
            <a:ext cx="10353761" cy="1326321"/>
          </a:xfrm>
        </p:spPr>
        <p:txBody>
          <a:bodyPr/>
          <a:lstStyle/>
          <a:p>
            <a:r>
              <a:rPr lang="ro-RO" dirty="0"/>
              <a:t>Mersi pentru atenție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871AF-7950-46DC-BF0B-64689F608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5106" y="5999783"/>
            <a:ext cx="5397064" cy="497234"/>
          </a:xfrm>
        </p:spPr>
        <p:txBody>
          <a:bodyPr/>
          <a:lstStyle/>
          <a:p>
            <a:r>
              <a:rPr lang="ro-RO" dirty="0"/>
              <a:t>A elaborat</a:t>
            </a:r>
            <a:r>
              <a:rPr lang="en-US" dirty="0"/>
              <a:t>: </a:t>
            </a:r>
            <a:r>
              <a:rPr lang="en-US" dirty="0" err="1"/>
              <a:t>Vacarciuc</a:t>
            </a:r>
            <a:r>
              <a:rPr lang="en-US"/>
              <a:t> Nicolai(</a:t>
            </a:r>
            <a:r>
              <a:rPr lang="en-US" dirty="0"/>
              <a:t>C-P-204-11)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9501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23</TotalTime>
  <Words>379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Bookman Old Style</vt:lpstr>
      <vt:lpstr>Rockwell</vt:lpstr>
      <vt:lpstr>Times New Roman</vt:lpstr>
      <vt:lpstr>Damask</vt:lpstr>
      <vt:lpstr>PowerPoint Presentation</vt:lpstr>
      <vt:lpstr>Cuprins</vt:lpstr>
      <vt:lpstr>Întroducere</vt:lpstr>
      <vt:lpstr>Posibilități</vt:lpstr>
      <vt:lpstr>Istoria</vt:lpstr>
      <vt:lpstr>Licenzierea</vt:lpstr>
      <vt:lpstr>Codul</vt:lpstr>
      <vt:lpstr>Codul-explicarea</vt:lpstr>
      <vt:lpstr>Mersi pentru atenție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....Nick.... ....Nick....</dc:creator>
  <cp:lastModifiedBy>....Nick.... ....Nick....</cp:lastModifiedBy>
  <cp:revision>2</cp:revision>
  <dcterms:created xsi:type="dcterms:W3CDTF">2021-09-26T19:45:39Z</dcterms:created>
  <dcterms:modified xsi:type="dcterms:W3CDTF">2023-05-07T08:43:49Z</dcterms:modified>
</cp:coreProperties>
</file>