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B27543-A8CC-44E7-9F1B-33B30F7E5BD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...Nick.... ....Nick...." initials=".." lastIdx="1" clrIdx="0">
    <p:extLst>
      <p:ext uri="{19B8F6BF-5375-455C-9EA6-DF929625EA0E}">
        <p15:presenceInfo xmlns:p15="http://schemas.microsoft.com/office/powerpoint/2012/main" userId="d62c633f8376b2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...Nick.... ....Nick...." userId="d62c633f8376b229" providerId="LiveId" clId="{DA2EF90F-8CA8-44DF-B0F8-7E720204D5A6}"/>
    <pc:docChg chg="custSel addSld modSld sldOrd addSection delSection modSection">
      <pc:chgData name="....Nick.... ....Nick...." userId="d62c633f8376b229" providerId="LiveId" clId="{DA2EF90F-8CA8-44DF-B0F8-7E720204D5A6}" dt="2021-05-17T20:18:20.861" v="411" actId="20577"/>
      <pc:docMkLst>
        <pc:docMk/>
      </pc:docMkLst>
      <pc:sldChg chg="modSp new mod">
        <pc:chgData name="....Nick.... ....Nick...." userId="d62c633f8376b229" providerId="LiveId" clId="{DA2EF90F-8CA8-44DF-B0F8-7E720204D5A6}" dt="2021-05-17T19:51:11.030" v="98" actId="1076"/>
        <pc:sldMkLst>
          <pc:docMk/>
          <pc:sldMk cId="4068724176" sldId="256"/>
        </pc:sldMkLst>
        <pc:spChg chg="mod">
          <ac:chgData name="....Nick.... ....Nick...." userId="d62c633f8376b229" providerId="LiveId" clId="{DA2EF90F-8CA8-44DF-B0F8-7E720204D5A6}" dt="2021-05-17T19:50:41.714" v="52" actId="20577"/>
          <ac:spMkLst>
            <pc:docMk/>
            <pc:sldMk cId="4068724176" sldId="256"/>
            <ac:spMk id="2" creationId="{BACD32FF-629E-4B3F-9D65-124578401833}"/>
          </ac:spMkLst>
        </pc:spChg>
        <pc:spChg chg="mod">
          <ac:chgData name="....Nick.... ....Nick...." userId="d62c633f8376b229" providerId="LiveId" clId="{DA2EF90F-8CA8-44DF-B0F8-7E720204D5A6}" dt="2021-05-17T19:51:11.030" v="98" actId="1076"/>
          <ac:spMkLst>
            <pc:docMk/>
            <pc:sldMk cId="4068724176" sldId="256"/>
            <ac:spMk id="3" creationId="{259675F1-0D65-4BD6-8CA9-971FF2F752CF}"/>
          </ac:spMkLst>
        </pc:spChg>
      </pc:sldChg>
      <pc:sldChg chg="modSp new mod">
        <pc:chgData name="....Nick.... ....Nick...." userId="d62c633f8376b229" providerId="LiveId" clId="{DA2EF90F-8CA8-44DF-B0F8-7E720204D5A6}" dt="2021-05-17T19:59:20.203" v="116" actId="1076"/>
        <pc:sldMkLst>
          <pc:docMk/>
          <pc:sldMk cId="3745677269" sldId="257"/>
        </pc:sldMkLst>
        <pc:spChg chg="mod">
          <ac:chgData name="....Nick.... ....Nick...." userId="d62c633f8376b229" providerId="LiveId" clId="{DA2EF90F-8CA8-44DF-B0F8-7E720204D5A6}" dt="2021-05-17T19:53:45.533" v="102" actId="2711"/>
          <ac:spMkLst>
            <pc:docMk/>
            <pc:sldMk cId="3745677269" sldId="257"/>
            <ac:spMk id="2" creationId="{7876C3CD-F234-4C10-AC2A-9A489F25DD20}"/>
          </ac:spMkLst>
        </pc:spChg>
        <pc:spChg chg="mod">
          <ac:chgData name="....Nick.... ....Nick...." userId="d62c633f8376b229" providerId="LiveId" clId="{DA2EF90F-8CA8-44DF-B0F8-7E720204D5A6}" dt="2021-05-17T19:59:20.203" v="116" actId="1076"/>
          <ac:spMkLst>
            <pc:docMk/>
            <pc:sldMk cId="3745677269" sldId="257"/>
            <ac:spMk id="3" creationId="{78CC4AA4-370D-484C-AC4B-C61EF170176C}"/>
          </ac:spMkLst>
        </pc:spChg>
      </pc:sldChg>
      <pc:sldChg chg="addSp delSp modSp new mod">
        <pc:chgData name="....Nick.... ....Nick...." userId="d62c633f8376b229" providerId="LiveId" clId="{DA2EF90F-8CA8-44DF-B0F8-7E720204D5A6}" dt="2021-05-17T20:03:12.812" v="210" actId="14100"/>
        <pc:sldMkLst>
          <pc:docMk/>
          <pc:sldMk cId="3638926684" sldId="258"/>
        </pc:sldMkLst>
        <pc:spChg chg="mod">
          <ac:chgData name="....Nick.... ....Nick...." userId="d62c633f8376b229" providerId="LiveId" clId="{DA2EF90F-8CA8-44DF-B0F8-7E720204D5A6}" dt="2021-05-17T20:02:36.113" v="198" actId="14100"/>
          <ac:spMkLst>
            <pc:docMk/>
            <pc:sldMk cId="3638926684" sldId="258"/>
            <ac:spMk id="2" creationId="{0CD48545-B1EE-4FC4-A8E4-D958D98FC0FF}"/>
          </ac:spMkLst>
        </pc:spChg>
        <pc:spChg chg="del">
          <ac:chgData name="....Nick.... ....Nick...." userId="d62c633f8376b229" providerId="LiveId" clId="{DA2EF90F-8CA8-44DF-B0F8-7E720204D5A6}" dt="2021-05-17T20:02:45.458" v="201" actId="21"/>
          <ac:spMkLst>
            <pc:docMk/>
            <pc:sldMk cId="3638926684" sldId="258"/>
            <ac:spMk id="3" creationId="{27412349-0521-4663-BBBD-1B584B56C892}"/>
          </ac:spMkLst>
        </pc:spChg>
        <pc:picChg chg="add mod modCrop">
          <ac:chgData name="....Nick.... ....Nick...." userId="d62c633f8376b229" providerId="LiveId" clId="{DA2EF90F-8CA8-44DF-B0F8-7E720204D5A6}" dt="2021-05-17T20:03:12.812" v="210" actId="14100"/>
          <ac:picMkLst>
            <pc:docMk/>
            <pc:sldMk cId="3638926684" sldId="258"/>
            <ac:picMk id="5" creationId="{07FB0C46-80CB-427B-98B7-27EB6A697DD0}"/>
          </ac:picMkLst>
        </pc:picChg>
      </pc:sldChg>
      <pc:sldChg chg="addSp modSp new mod ord addCm delCm">
        <pc:chgData name="....Nick.... ....Nick...." userId="d62c633f8376b229" providerId="LiveId" clId="{DA2EF90F-8CA8-44DF-B0F8-7E720204D5A6}" dt="2021-05-17T20:13:24.738" v="328" actId="115"/>
        <pc:sldMkLst>
          <pc:docMk/>
          <pc:sldMk cId="4179510494" sldId="259"/>
        </pc:sldMkLst>
        <pc:spChg chg="mod">
          <ac:chgData name="....Nick.... ....Nick...." userId="d62c633f8376b229" providerId="LiveId" clId="{DA2EF90F-8CA8-44DF-B0F8-7E720204D5A6}" dt="2021-05-17T20:04:43.672" v="247" actId="14100"/>
          <ac:spMkLst>
            <pc:docMk/>
            <pc:sldMk cId="4179510494" sldId="259"/>
            <ac:spMk id="2" creationId="{89DB4CE8-974A-4CB3-A02F-D857A0718FCF}"/>
          </ac:spMkLst>
        </pc:spChg>
        <pc:spChg chg="mod">
          <ac:chgData name="....Nick.... ....Nick...." userId="d62c633f8376b229" providerId="LiveId" clId="{DA2EF90F-8CA8-44DF-B0F8-7E720204D5A6}" dt="2021-05-17T20:13:24.738" v="328" actId="115"/>
          <ac:spMkLst>
            <pc:docMk/>
            <pc:sldMk cId="4179510494" sldId="259"/>
            <ac:spMk id="3" creationId="{0979B1E6-06E5-4409-AD13-C9F5AC375357}"/>
          </ac:spMkLst>
        </pc:spChg>
        <pc:spChg chg="add mod">
          <ac:chgData name="....Nick.... ....Nick...." userId="d62c633f8376b229" providerId="LiveId" clId="{DA2EF90F-8CA8-44DF-B0F8-7E720204D5A6}" dt="2021-05-17T20:10:55.325" v="294" actId="1076"/>
          <ac:spMkLst>
            <pc:docMk/>
            <pc:sldMk cId="4179510494" sldId="259"/>
            <ac:spMk id="4" creationId="{7F517812-9ED6-4CD5-B363-0E1EC5BE77F1}"/>
          </ac:spMkLst>
        </pc:spChg>
      </pc:sldChg>
      <pc:sldChg chg="modSp add mod">
        <pc:chgData name="....Nick.... ....Nick...." userId="d62c633f8376b229" providerId="LiveId" clId="{DA2EF90F-8CA8-44DF-B0F8-7E720204D5A6}" dt="2021-05-17T20:13:29.634" v="329" actId="1076"/>
        <pc:sldMkLst>
          <pc:docMk/>
          <pc:sldMk cId="1256295582" sldId="260"/>
        </pc:sldMkLst>
        <pc:spChg chg="mod">
          <ac:chgData name="....Nick.... ....Nick...." userId="d62c633f8376b229" providerId="LiveId" clId="{DA2EF90F-8CA8-44DF-B0F8-7E720204D5A6}" dt="2021-05-17T20:13:29.634" v="329" actId="1076"/>
          <ac:spMkLst>
            <pc:docMk/>
            <pc:sldMk cId="1256295582" sldId="260"/>
            <ac:spMk id="3" creationId="{0979B1E6-06E5-4409-AD13-C9F5AC375357}"/>
          </ac:spMkLst>
        </pc:spChg>
        <pc:spChg chg="mod">
          <ac:chgData name="....Nick.... ....Nick...." userId="d62c633f8376b229" providerId="LiveId" clId="{DA2EF90F-8CA8-44DF-B0F8-7E720204D5A6}" dt="2021-05-17T20:11:41.952" v="311" actId="20577"/>
          <ac:spMkLst>
            <pc:docMk/>
            <pc:sldMk cId="1256295582" sldId="260"/>
            <ac:spMk id="4" creationId="{7F517812-9ED6-4CD5-B363-0E1EC5BE77F1}"/>
          </ac:spMkLst>
        </pc:spChg>
      </pc:sldChg>
      <pc:sldChg chg="modSp new mod">
        <pc:chgData name="....Nick.... ....Nick...." userId="d62c633f8376b229" providerId="LiveId" clId="{DA2EF90F-8CA8-44DF-B0F8-7E720204D5A6}" dt="2021-05-17T20:18:20.861" v="411" actId="20577"/>
        <pc:sldMkLst>
          <pc:docMk/>
          <pc:sldMk cId="2023770088" sldId="261"/>
        </pc:sldMkLst>
        <pc:spChg chg="mod">
          <ac:chgData name="....Nick.... ....Nick...." userId="d62c633f8376b229" providerId="LiveId" clId="{DA2EF90F-8CA8-44DF-B0F8-7E720204D5A6}" dt="2021-05-17T20:18:20.861" v="411" actId="20577"/>
          <ac:spMkLst>
            <pc:docMk/>
            <pc:sldMk cId="2023770088" sldId="261"/>
            <ac:spMk id="2" creationId="{CFBF6552-FFDF-4719-94C4-69FB8705918F}"/>
          </ac:spMkLst>
        </pc:spChg>
        <pc:spChg chg="mod">
          <ac:chgData name="....Nick.... ....Nick...." userId="d62c633f8376b229" providerId="LiveId" clId="{DA2EF90F-8CA8-44DF-B0F8-7E720204D5A6}" dt="2021-05-17T20:17:35.336" v="367" actId="1076"/>
          <ac:spMkLst>
            <pc:docMk/>
            <pc:sldMk cId="2023770088" sldId="261"/>
            <ac:spMk id="3" creationId="{DACBAF62-A180-4098-8979-D1773DE3F4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0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513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9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99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41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37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6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4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8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6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5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5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9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4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FADD-8DDF-459E-87C7-FBAB72EABF3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A6BB-3446-4AA3-90BA-C928E82D5F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96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scope.ro/noutati-software/ce-este-o-licenta-software-si-cate-tipuri-exista/#bookmark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32FF-629E-4B3F-9D65-124578401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Tipuri de licențe software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675F1-0D65-4BD6-8CA9-971FF2F75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6861" y="6466840"/>
            <a:ext cx="4185139" cy="391160"/>
          </a:xfrm>
        </p:spPr>
        <p:txBody>
          <a:bodyPr/>
          <a:lstStyle/>
          <a:p>
            <a:r>
              <a:rPr lang="ro-RO" dirty="0"/>
              <a:t>Elaborat de:Vacarciuc Nicolai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72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C3CD-F234-4C10-AC2A-9A489F25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este o licență software?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4AA4-370D-484C-AC4B-C61EF170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5914"/>
            <a:ext cx="10820400" cy="4024125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dreptul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de a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interacționa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anumit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software.</a:t>
            </a:r>
          </a:p>
          <a:p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Uneori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aveți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computer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software-ul.</a:t>
            </a:r>
          </a:p>
          <a:p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potrivit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diferiți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licențele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OEM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Retail sunt destinate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obișnuiți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licențele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organizații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7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8545-B1EE-4FC4-A8E4-D958D98F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957" y="492369"/>
            <a:ext cx="10268243" cy="156503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B0C46-80CB-427B-98B7-27EB6A697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80" t="32852" r="9654" b="15712"/>
          <a:stretch/>
        </p:blipFill>
        <p:spPr>
          <a:xfrm>
            <a:off x="2143872" y="2057401"/>
            <a:ext cx="8810171" cy="44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2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4CE8-974A-4CB3-A02F-D857A071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343" y="812799"/>
            <a:ext cx="8617857" cy="1244601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Definirea tipurilor de licență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B1E6-06E5-4409-AD13-C9F5AC37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Original Equipment Manufacturer (OEM).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achiziționat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cumpărați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computer, un laptop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dispozitiv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 de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precum HP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vine cu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amândouă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electronic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achiziționat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/ FPP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Full Packaged Product (FPP),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denumită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Retail,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cumpărați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magazin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totdeauna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achiziționat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un moment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reinstalată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dezinstalată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atâta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dispozitiv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17812-9ED6-4CD5-B363-0E1EC5BE77F1}"/>
              </a:ext>
            </a:extLst>
          </p:cNvPr>
          <p:cNvSpPr txBox="1"/>
          <p:nvPr/>
        </p:nvSpPr>
        <p:spPr>
          <a:xfrm>
            <a:off x="140677" y="42203"/>
            <a:ext cx="216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Pt.1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951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4CE8-974A-4CB3-A02F-D857A071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343" y="812799"/>
            <a:ext cx="8617857" cy="1244601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Definirea tipurilor de licență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B1E6-06E5-4409-AD13-C9F5AC37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91508"/>
            <a:ext cx="10820400" cy="4024125"/>
          </a:xfrm>
        </p:spPr>
        <p:txBody>
          <a:bodyPr>
            <a:normAutofit/>
          </a:bodyPr>
          <a:lstStyle/>
          <a:p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Licențiere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</a:t>
            </a:r>
            <a:r>
              <a:rPr lang="ro-RO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licențiere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potrivit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organizații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necesită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achiziționarea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mare de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fi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aveți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fizice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însoțitoare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CD-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DVD-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cutie.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Achiziționarea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volume reduce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costurile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prețul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instalație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software-ul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simultan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organizației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Licențierea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flexibilitate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capacități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centralizată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licențele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Microsoft de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licențele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un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mare de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simultan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instrumentului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 Activation Management Tool (VAMT).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17812-9ED6-4CD5-B363-0E1EC5BE77F1}"/>
              </a:ext>
            </a:extLst>
          </p:cNvPr>
          <p:cNvSpPr txBox="1"/>
          <p:nvPr/>
        </p:nvSpPr>
        <p:spPr>
          <a:xfrm>
            <a:off x="140677" y="42203"/>
            <a:ext cx="216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Pt.2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629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6552-FFDF-4719-94C4-69FB8705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" y="1641243"/>
            <a:ext cx="10802815" cy="2963565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ro-RO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țumesc pentru atenție!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AF62-A180-4098-8979-D1773DE3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735" y="5964702"/>
            <a:ext cx="4800600" cy="604911"/>
          </a:xfrm>
        </p:spPr>
        <p:txBody>
          <a:bodyPr>
            <a:normAutofit/>
          </a:bodyPr>
          <a:lstStyle/>
          <a:p>
            <a:r>
              <a:rPr lang="ro-RO" sz="2800" dirty="0"/>
              <a:t>Sursa de inspiratie</a:t>
            </a:r>
            <a:r>
              <a:rPr lang="en-US" sz="2800" dirty="0"/>
              <a:t>:</a:t>
            </a:r>
            <a:r>
              <a:rPr lang="en-US" sz="2800" dirty="0">
                <a:hlinkClick r:id="rId2"/>
              </a:rPr>
              <a:t>*click*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237700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426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Tipuri de licențe software</vt:lpstr>
      <vt:lpstr>Ce este o licență software? </vt:lpstr>
      <vt:lpstr>Vizualizarea rapidă a tipurilor de licență</vt:lpstr>
      <vt:lpstr>Definirea tipurilor de licență</vt:lpstr>
      <vt:lpstr>Definirea tipurilor de licență</vt:lpstr>
      <vt:lpstr>Va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 de licențe software</dc:title>
  <dc:creator>....Nick.... ....Nick....</dc:creator>
  <cp:lastModifiedBy>....Nick.... ....Nick....</cp:lastModifiedBy>
  <cp:revision>3</cp:revision>
  <dcterms:created xsi:type="dcterms:W3CDTF">2021-05-17T19:44:11Z</dcterms:created>
  <dcterms:modified xsi:type="dcterms:W3CDTF">2021-05-17T20:18:28Z</dcterms:modified>
</cp:coreProperties>
</file>