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7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14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052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76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62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8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8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0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6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9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2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2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CE7CDE-B7B9-4321-BEDB-CA01D201782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FA7EF7-D971-4F2C-BB4A-637E1F1BD7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951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1736C-A470-4334-A328-5096D48C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3DB-DECC-4A91-82F7-8202819A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ro-RO" dirty="0"/>
              <a:t>MERSI PENTRU ATENȚIE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7C2F-6A09-408E-BF6D-2982D6B5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44" y="6094587"/>
            <a:ext cx="5561956" cy="621007"/>
          </a:xfrm>
        </p:spPr>
        <p:txBody>
          <a:bodyPr/>
          <a:lstStyle/>
          <a:p>
            <a:r>
              <a:rPr lang="ro-RO" dirty="0"/>
              <a:t>A elaborat</a:t>
            </a:r>
            <a:r>
              <a:rPr lang="en-US" dirty="0"/>
              <a:t>: </a:t>
            </a:r>
            <a:r>
              <a:rPr lang="en-US" dirty="0" err="1"/>
              <a:t>Vacarciuc</a:t>
            </a:r>
            <a:r>
              <a:rPr lang="en-US" dirty="0"/>
              <a:t> Nicolai(C-P-204-11)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34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444C-738E-46BC-AB4C-ED0E47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CUPRINS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E715-B131-43F3-9C96-47D3BF55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pentru ne trebuie?</a:t>
            </a:r>
          </a:p>
          <a:p>
            <a:pPr marL="4941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a apărut și când a fost implimentat?</a:t>
            </a:r>
          </a:p>
          <a:p>
            <a:pPr marL="4941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Posibilitățile în acest redactor(1)</a:t>
            </a:r>
          </a:p>
          <a:p>
            <a:pPr marL="4941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Posibilitățile în acest redactor(2)</a:t>
            </a:r>
          </a:p>
          <a:p>
            <a:pPr marL="494100" indent="-45720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Suport pentru limbaje de programare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</a:p>
          <a:p>
            <a:pPr marL="4941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Compilarea codului</a:t>
            </a:r>
          </a:p>
          <a:p>
            <a:pPr marL="4941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81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4508-9DDB-44AC-8F0F-75D7CBE5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și pentru ce ne trebuie?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B268-07E7-43D6-A703-D181BEFC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Visual Studio Code- este un editor de cod elaborat de companiile Microsoft pentru Windows, macOS și Linux.</a:t>
            </a:r>
          </a:p>
          <a:p>
            <a:r>
              <a:rPr lang="ro-RO" dirty="0"/>
              <a:t>Este poziționat ca un editor ”Ușor” în folosință pentru aplicațiile WEB și cloud.</a:t>
            </a:r>
          </a:p>
          <a:p>
            <a:r>
              <a:rPr lang="ro-RO" dirty="0"/>
              <a:t>VSC include multe funcții care sunt ajutătoare în crearea unui cod: Debugger, instrumente pentru lucru cu Git, evidențierea sintaxei, și instrumente pentru refactorizare.</a:t>
            </a:r>
          </a:p>
          <a:p>
            <a:r>
              <a:rPr lang="ro-RO" dirty="0"/>
              <a:t>Sunt incluse și opțiuni extinse de personalizare: Diferite teme, comenzi rapide de la tastatură și fișiere de configurare.</a:t>
            </a:r>
          </a:p>
          <a:p>
            <a:r>
              <a:rPr lang="ro-RO" dirty="0"/>
              <a:t>Este un software gratuit(open-source), dar sunt și sub licență de proprietate.</a:t>
            </a:r>
          </a:p>
          <a:p>
            <a:r>
              <a:rPr lang="en-US" dirty="0"/>
              <a:t>Visual Studio Code se </a:t>
            </a:r>
            <a:r>
              <a:rPr lang="en-US" dirty="0" err="1"/>
              <a:t>bazează</a:t>
            </a:r>
            <a:r>
              <a:rPr lang="en-US" dirty="0"/>
              <a:t> pe Electron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Monaco web editor ,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Visual Studio Online.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8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0D57-50D2-458C-8F90-BCE49B28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06547"/>
            <a:ext cx="10353762" cy="970450"/>
          </a:xfrm>
        </p:spPr>
        <p:txBody>
          <a:bodyPr>
            <a:normAutofit/>
          </a:bodyPr>
          <a:lstStyle/>
          <a:p>
            <a:r>
              <a:rPr lang="ro-RO" dirty="0"/>
              <a:t>Cum a apărut și când a fost implimentat?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9FFA-A5A7-407F-9195-93EB8AE4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363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Visual Studio Code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ro-RO" sz="2400" dirty="0"/>
              <a:t>anunțat</a:t>
            </a:r>
            <a:r>
              <a:rPr lang="en-US" sz="2400" dirty="0"/>
              <a:t> pe 29 </a:t>
            </a:r>
            <a:r>
              <a:rPr lang="en-US" sz="2400" dirty="0" err="1"/>
              <a:t>aprilie</a:t>
            </a:r>
            <a:r>
              <a:rPr lang="en-US" sz="2400" dirty="0"/>
              <a:t> 2015 de Microsoft la </a:t>
            </a:r>
            <a:r>
              <a:rPr lang="en-US" sz="2400" dirty="0" err="1"/>
              <a:t>conferința</a:t>
            </a:r>
            <a:r>
              <a:rPr lang="en-US" sz="2400" dirty="0"/>
              <a:t> Build, </a:t>
            </a:r>
            <a:r>
              <a:rPr lang="en-US" sz="2400" dirty="0" err="1"/>
              <a:t>și</a:t>
            </a:r>
            <a:r>
              <a:rPr lang="en-US" sz="2400" dirty="0"/>
              <a:t> o </a:t>
            </a:r>
            <a:r>
              <a:rPr lang="en-US" sz="2400" dirty="0" err="1"/>
              <a:t>versiune</a:t>
            </a:r>
            <a:r>
              <a:rPr lang="en-US" sz="2400" dirty="0"/>
              <a:t> beta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lansat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curând</a:t>
            </a:r>
            <a:r>
              <a:rPr lang="en-US" sz="2400" dirty="0"/>
              <a:t>[</a:t>
            </a:r>
            <a:r>
              <a:rPr lang="ro-RO" sz="2400" dirty="0"/>
              <a:t>.</a:t>
            </a:r>
          </a:p>
          <a:p>
            <a:r>
              <a:rPr lang="en-US" sz="2400" dirty="0"/>
              <a:t>Pe 18 </a:t>
            </a:r>
            <a:r>
              <a:rPr lang="en-US" sz="2400" dirty="0" err="1"/>
              <a:t>noiembrie</a:t>
            </a:r>
            <a:r>
              <a:rPr lang="en-US" sz="2400" dirty="0"/>
              <a:t> 2015, Visual Studio Code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lansat</a:t>
            </a:r>
            <a:r>
              <a:rPr lang="en-US" sz="2400" dirty="0"/>
              <a:t> sub </a:t>
            </a:r>
            <a:r>
              <a:rPr lang="en-US" sz="2400" dirty="0" err="1"/>
              <a:t>licența</a:t>
            </a:r>
            <a:r>
              <a:rPr lang="en-US" sz="2400" dirty="0"/>
              <a:t> MIT,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r>
              <a:rPr lang="en-US" sz="2400" dirty="0"/>
              <a:t> </a:t>
            </a:r>
            <a:r>
              <a:rPr lang="en-US" sz="2400" dirty="0" err="1"/>
              <a:t>sursă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publicat</a:t>
            </a:r>
            <a:r>
              <a:rPr lang="en-US" sz="2400" dirty="0"/>
              <a:t> pe GitHub. </a:t>
            </a:r>
            <a:r>
              <a:rPr lang="en-US" sz="2400" dirty="0" err="1"/>
              <a:t>Suportul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Extensii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anunțat</a:t>
            </a:r>
            <a:r>
              <a:rPr lang="ro-RO" sz="2400" dirty="0"/>
              <a:t>.</a:t>
            </a:r>
          </a:p>
          <a:p>
            <a:r>
              <a:rPr lang="en-US" sz="2400" dirty="0"/>
              <a:t>Pe 14 </a:t>
            </a:r>
            <a:r>
              <a:rPr lang="en-US" sz="2400" dirty="0" err="1"/>
              <a:t>aprilie</a:t>
            </a:r>
            <a:r>
              <a:rPr lang="en-US" sz="2400" dirty="0"/>
              <a:t> 2016, Visual Studio Code a </a:t>
            </a:r>
            <a:r>
              <a:rPr lang="en-US" sz="2400" dirty="0" err="1"/>
              <a:t>ieșit</a:t>
            </a:r>
            <a:r>
              <a:rPr lang="en-US" sz="2400" dirty="0"/>
              <a:t> din </a:t>
            </a:r>
            <a:r>
              <a:rPr lang="en-US" sz="2400" dirty="0" err="1"/>
              <a:t>etapa</a:t>
            </a:r>
            <a:r>
              <a:rPr lang="en-US" sz="2400" dirty="0"/>
              <a:t> de </a:t>
            </a:r>
            <a:r>
              <a:rPr lang="en-US" sz="2400" dirty="0" err="1"/>
              <a:t>testare</a:t>
            </a:r>
            <a:r>
              <a:rPr lang="en-US" sz="2400" dirty="0"/>
              <a:t> beta</a:t>
            </a:r>
            <a:r>
              <a:rPr lang="ro-RO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165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71BD-F211-41AA-85D0-E8BA142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Posibilitățile în acest redactor(1)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A653-6E74-4DCF-B4FB-59C726D0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este</a:t>
            </a:r>
            <a:r>
              <a:rPr lang="en-US" dirty="0"/>
              <a:t> un editor de cod </a:t>
            </a:r>
            <a:r>
              <a:rPr lang="en-US" dirty="0" err="1"/>
              <a:t>sursă</a:t>
            </a:r>
            <a:r>
              <a:rPr lang="en-US" dirty="0"/>
              <a:t>. </a:t>
            </a:r>
            <a:r>
              <a:rPr lang="ro-RO" dirty="0"/>
              <a:t>a</a:t>
            </a:r>
            <a:r>
              <a:rPr lang="en-US" dirty="0"/>
              <a:t>re o </a:t>
            </a:r>
            <a:r>
              <a:rPr lang="en-US" dirty="0" err="1"/>
              <a:t>interfață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multilingvă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acceptă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ro-RO" dirty="0"/>
              <a:t> a mai multor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</a:t>
            </a:r>
            <a:r>
              <a:rPr lang="en-US" dirty="0" err="1"/>
              <a:t>evidențierea</a:t>
            </a:r>
            <a:r>
              <a:rPr lang="en-US" dirty="0"/>
              <a:t> </a:t>
            </a:r>
            <a:r>
              <a:rPr lang="en-US" dirty="0" err="1"/>
              <a:t>sintaxei</a:t>
            </a:r>
            <a:r>
              <a:rPr lang="en-US" dirty="0"/>
              <a:t>, IntelliSense, refactoring, </a:t>
            </a:r>
            <a:r>
              <a:rPr lang="en-US" dirty="0" err="1"/>
              <a:t>depanare</a:t>
            </a:r>
            <a:r>
              <a:rPr lang="en-US" dirty="0"/>
              <a:t>, </a:t>
            </a:r>
            <a:r>
              <a:rPr lang="en-US" dirty="0" err="1"/>
              <a:t>navigare</a:t>
            </a:r>
            <a:r>
              <a:rPr lang="en-US" dirty="0"/>
              <a:t> Cod</a:t>
            </a:r>
            <a:r>
              <a:rPr lang="ro-RO" dirty="0"/>
              <a:t>, </a:t>
            </a:r>
            <a:r>
              <a:rPr lang="en-US" dirty="0" err="1"/>
              <a:t>suport</a:t>
            </a:r>
            <a:r>
              <a:rPr lang="en-US" dirty="0"/>
              <a:t> Git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.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ale </a:t>
            </a:r>
            <a:r>
              <a:rPr lang="en-US" dirty="0" err="1"/>
              <a:t>codului</a:t>
            </a:r>
            <a:r>
              <a:rPr lang="en-US" dirty="0"/>
              <a:t> Visual Studio nu sunt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sunt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paleta de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fișierele</a:t>
            </a:r>
            <a:r>
              <a:rPr lang="en-US" dirty="0"/>
              <a:t> JSON (de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setările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). Paleta de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comandă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de o </a:t>
            </a:r>
            <a:r>
              <a:rPr lang="en-US" dirty="0" err="1"/>
              <a:t>comandă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ro-RO" dirty="0"/>
              <a:t>.</a:t>
            </a:r>
          </a:p>
          <a:p>
            <a:r>
              <a:rPr lang="en-US" dirty="0" err="1"/>
              <a:t>Codul</a:t>
            </a:r>
            <a:r>
              <a:rPr lang="en-US" dirty="0"/>
              <a:t> VS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înlocuiți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cod la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document, a </a:t>
            </a:r>
            <a:r>
              <a:rPr lang="en-US" dirty="0" err="1"/>
              <a:t>caracterelor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limbajului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al </a:t>
            </a:r>
            <a:r>
              <a:rPr lang="en-US" dirty="0" err="1"/>
              <a:t>documentului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VS </a:t>
            </a:r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de tip "</a:t>
            </a:r>
            <a:r>
              <a:rPr lang="en-US" dirty="0" err="1"/>
              <a:t>Jupyter</a:t>
            </a:r>
            <a:r>
              <a:rPr lang="en-US" dirty="0"/>
              <a:t> Notebook" direct "din cutie"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instala</a:t>
            </a:r>
            <a:r>
              <a:rPr lang="en-US" dirty="0"/>
              <a:t> un mod extern de </a:t>
            </a:r>
            <a:r>
              <a:rPr lang="en-US" dirty="0" err="1"/>
              <a:t>editare</a:t>
            </a:r>
            <a:r>
              <a:rPr lang="en-US" dirty="0"/>
              <a:t> </a:t>
            </a:r>
            <a:r>
              <a:rPr lang="en-US" dirty="0" err="1"/>
              <a:t>vizuală</a:t>
            </a:r>
            <a:r>
              <a:rPr lang="ro-RO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3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6640-A265-4285-9EB3-6DD09AC6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Posibilitățile în acest redactor(2)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E12E-D360-448F-9B10-EF448ED5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3803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Din 2018, a </a:t>
            </a:r>
            <a:r>
              <a:rPr lang="en-US" sz="2400" dirty="0" err="1"/>
              <a:t>existat</a:t>
            </a:r>
            <a:r>
              <a:rPr lang="en-US" sz="2400" dirty="0"/>
              <a:t> o </a:t>
            </a:r>
            <a:r>
              <a:rPr lang="en-US" sz="2400" dirty="0" err="1"/>
              <a:t>extensie</a:t>
            </a:r>
            <a:r>
              <a:rPr lang="en-US" sz="2400" dirty="0"/>
              <a:t> Python open source </a:t>
            </a:r>
            <a:r>
              <a:rPr lang="en-US" sz="2400" dirty="0" err="1"/>
              <a:t>pentru</a:t>
            </a:r>
            <a:r>
              <a:rPr lang="en-US" sz="2400" dirty="0"/>
              <a:t> Visual Studio Code. </a:t>
            </a:r>
            <a:r>
              <a:rPr lang="en-US" sz="2400" dirty="0" err="1"/>
              <a:t>Oferă</a:t>
            </a:r>
            <a:r>
              <a:rPr lang="en-US" sz="2400" dirty="0"/>
              <a:t> </a:t>
            </a:r>
            <a:r>
              <a:rPr lang="en-US" sz="2400" dirty="0" err="1"/>
              <a:t>dezvoltatorilor</a:t>
            </a:r>
            <a:r>
              <a:rPr lang="en-US" sz="2400" dirty="0"/>
              <a:t> </a:t>
            </a:r>
            <a:r>
              <a:rPr lang="en-US" sz="2400" dirty="0" err="1"/>
              <a:t>oportunități</a:t>
            </a:r>
            <a:r>
              <a:rPr lang="en-US" sz="2400" dirty="0"/>
              <a:t> </a:t>
            </a:r>
            <a:r>
              <a:rPr lang="en-US" sz="2400" dirty="0" err="1"/>
              <a:t>extinse</a:t>
            </a:r>
            <a:r>
              <a:rPr lang="en-US" sz="2400" dirty="0"/>
              <a:t> de </a:t>
            </a:r>
            <a:r>
              <a:rPr lang="en-US" sz="2400" dirty="0" err="1"/>
              <a:t>editare</a:t>
            </a:r>
            <a:r>
              <a:rPr lang="en-US" sz="2400" dirty="0"/>
              <a:t>, </a:t>
            </a:r>
            <a:r>
              <a:rPr lang="en-US" sz="2400" dirty="0" err="1"/>
              <a:t>depanare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testare</a:t>
            </a:r>
            <a:r>
              <a:rPr lang="en-US" sz="2400" dirty="0"/>
              <a:t> a </a:t>
            </a:r>
            <a:r>
              <a:rPr lang="en-US" sz="2400" dirty="0" err="1"/>
              <a:t>codului</a:t>
            </a:r>
            <a:r>
              <a:rPr lang="en-US" sz="2400" dirty="0"/>
              <a:t>.</a:t>
            </a:r>
            <a:endParaRPr lang="ro-RO" sz="2400" dirty="0"/>
          </a:p>
          <a:p>
            <a:r>
              <a:rPr lang="en-US" sz="2400" dirty="0" err="1"/>
              <a:t>Începând</a:t>
            </a:r>
            <a:r>
              <a:rPr lang="en-US" sz="2400" dirty="0"/>
              <a:t> cu </a:t>
            </a:r>
            <a:r>
              <a:rPr lang="en-US" sz="2400" dirty="0" err="1"/>
              <a:t>martie</a:t>
            </a:r>
            <a:r>
              <a:rPr lang="en-US" sz="2400" dirty="0"/>
              <a:t> 2019, </a:t>
            </a:r>
            <a:r>
              <a:rPr lang="en-US" sz="2400" dirty="0" err="1"/>
              <a:t>câteva</a:t>
            </a:r>
            <a:r>
              <a:rPr lang="en-US" sz="2400" dirty="0"/>
              <a:t> mii de </a:t>
            </a:r>
            <a:r>
              <a:rPr lang="en-US" sz="2400" dirty="0" err="1"/>
              <a:t>extensii</a:t>
            </a:r>
            <a:r>
              <a:rPr lang="en-US" sz="2400" dirty="0"/>
              <a:t> pot fi </a:t>
            </a:r>
            <a:r>
              <a:rPr lang="en-US" sz="2400" dirty="0" err="1"/>
              <a:t>descărcate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instalate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categoria</a:t>
            </a:r>
            <a:r>
              <a:rPr lang="en-US" sz="2400" dirty="0"/>
              <a:t> "</a:t>
            </a:r>
            <a:r>
              <a:rPr lang="en-US" sz="2400" dirty="0" err="1"/>
              <a:t>limbaje</a:t>
            </a:r>
            <a:r>
              <a:rPr lang="en-US" sz="2400" dirty="0"/>
              <a:t> de </a:t>
            </a:r>
            <a:r>
              <a:rPr lang="en-US" sz="2400" dirty="0" err="1"/>
              <a:t>programare</a:t>
            </a:r>
            <a:r>
              <a:rPr lang="en-US" sz="2400" dirty="0"/>
              <a:t>"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interfața</a:t>
            </a:r>
            <a:r>
              <a:rPr lang="en-US" sz="2400" dirty="0"/>
              <a:t> de </a:t>
            </a:r>
            <a:r>
              <a:rPr lang="en-US" sz="2400" dirty="0" err="1"/>
              <a:t>utilizator</a:t>
            </a:r>
            <a:r>
              <a:rPr lang="en-US" sz="2400" dirty="0"/>
              <a:t> </a:t>
            </a:r>
            <a:r>
              <a:rPr lang="en-US" sz="2400" dirty="0" err="1"/>
              <a:t>încorporată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produs</a:t>
            </a:r>
            <a:r>
              <a:rPr lang="en-US" sz="2400" dirty="0"/>
              <a:t>.</a:t>
            </a:r>
            <a:endParaRPr lang="ro-RO" sz="2400" dirty="0"/>
          </a:p>
          <a:p>
            <a:r>
              <a:rPr lang="en-US" sz="2400" dirty="0" err="1"/>
              <a:t>Extensiile</a:t>
            </a:r>
            <a:r>
              <a:rPr lang="en-US" sz="2400" dirty="0"/>
              <a:t> </a:t>
            </a:r>
            <a:r>
              <a:rPr lang="en-US" sz="2400" dirty="0" err="1"/>
              <a:t>vă</a:t>
            </a:r>
            <a:r>
              <a:rPr lang="en-US" sz="2400" dirty="0"/>
              <a:t> permit, 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obțineți</a:t>
            </a:r>
            <a:r>
              <a:rPr lang="en-US" sz="2400" dirty="0"/>
              <a:t> </a:t>
            </a:r>
            <a:r>
              <a:rPr lang="en-US" sz="2400" dirty="0" err="1"/>
              <a:t>acces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convenabil</a:t>
            </a:r>
            <a:r>
              <a:rPr lang="en-US" sz="2400" dirty="0"/>
              <a:t> la </a:t>
            </a:r>
            <a:r>
              <a:rPr lang="en-US" sz="2400" dirty="0" err="1"/>
              <a:t>programe</a:t>
            </a:r>
            <a:r>
              <a:rPr lang="en-US" sz="2400" dirty="0"/>
              <a:t> precum Docker, Git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altele</a:t>
            </a:r>
            <a:r>
              <a:rPr lang="en-US" sz="2400" dirty="0"/>
              <a:t>.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extensii</a:t>
            </a:r>
            <a:r>
              <a:rPr lang="en-US" sz="2400" dirty="0"/>
              <a:t>,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găsi</a:t>
            </a:r>
            <a:r>
              <a:rPr lang="en-US" sz="2400" dirty="0"/>
              <a:t> </a:t>
            </a:r>
            <a:r>
              <a:rPr lang="en-US" sz="2400" dirty="0" err="1"/>
              <a:t>linii</a:t>
            </a:r>
            <a:r>
              <a:rPr lang="en-US" sz="2400" dirty="0"/>
              <a:t> de cod, </a:t>
            </a:r>
            <a:r>
              <a:rPr lang="en-US" sz="2400" dirty="0" err="1"/>
              <a:t>teme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editor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suport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sintaxa</a:t>
            </a:r>
            <a:r>
              <a:rPr lang="en-US" sz="2400" dirty="0"/>
              <a:t> </a:t>
            </a:r>
            <a:r>
              <a:rPr lang="en-US" sz="2400" dirty="0" err="1"/>
              <a:t>limbilor</a:t>
            </a:r>
            <a:r>
              <a:rPr lang="en-US" sz="2400" dirty="0"/>
              <a:t> </a:t>
            </a:r>
            <a:r>
              <a:rPr lang="en-US" sz="2400" dirty="0" err="1"/>
              <a:t>individuale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339-0C5A-4E32-934B-5339DA69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08383"/>
            <a:ext cx="10353762" cy="970450"/>
          </a:xfrm>
        </p:spPr>
        <p:txBody>
          <a:bodyPr/>
          <a:lstStyle/>
          <a:p>
            <a:r>
              <a:rPr lang="pt-BR" dirty="0"/>
              <a:t>Suport pentru limbaje de programare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4C1D-3411-47D6-BA6E-8B86C756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10984"/>
            <a:ext cx="10353762" cy="3097968"/>
          </a:xfrm>
        </p:spPr>
        <p:txBody>
          <a:bodyPr>
            <a:normAutofit/>
          </a:bodyPr>
          <a:lstStyle/>
          <a:p>
            <a:r>
              <a:rPr lang="en-US" sz="2400" dirty="0" err="1"/>
              <a:t>Evidențierea</a:t>
            </a:r>
            <a:r>
              <a:rPr lang="en-US" sz="2400" dirty="0"/>
              <a:t> </a:t>
            </a:r>
            <a:r>
              <a:rPr lang="en-US" sz="2400" dirty="0" err="1"/>
              <a:t>sintaxei</a:t>
            </a:r>
            <a:r>
              <a:rPr lang="ro-RO" sz="2400" dirty="0"/>
              <a:t>- C, C#, C++, CSS, Clojure, CoffeeScript, Diff, Dockerfile, F#, Git commit si rebase, Go, Groovy, HLSL, HTML, Handlebars, INI, JSON, Java, JavaScript, LESS, Lua, Makefile, Markdown, Objective-C, Objective-C++, PHP, Perl, Perl 6, PowerShell.</a:t>
            </a:r>
          </a:p>
          <a:p>
            <a:r>
              <a:rPr lang="ro-RO" sz="2400" dirty="0"/>
              <a:t>Refactorizare- C#, TypeScript.</a:t>
            </a:r>
          </a:p>
          <a:p>
            <a:r>
              <a:rPr lang="ro-RO" sz="2400" dirty="0"/>
              <a:t>Depanare- JavaScript, TypeScript, C#, F#. C. C++. Python, PHP, Java.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953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1F41-0805-418B-ABB9-510004D5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" y="440787"/>
            <a:ext cx="11291668" cy="14911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Ștergeți</a:t>
            </a:r>
            <a:r>
              <a:rPr lang="en-US" dirty="0"/>
              <a:t> ultima </a:t>
            </a:r>
            <a:r>
              <a:rPr lang="en-US" dirty="0" err="1"/>
              <a:t>cifră</a:t>
            </a:r>
            <a:r>
              <a:rPr lang="en-US" dirty="0"/>
              <a:t> a </a:t>
            </a:r>
            <a:r>
              <a:rPr lang="en-US" dirty="0" err="1"/>
              <a:t>numărului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de 10, </a:t>
            </a:r>
            <a:r>
              <a:rPr lang="en-US" dirty="0" err="1"/>
              <a:t>numărați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pași</a:t>
            </a:r>
            <a:r>
              <a:rPr lang="en-US" dirty="0"/>
              <a:t>(C++)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6B30D-D02B-4EE1-94B7-D6C2043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26885" r="41731" b="26630"/>
          <a:stretch/>
        </p:blipFill>
        <p:spPr>
          <a:xfrm>
            <a:off x="2885686" y="2072640"/>
            <a:ext cx="6175289" cy="44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7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004D8-0EC2-4E00-9BFC-38DC03CD2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7142" r="73461" b="8701"/>
          <a:stretch/>
        </p:blipFill>
        <p:spPr>
          <a:xfrm>
            <a:off x="1559170" y="1507143"/>
            <a:ext cx="9644734" cy="33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</TotalTime>
  <Words>652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Times New Roman</vt:lpstr>
      <vt:lpstr>Wingdings 2</vt:lpstr>
      <vt:lpstr>Slate</vt:lpstr>
      <vt:lpstr>PowerPoint Presentation</vt:lpstr>
      <vt:lpstr>CUPRINS</vt:lpstr>
      <vt:lpstr>Ce este și pentru ce ne trebuie?</vt:lpstr>
      <vt:lpstr>Cum a apărut și când a fost implimentat?</vt:lpstr>
      <vt:lpstr>Posibilitățile în acest redactor(1)</vt:lpstr>
      <vt:lpstr>Posibilitățile în acest redactor(2)</vt:lpstr>
      <vt:lpstr>Suport pentru limbaje de programare</vt:lpstr>
      <vt:lpstr>Ștergeți ultima cifră a numărului până când numărul devine mai mic de 10, numărați numărul de pași(C++)</vt:lpstr>
      <vt:lpstr>PowerPoint Presentation</vt:lpstr>
      <vt:lpstr>MERSI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....Nick.... ....Nick....</dc:creator>
  <cp:lastModifiedBy>....Nick.... ....Nick....</cp:lastModifiedBy>
  <cp:revision>2</cp:revision>
  <dcterms:created xsi:type="dcterms:W3CDTF">2021-09-26T18:54:53Z</dcterms:created>
  <dcterms:modified xsi:type="dcterms:W3CDTF">2021-09-26T20:12:19Z</dcterms:modified>
</cp:coreProperties>
</file>