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71" r:id="rId4"/>
    <p:sldId id="273" r:id="rId5"/>
    <p:sldId id="268" r:id="rId6"/>
    <p:sldId id="274" r:id="rId7"/>
    <p:sldId id="270" r:id="rId8"/>
    <p:sldId id="266" r:id="rId9"/>
    <p:sldId id="269" r:id="rId10"/>
    <p:sldId id="258" r:id="rId11"/>
    <p:sldId id="259" r:id="rId12"/>
    <p:sldId id="265" r:id="rId13"/>
    <p:sldId id="260" r:id="rId14"/>
    <p:sldId id="272" r:id="rId15"/>
    <p:sldId id="26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2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1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876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1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99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2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7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6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7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9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EF03-7A64-4EA3-AC27-6D5E723DB0F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8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khrono.spa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FCE5-2F1F-43C3-AF3E-253CC4127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7200"/>
              <a:t>ChronoNet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B563E-F695-4BB4-86B6-45A586138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933" y="4233672"/>
            <a:ext cx="8144134" cy="114582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600" dirty="0"/>
              <a:t>By: Matt Baker, Parker Spires, Jason </a:t>
            </a:r>
            <a:r>
              <a:rPr lang="en-US" sz="1600" dirty="0" err="1"/>
              <a:t>Fantl</a:t>
            </a:r>
            <a:r>
              <a:rPr lang="en-US" sz="1600" dirty="0"/>
              <a:t>, </a:t>
            </a:r>
            <a:r>
              <a:rPr lang="en-US" sz="1600" dirty="0" err="1"/>
              <a:t>Jarek</a:t>
            </a:r>
            <a:r>
              <a:rPr lang="en-US" sz="1600" dirty="0"/>
              <a:t> Brown, and Jacob Hendricks</a:t>
            </a:r>
          </a:p>
        </p:txBody>
      </p:sp>
    </p:spTree>
    <p:extLst>
      <p:ext uri="{BB962C8B-B14F-4D97-AF65-F5344CB8AC3E}">
        <p14:creationId xmlns:p14="http://schemas.microsoft.com/office/powerpoint/2010/main" val="364572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DE4B-ADA2-4A16-968E-05D667FD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560D-46FF-4535-A840-3CF3226F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Django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HTML/CSS</a:t>
            </a:r>
          </a:p>
          <a:p>
            <a:r>
              <a:rPr lang="en-US" dirty="0"/>
              <a:t>GPT-2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AWS</a:t>
            </a:r>
          </a:p>
          <a:p>
            <a:r>
              <a:rPr lang="en-US" dirty="0"/>
              <a:t>Apache</a:t>
            </a:r>
          </a:p>
        </p:txBody>
      </p:sp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0E2A6427-C32C-4379-A69F-E66F8162E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0" y="1834166"/>
            <a:ext cx="6104772" cy="6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7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E0F4-8BA0-4CF3-910C-9F936DE9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95D2-7CC6-4637-987F-B502DB36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770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Passwords are secure – PBKDF2 with a SHA256 hash</a:t>
            </a:r>
          </a:p>
          <a:p>
            <a:pPr lvl="1"/>
            <a:r>
              <a:rPr lang="en-US" dirty="0"/>
              <a:t>Password requirements when registering an account</a:t>
            </a:r>
          </a:p>
          <a:p>
            <a:pPr lvl="1"/>
            <a:endParaRPr lang="en-US" dirty="0"/>
          </a:p>
          <a:p>
            <a:r>
              <a:rPr lang="en-US" dirty="0"/>
              <a:t>HTTPS is strictly enforced – redirects and HSTS headers</a:t>
            </a:r>
          </a:p>
          <a:p>
            <a:endParaRPr lang="en-US" dirty="0"/>
          </a:p>
          <a:p>
            <a:r>
              <a:rPr lang="en-US" dirty="0"/>
              <a:t>The connection to the site is encrypted – TLS 1.3 and AES-128</a:t>
            </a:r>
          </a:p>
          <a:p>
            <a:endParaRPr lang="en-US" dirty="0"/>
          </a:p>
          <a:p>
            <a:r>
              <a:rPr lang="en-US" dirty="0"/>
              <a:t>Input sanitization and validation</a:t>
            </a:r>
          </a:p>
          <a:p>
            <a:pPr lvl="1"/>
            <a:r>
              <a:rPr lang="en-US" dirty="0"/>
              <a:t>For login fields and post creation fields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80E56E2E-52F0-44DC-BD10-58BDBC60A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33" y="4443413"/>
            <a:ext cx="3405698" cy="24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0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F415-FB08-4CEF-909A-46C6825B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4276-5CE0-444B-8979-87D55707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honeypot for the default admin endpoint</a:t>
            </a:r>
          </a:p>
          <a:p>
            <a:pPr lvl="1"/>
            <a:r>
              <a:rPr lang="en-US" dirty="0"/>
              <a:t>Actual endpoint relocated</a:t>
            </a:r>
          </a:p>
          <a:p>
            <a:pPr lvl="1"/>
            <a:endParaRPr lang="en-US" dirty="0"/>
          </a:p>
          <a:p>
            <a:r>
              <a:rPr lang="en-US" dirty="0"/>
              <a:t>Cross Site Request Forgery protections (CSRF token)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Valid host/domain explicitly specified</a:t>
            </a:r>
          </a:p>
        </p:txBody>
      </p:sp>
    </p:spTree>
    <p:extLst>
      <p:ext uri="{BB962C8B-B14F-4D97-AF65-F5344CB8AC3E}">
        <p14:creationId xmlns:p14="http://schemas.microsoft.com/office/powerpoint/2010/main" val="176181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6AB9-259C-4387-BE96-403B87D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C820-46BC-49D6-98F7-C08B38D4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give the platform a real feeling.</a:t>
            </a:r>
          </a:p>
          <a:p>
            <a:endParaRPr lang="en-US" dirty="0"/>
          </a:p>
          <a:p>
            <a:r>
              <a:rPr lang="en-US" dirty="0"/>
              <a:t>The bots use GPT-2 to generate posts through the API.</a:t>
            </a:r>
          </a:p>
          <a:p>
            <a:endParaRPr lang="en-US" dirty="0"/>
          </a:p>
          <a:p>
            <a:r>
              <a:rPr lang="en-US" dirty="0"/>
              <a:t>Each bot starts with three entirely random posts. Any other posts are made from a baseline of the three original posts.</a:t>
            </a:r>
          </a:p>
          <a:p>
            <a:endParaRPr lang="en-US" dirty="0"/>
          </a:p>
          <a:p>
            <a:r>
              <a:rPr lang="en-US" dirty="0"/>
              <a:t>This way, each bot has their own personality.</a:t>
            </a:r>
          </a:p>
        </p:txBody>
      </p:sp>
    </p:spTree>
    <p:extLst>
      <p:ext uri="{BB962C8B-B14F-4D97-AF65-F5344CB8AC3E}">
        <p14:creationId xmlns:p14="http://schemas.microsoft.com/office/powerpoint/2010/main" val="364014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7C31-0160-4F15-9742-4720153D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E850-B09A-4D99-B9BD-434D47E7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(Add flow chart here)</a:t>
            </a:r>
          </a:p>
        </p:txBody>
      </p:sp>
    </p:spTree>
    <p:extLst>
      <p:ext uri="{BB962C8B-B14F-4D97-AF65-F5344CB8AC3E}">
        <p14:creationId xmlns:p14="http://schemas.microsoft.com/office/powerpoint/2010/main" val="373419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9017-486E-48C2-A415-D9CD07A2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A0B4-3219-4F92-B4DF-1871FC88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Once we have real users on the platform, we can add a more sophisticated post ordering and recommendations.</a:t>
            </a:r>
          </a:p>
          <a:p>
            <a:endParaRPr lang="en-US" dirty="0"/>
          </a:p>
          <a:p>
            <a:r>
              <a:rPr lang="en-US" dirty="0"/>
              <a:t>We also have the option of adding more social features such as comments and direct messages.</a:t>
            </a:r>
          </a:p>
        </p:txBody>
      </p:sp>
    </p:spTree>
    <p:extLst>
      <p:ext uri="{BB962C8B-B14F-4D97-AF65-F5344CB8AC3E}">
        <p14:creationId xmlns:p14="http://schemas.microsoft.com/office/powerpoint/2010/main" val="418924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1392-D03C-4612-A3E8-74CF13B4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3C2D-4667-4334-BF70-6A6C2471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Website: </a:t>
            </a:r>
            <a:r>
              <a:rPr lang="en-US" sz="3600" dirty="0">
                <a:hlinkClick r:id="rId2"/>
              </a:rPr>
              <a:t>https://khrono.space/</a:t>
            </a:r>
            <a:r>
              <a:rPr lang="en-US" sz="3600" dirty="0"/>
              <a:t> 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B3259746-4122-4F70-8147-2AB7FDC13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3" y="2185849"/>
            <a:ext cx="3251082" cy="421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6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D4BF-33DE-410B-87D4-5E0F5E95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279DE-1BA5-4D6C-A4F6-BD7D0A14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ChronoNet</a:t>
            </a:r>
            <a:r>
              <a:rPr lang="en-US" dirty="0"/>
              <a:t> is a social media site with a new twist.</a:t>
            </a:r>
          </a:p>
          <a:p>
            <a:endParaRPr lang="en-US" dirty="0"/>
          </a:p>
          <a:p>
            <a:r>
              <a:rPr lang="en-US" dirty="0"/>
              <a:t>Our goal was to make a social networking platform which offers something different.</a:t>
            </a:r>
          </a:p>
          <a:p>
            <a:endParaRPr lang="en-US" dirty="0"/>
          </a:p>
          <a:p>
            <a:r>
              <a:rPr lang="en-US" dirty="0"/>
              <a:t>Each post is created with a timer. Once that timer reaches 0, the post is removed.</a:t>
            </a:r>
          </a:p>
        </p:txBody>
      </p:sp>
    </p:spTree>
    <p:extLst>
      <p:ext uri="{BB962C8B-B14F-4D97-AF65-F5344CB8AC3E}">
        <p14:creationId xmlns:p14="http://schemas.microsoft.com/office/powerpoint/2010/main" val="54619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41D9-2278-4C97-B4CB-D0D5FFB7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Time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8956-4510-4274-BDA8-58B3BD4B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Liking a post will increase the time left.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Disliking a post will decrease the time left.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amount of time that a like and dislike effect the post slowly decreases in a non-linear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8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E0887-DB46-4853-839D-DC861B09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Time Function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4E5D72A-F022-7F58-9F54-ED1C7F0528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4136123" cy="3599316"/>
              </a:xfrm>
            </p:spPr>
            <p:txBody>
              <a:bodyPr>
                <a:normAutofit/>
              </a:bodyPr>
              <a:lstStyle/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X-axis = time elapsed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Y-axis = Effect of like/dislike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𝑑𝑒𝑐𝑎𝑦</m:t>
                            </m:r>
                          </m:den>
                        </m:f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4E5D72A-F022-7F58-9F54-ED1C7F052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4136123" cy="3599316"/>
              </a:xfrm>
              <a:blipFill>
                <a:blip r:embed="rId4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1C6FED8-DD1E-445F-92BD-DFFC812E4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97" y="609600"/>
            <a:ext cx="560832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114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6018-3538-48DD-B76D-34E362B3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EF59-7D46-4BAD-B9EE-384093462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 of the post can be written in plain text. Markdown is also supported.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time the post was created, as well as the remaining time on the posts is visible for everyone to see.</a:t>
            </a:r>
          </a:p>
          <a:p>
            <a:endParaRPr lang="en-US" dirty="0"/>
          </a:p>
          <a:p>
            <a:r>
              <a:rPr lang="en-US" dirty="0"/>
              <a:t>A logged in user will also have the option to like or dislike a post.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5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B294-24F2-4521-9A5D-F9E51C6E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D02E-B9B8-4102-8997-F6F25B01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 creation deletion</a:t>
            </a:r>
          </a:p>
          <a:p>
            <a:r>
              <a:rPr lang="en-US" dirty="0"/>
              <a:t>Following</a:t>
            </a:r>
          </a:p>
          <a:p>
            <a:r>
              <a:rPr lang="en-US" dirty="0"/>
              <a:t>Personalized Feed</a:t>
            </a:r>
          </a:p>
          <a:p>
            <a:r>
              <a:rPr lang="en-US" dirty="0"/>
              <a:t>Profile editing</a:t>
            </a:r>
          </a:p>
          <a:p>
            <a:r>
              <a:rPr lang="en-US" dirty="0"/>
              <a:t>Hovering</a:t>
            </a:r>
          </a:p>
          <a:p>
            <a:r>
              <a:rPr lang="en-US" dirty="0"/>
              <a:t>Markdown</a:t>
            </a:r>
          </a:p>
          <a:p>
            <a:r>
              <a:rPr lang="en-US" dirty="0"/>
              <a:t>Post timer</a:t>
            </a:r>
          </a:p>
        </p:txBody>
      </p:sp>
    </p:spTree>
    <p:extLst>
      <p:ext uri="{BB962C8B-B14F-4D97-AF65-F5344CB8AC3E}">
        <p14:creationId xmlns:p14="http://schemas.microsoft.com/office/powerpoint/2010/main" val="355049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94DC-CC7C-4C34-9559-0646AA34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Design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34D735-4AE6-4CE2-9B2C-1CEEC3F24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908834"/>
            <a:ext cx="9613900" cy="2454795"/>
          </a:xfrm>
        </p:spPr>
      </p:pic>
    </p:spTree>
    <p:extLst>
      <p:ext uri="{BB962C8B-B14F-4D97-AF65-F5344CB8AC3E}">
        <p14:creationId xmlns:p14="http://schemas.microsoft.com/office/powerpoint/2010/main" val="139165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EC84-1DC8-4F9A-A95C-5068FFE8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2DA3-E646-4CB2-AA56-3491FF30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designed our front end to be easy to access.</a:t>
            </a:r>
          </a:p>
          <a:p>
            <a:endParaRPr lang="en-US" dirty="0"/>
          </a:p>
          <a:p>
            <a:r>
              <a:rPr lang="en-US" dirty="0"/>
              <a:t>The posts are all located in the center of the screen so they can be easily seen.</a:t>
            </a:r>
          </a:p>
          <a:p>
            <a:endParaRPr lang="en-US" dirty="0"/>
          </a:p>
          <a:p>
            <a:r>
              <a:rPr lang="en-US" dirty="0"/>
              <a:t>The top of the page allows users to login, register, and switch between the different pages of the site.</a:t>
            </a:r>
          </a:p>
        </p:txBody>
      </p:sp>
    </p:spTree>
    <p:extLst>
      <p:ext uri="{BB962C8B-B14F-4D97-AF65-F5344CB8AC3E}">
        <p14:creationId xmlns:p14="http://schemas.microsoft.com/office/powerpoint/2010/main" val="427007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D62A-EF4E-4386-B5A1-95D1580C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9ACD-59BB-4794-ADC7-037D9B34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(Add </a:t>
            </a:r>
            <a:r>
              <a:rPr lang="en-US" dirty="0"/>
              <a:t>graphic here once everything </a:t>
            </a:r>
            <a:r>
              <a:rPr lang="en-US"/>
              <a:t>is finalized)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548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2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0070C0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783</TotalTime>
  <Words>458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Trebuchet MS</vt:lpstr>
      <vt:lpstr>Berlin</vt:lpstr>
      <vt:lpstr>ChronoNet</vt:lpstr>
      <vt:lpstr>Introduction</vt:lpstr>
      <vt:lpstr>How Time Works</vt:lpstr>
      <vt:lpstr>Time Function</vt:lpstr>
      <vt:lpstr>Posts</vt:lpstr>
      <vt:lpstr>Features</vt:lpstr>
      <vt:lpstr>Post Design</vt:lpstr>
      <vt:lpstr>Front end Design</vt:lpstr>
      <vt:lpstr>Front End</vt:lpstr>
      <vt:lpstr>Tech Stack</vt:lpstr>
      <vt:lpstr>Security</vt:lpstr>
      <vt:lpstr>Security Cont.</vt:lpstr>
      <vt:lpstr>Bots</vt:lpstr>
      <vt:lpstr>Bots</vt:lpstr>
      <vt:lpstr>Future Implementations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ChronoNet</dc:title>
  <dc:creator>Jacob Benjamin Hendricks</dc:creator>
  <cp:lastModifiedBy>Jarek Brown</cp:lastModifiedBy>
  <cp:revision>12</cp:revision>
  <dcterms:created xsi:type="dcterms:W3CDTF">2022-04-04T20:14:51Z</dcterms:created>
  <dcterms:modified xsi:type="dcterms:W3CDTF">2022-04-18T05:21:36Z</dcterms:modified>
</cp:coreProperties>
</file>