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73" r:id="rId4"/>
    <p:sldId id="274" r:id="rId5"/>
    <p:sldId id="268" r:id="rId6"/>
    <p:sldId id="266" r:id="rId7"/>
    <p:sldId id="276" r:id="rId8"/>
    <p:sldId id="258" r:id="rId9"/>
    <p:sldId id="259" r:id="rId10"/>
    <p:sldId id="265" r:id="rId11"/>
    <p:sldId id="260" r:id="rId12"/>
    <p:sldId id="27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1AB9C-D4A8-4F26-A3CB-6E67F1497F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B48024C-FFFC-4BC0-9706-077DBA3D8667}">
      <dgm:prSet/>
      <dgm:spPr/>
      <dgm:t>
        <a:bodyPr/>
        <a:lstStyle/>
        <a:p>
          <a:r>
            <a:rPr lang="en-US"/>
            <a:t>ChronoNet is a social media site with a new twist</a:t>
          </a:r>
        </a:p>
      </dgm:t>
    </dgm:pt>
    <dgm:pt modelId="{A5F086EB-062B-47DC-9429-8784E4596B42}" type="parTrans" cxnId="{9E2BF486-9B33-4F5D-8562-26720D7E52E6}">
      <dgm:prSet/>
      <dgm:spPr/>
      <dgm:t>
        <a:bodyPr/>
        <a:lstStyle/>
        <a:p>
          <a:endParaRPr lang="en-US"/>
        </a:p>
      </dgm:t>
    </dgm:pt>
    <dgm:pt modelId="{CC044390-56E3-4751-BCEF-A07E91E387CE}" type="sibTrans" cxnId="{9E2BF486-9B33-4F5D-8562-26720D7E52E6}">
      <dgm:prSet/>
      <dgm:spPr/>
      <dgm:t>
        <a:bodyPr/>
        <a:lstStyle/>
        <a:p>
          <a:endParaRPr lang="en-US"/>
        </a:p>
      </dgm:t>
    </dgm:pt>
    <dgm:pt modelId="{BFA304CD-CE75-482E-B7A9-58874E844DE2}">
      <dgm:prSet/>
      <dgm:spPr/>
      <dgm:t>
        <a:bodyPr/>
        <a:lstStyle/>
        <a:p>
          <a:r>
            <a:rPr lang="en-US"/>
            <a:t>Our platform offers something different</a:t>
          </a:r>
        </a:p>
      </dgm:t>
    </dgm:pt>
    <dgm:pt modelId="{4FCE8518-6C28-439A-AD2B-56F5B75FCB0A}" type="parTrans" cxnId="{0828B811-E0E6-4425-9E35-E4BABACE8452}">
      <dgm:prSet/>
      <dgm:spPr/>
      <dgm:t>
        <a:bodyPr/>
        <a:lstStyle/>
        <a:p>
          <a:endParaRPr lang="en-US"/>
        </a:p>
      </dgm:t>
    </dgm:pt>
    <dgm:pt modelId="{77D1A448-2AFC-4E9C-B686-31E9C46D82C4}" type="sibTrans" cxnId="{0828B811-E0E6-4425-9E35-E4BABACE8452}">
      <dgm:prSet/>
      <dgm:spPr/>
      <dgm:t>
        <a:bodyPr/>
        <a:lstStyle/>
        <a:p>
          <a:endParaRPr lang="en-US"/>
        </a:p>
      </dgm:t>
    </dgm:pt>
    <dgm:pt modelId="{B8B3A7DC-19FE-4E87-BB96-A305A32A37D4}">
      <dgm:prSet/>
      <dgm:spPr/>
      <dgm:t>
        <a:bodyPr/>
        <a:lstStyle/>
        <a:p>
          <a:r>
            <a:rPr lang="en-US" dirty="0"/>
            <a:t>Each post is created with a timer. </a:t>
          </a:r>
        </a:p>
      </dgm:t>
    </dgm:pt>
    <dgm:pt modelId="{A3FAF7B0-2D9F-4A9A-90D9-7EA58D021CF2}" type="parTrans" cxnId="{D5C161F4-A0BE-4DAA-9F43-72344EA651EC}">
      <dgm:prSet/>
      <dgm:spPr/>
      <dgm:t>
        <a:bodyPr/>
        <a:lstStyle/>
        <a:p>
          <a:endParaRPr lang="en-US"/>
        </a:p>
      </dgm:t>
    </dgm:pt>
    <dgm:pt modelId="{337468DE-F7F0-4598-BF6B-6CDADCDD027D}" type="sibTrans" cxnId="{D5C161F4-A0BE-4DAA-9F43-72344EA651EC}">
      <dgm:prSet/>
      <dgm:spPr/>
      <dgm:t>
        <a:bodyPr/>
        <a:lstStyle/>
        <a:p>
          <a:endParaRPr lang="en-US"/>
        </a:p>
      </dgm:t>
    </dgm:pt>
    <dgm:pt modelId="{13ECC228-915E-41CC-B532-5AB21A67827C}">
      <dgm:prSet/>
      <dgm:spPr/>
      <dgm:t>
        <a:bodyPr/>
        <a:lstStyle/>
        <a:p>
          <a:r>
            <a:rPr lang="en-US"/>
            <a:t>Once that timer reaches 0, the post is removed.</a:t>
          </a:r>
        </a:p>
      </dgm:t>
    </dgm:pt>
    <dgm:pt modelId="{664D1790-79ED-45F8-91A2-EDD909E1956D}" type="parTrans" cxnId="{382ED21F-F682-4D16-94E4-92FBEACA888F}">
      <dgm:prSet/>
      <dgm:spPr/>
      <dgm:t>
        <a:bodyPr/>
        <a:lstStyle/>
        <a:p>
          <a:endParaRPr lang="en-US"/>
        </a:p>
      </dgm:t>
    </dgm:pt>
    <dgm:pt modelId="{D41FF91F-E08F-48E3-B9AA-8C4F37F95A47}" type="sibTrans" cxnId="{382ED21F-F682-4D16-94E4-92FBEACA888F}">
      <dgm:prSet/>
      <dgm:spPr/>
      <dgm:t>
        <a:bodyPr/>
        <a:lstStyle/>
        <a:p>
          <a:endParaRPr lang="en-US"/>
        </a:p>
      </dgm:t>
    </dgm:pt>
    <dgm:pt modelId="{761E43BB-604D-40CA-A2DB-87CB96763422}" type="pres">
      <dgm:prSet presAssocID="{A3F1AB9C-D4A8-4F26-A3CB-6E67F1497FAF}" presName="root" presStyleCnt="0">
        <dgm:presLayoutVars>
          <dgm:dir/>
          <dgm:resizeHandles val="exact"/>
        </dgm:presLayoutVars>
      </dgm:prSet>
      <dgm:spPr/>
    </dgm:pt>
    <dgm:pt modelId="{3245A85A-67DB-4D27-9AE5-40CCB1EF3217}" type="pres">
      <dgm:prSet presAssocID="{BB48024C-FFFC-4BC0-9706-077DBA3D8667}" presName="compNode" presStyleCnt="0"/>
      <dgm:spPr/>
    </dgm:pt>
    <dgm:pt modelId="{A288DE33-060C-4B4A-82B7-C6982A4A4349}" type="pres">
      <dgm:prSet presAssocID="{BB48024C-FFFC-4BC0-9706-077DBA3D86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5001F5F-94C8-42AA-960D-7253B342856C}" type="pres">
      <dgm:prSet presAssocID="{BB48024C-FFFC-4BC0-9706-077DBA3D8667}" presName="spaceRect" presStyleCnt="0"/>
      <dgm:spPr/>
    </dgm:pt>
    <dgm:pt modelId="{1CA1CC6D-3D9C-46D1-893E-206F13DC48A9}" type="pres">
      <dgm:prSet presAssocID="{BB48024C-FFFC-4BC0-9706-077DBA3D8667}" presName="textRect" presStyleLbl="revTx" presStyleIdx="0" presStyleCnt="4">
        <dgm:presLayoutVars>
          <dgm:chMax val="1"/>
          <dgm:chPref val="1"/>
        </dgm:presLayoutVars>
      </dgm:prSet>
      <dgm:spPr/>
    </dgm:pt>
    <dgm:pt modelId="{FC66438C-9977-4E5D-ACC8-E42F39FB0F6E}" type="pres">
      <dgm:prSet presAssocID="{CC044390-56E3-4751-BCEF-A07E91E387CE}" presName="sibTrans" presStyleCnt="0"/>
      <dgm:spPr/>
    </dgm:pt>
    <dgm:pt modelId="{A906E6F7-675B-429F-B4A7-4CAF2BD192D8}" type="pres">
      <dgm:prSet presAssocID="{BFA304CD-CE75-482E-B7A9-58874E844DE2}" presName="compNode" presStyleCnt="0"/>
      <dgm:spPr/>
    </dgm:pt>
    <dgm:pt modelId="{A42946F8-1F9E-428F-AD45-FA33CA3DF8F3}" type="pres">
      <dgm:prSet presAssocID="{BFA304CD-CE75-482E-B7A9-58874E844D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3869A9D-F4B4-4F6E-860E-7AEE47EFC64F}" type="pres">
      <dgm:prSet presAssocID="{BFA304CD-CE75-482E-B7A9-58874E844DE2}" presName="spaceRect" presStyleCnt="0"/>
      <dgm:spPr/>
    </dgm:pt>
    <dgm:pt modelId="{DEE262F3-D351-40A4-B17D-13CF2D811590}" type="pres">
      <dgm:prSet presAssocID="{BFA304CD-CE75-482E-B7A9-58874E844DE2}" presName="textRect" presStyleLbl="revTx" presStyleIdx="1" presStyleCnt="4">
        <dgm:presLayoutVars>
          <dgm:chMax val="1"/>
          <dgm:chPref val="1"/>
        </dgm:presLayoutVars>
      </dgm:prSet>
      <dgm:spPr/>
    </dgm:pt>
    <dgm:pt modelId="{6A2C566E-F8C9-4ECE-B68B-18EACFDE2E9F}" type="pres">
      <dgm:prSet presAssocID="{77D1A448-2AFC-4E9C-B686-31E9C46D82C4}" presName="sibTrans" presStyleCnt="0"/>
      <dgm:spPr/>
    </dgm:pt>
    <dgm:pt modelId="{7F05888E-6299-4722-AAD2-EB0B26296AE3}" type="pres">
      <dgm:prSet presAssocID="{B8B3A7DC-19FE-4E87-BB96-A305A32A37D4}" presName="compNode" presStyleCnt="0"/>
      <dgm:spPr/>
    </dgm:pt>
    <dgm:pt modelId="{D34D7B5E-0F8C-48D0-8805-9CD2559B7772}" type="pres">
      <dgm:prSet presAssocID="{B8B3A7DC-19FE-4E87-BB96-A305A32A37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2C6B09BC-60FC-4F35-81DA-0697B6F980FD}" type="pres">
      <dgm:prSet presAssocID="{B8B3A7DC-19FE-4E87-BB96-A305A32A37D4}" presName="spaceRect" presStyleCnt="0"/>
      <dgm:spPr/>
    </dgm:pt>
    <dgm:pt modelId="{72DDF4ED-4F98-4D10-8DBB-74A5F7B7CA6A}" type="pres">
      <dgm:prSet presAssocID="{B8B3A7DC-19FE-4E87-BB96-A305A32A37D4}" presName="textRect" presStyleLbl="revTx" presStyleIdx="2" presStyleCnt="4">
        <dgm:presLayoutVars>
          <dgm:chMax val="1"/>
          <dgm:chPref val="1"/>
        </dgm:presLayoutVars>
      </dgm:prSet>
      <dgm:spPr/>
    </dgm:pt>
    <dgm:pt modelId="{27FF65E4-6E01-4586-8FAD-6C9A1E570DB8}" type="pres">
      <dgm:prSet presAssocID="{337468DE-F7F0-4598-BF6B-6CDADCDD027D}" presName="sibTrans" presStyleCnt="0"/>
      <dgm:spPr/>
    </dgm:pt>
    <dgm:pt modelId="{AAF80A4E-80EF-43E7-A797-3CC26D5A9CD0}" type="pres">
      <dgm:prSet presAssocID="{13ECC228-915E-41CC-B532-5AB21A67827C}" presName="compNode" presStyleCnt="0"/>
      <dgm:spPr/>
    </dgm:pt>
    <dgm:pt modelId="{0E725FC5-0F24-4177-AF06-1EAB709B88DA}" type="pres">
      <dgm:prSet presAssocID="{13ECC228-915E-41CC-B532-5AB21A6782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613152C-909E-49B9-8A0A-2C0E4C8E91F8}" type="pres">
      <dgm:prSet presAssocID="{13ECC228-915E-41CC-B532-5AB21A67827C}" presName="spaceRect" presStyleCnt="0"/>
      <dgm:spPr/>
    </dgm:pt>
    <dgm:pt modelId="{9FDEBE14-924E-4661-AA5E-9B3BDEB5FA9E}" type="pres">
      <dgm:prSet presAssocID="{13ECC228-915E-41CC-B532-5AB21A6782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FFF208-001A-4F0F-86DC-AAC8FEC62E0E}" type="presOf" srcId="{B8B3A7DC-19FE-4E87-BB96-A305A32A37D4}" destId="{72DDF4ED-4F98-4D10-8DBB-74A5F7B7CA6A}" srcOrd="0" destOrd="0" presId="urn:microsoft.com/office/officeart/2018/2/layout/IconLabelList"/>
    <dgm:cxn modelId="{0828B811-E0E6-4425-9E35-E4BABACE8452}" srcId="{A3F1AB9C-D4A8-4F26-A3CB-6E67F1497FAF}" destId="{BFA304CD-CE75-482E-B7A9-58874E844DE2}" srcOrd="1" destOrd="0" parTransId="{4FCE8518-6C28-439A-AD2B-56F5B75FCB0A}" sibTransId="{77D1A448-2AFC-4E9C-B686-31E9C46D82C4}"/>
    <dgm:cxn modelId="{382ED21F-F682-4D16-94E4-92FBEACA888F}" srcId="{A3F1AB9C-D4A8-4F26-A3CB-6E67F1497FAF}" destId="{13ECC228-915E-41CC-B532-5AB21A67827C}" srcOrd="3" destOrd="0" parTransId="{664D1790-79ED-45F8-91A2-EDD909E1956D}" sibTransId="{D41FF91F-E08F-48E3-B9AA-8C4F37F95A47}"/>
    <dgm:cxn modelId="{26E6A02A-77C6-4CDA-B77B-63EA3B46802F}" type="presOf" srcId="{BFA304CD-CE75-482E-B7A9-58874E844DE2}" destId="{DEE262F3-D351-40A4-B17D-13CF2D811590}" srcOrd="0" destOrd="0" presId="urn:microsoft.com/office/officeart/2018/2/layout/IconLabelList"/>
    <dgm:cxn modelId="{D5F0195C-E5C6-44DF-B9A6-11CA3CFD0BE0}" type="presOf" srcId="{A3F1AB9C-D4A8-4F26-A3CB-6E67F1497FAF}" destId="{761E43BB-604D-40CA-A2DB-87CB96763422}" srcOrd="0" destOrd="0" presId="urn:microsoft.com/office/officeart/2018/2/layout/IconLabelList"/>
    <dgm:cxn modelId="{F369C847-BB2D-454F-A4A0-E422EB552FA5}" type="presOf" srcId="{13ECC228-915E-41CC-B532-5AB21A67827C}" destId="{9FDEBE14-924E-4661-AA5E-9B3BDEB5FA9E}" srcOrd="0" destOrd="0" presId="urn:microsoft.com/office/officeart/2018/2/layout/IconLabelList"/>
    <dgm:cxn modelId="{4FA94648-E602-437D-A2CF-5D3199919DB0}" type="presOf" srcId="{BB48024C-FFFC-4BC0-9706-077DBA3D8667}" destId="{1CA1CC6D-3D9C-46D1-893E-206F13DC48A9}" srcOrd="0" destOrd="0" presId="urn:microsoft.com/office/officeart/2018/2/layout/IconLabelList"/>
    <dgm:cxn modelId="{9E2BF486-9B33-4F5D-8562-26720D7E52E6}" srcId="{A3F1AB9C-D4A8-4F26-A3CB-6E67F1497FAF}" destId="{BB48024C-FFFC-4BC0-9706-077DBA3D8667}" srcOrd="0" destOrd="0" parTransId="{A5F086EB-062B-47DC-9429-8784E4596B42}" sibTransId="{CC044390-56E3-4751-BCEF-A07E91E387CE}"/>
    <dgm:cxn modelId="{D5C161F4-A0BE-4DAA-9F43-72344EA651EC}" srcId="{A3F1AB9C-D4A8-4F26-A3CB-6E67F1497FAF}" destId="{B8B3A7DC-19FE-4E87-BB96-A305A32A37D4}" srcOrd="2" destOrd="0" parTransId="{A3FAF7B0-2D9F-4A9A-90D9-7EA58D021CF2}" sibTransId="{337468DE-F7F0-4598-BF6B-6CDADCDD027D}"/>
    <dgm:cxn modelId="{493BC25A-2358-4354-BC9B-462B7AF34125}" type="presParOf" srcId="{761E43BB-604D-40CA-A2DB-87CB96763422}" destId="{3245A85A-67DB-4D27-9AE5-40CCB1EF3217}" srcOrd="0" destOrd="0" presId="urn:microsoft.com/office/officeart/2018/2/layout/IconLabelList"/>
    <dgm:cxn modelId="{620FD9E6-BC86-4839-9AFE-C9150C49A8E4}" type="presParOf" srcId="{3245A85A-67DB-4D27-9AE5-40CCB1EF3217}" destId="{A288DE33-060C-4B4A-82B7-C6982A4A4349}" srcOrd="0" destOrd="0" presId="urn:microsoft.com/office/officeart/2018/2/layout/IconLabelList"/>
    <dgm:cxn modelId="{2969ACBE-BE4D-47FA-98F5-772D54EE15B0}" type="presParOf" srcId="{3245A85A-67DB-4D27-9AE5-40CCB1EF3217}" destId="{05001F5F-94C8-42AA-960D-7253B342856C}" srcOrd="1" destOrd="0" presId="urn:microsoft.com/office/officeart/2018/2/layout/IconLabelList"/>
    <dgm:cxn modelId="{9521C3E1-AC17-4964-95B4-89FF3E554B56}" type="presParOf" srcId="{3245A85A-67DB-4D27-9AE5-40CCB1EF3217}" destId="{1CA1CC6D-3D9C-46D1-893E-206F13DC48A9}" srcOrd="2" destOrd="0" presId="urn:microsoft.com/office/officeart/2018/2/layout/IconLabelList"/>
    <dgm:cxn modelId="{D0F40B4A-186B-4F94-962A-EB474560559C}" type="presParOf" srcId="{761E43BB-604D-40CA-A2DB-87CB96763422}" destId="{FC66438C-9977-4E5D-ACC8-E42F39FB0F6E}" srcOrd="1" destOrd="0" presId="urn:microsoft.com/office/officeart/2018/2/layout/IconLabelList"/>
    <dgm:cxn modelId="{38AD96A2-315E-43A3-9ADB-88EDBA20050F}" type="presParOf" srcId="{761E43BB-604D-40CA-A2DB-87CB96763422}" destId="{A906E6F7-675B-429F-B4A7-4CAF2BD192D8}" srcOrd="2" destOrd="0" presId="urn:microsoft.com/office/officeart/2018/2/layout/IconLabelList"/>
    <dgm:cxn modelId="{99F6762D-B7CE-4348-9EFE-02687099C5A0}" type="presParOf" srcId="{A906E6F7-675B-429F-B4A7-4CAF2BD192D8}" destId="{A42946F8-1F9E-428F-AD45-FA33CA3DF8F3}" srcOrd="0" destOrd="0" presId="urn:microsoft.com/office/officeart/2018/2/layout/IconLabelList"/>
    <dgm:cxn modelId="{72FB4D0F-2D06-49E1-8E4D-507EC4DC591A}" type="presParOf" srcId="{A906E6F7-675B-429F-B4A7-4CAF2BD192D8}" destId="{83869A9D-F4B4-4F6E-860E-7AEE47EFC64F}" srcOrd="1" destOrd="0" presId="urn:microsoft.com/office/officeart/2018/2/layout/IconLabelList"/>
    <dgm:cxn modelId="{BD125707-74DA-44EE-84D6-3CF30449E49D}" type="presParOf" srcId="{A906E6F7-675B-429F-B4A7-4CAF2BD192D8}" destId="{DEE262F3-D351-40A4-B17D-13CF2D811590}" srcOrd="2" destOrd="0" presId="urn:microsoft.com/office/officeart/2018/2/layout/IconLabelList"/>
    <dgm:cxn modelId="{B5A38855-97BC-49B6-8934-FC38D817BBC1}" type="presParOf" srcId="{761E43BB-604D-40CA-A2DB-87CB96763422}" destId="{6A2C566E-F8C9-4ECE-B68B-18EACFDE2E9F}" srcOrd="3" destOrd="0" presId="urn:microsoft.com/office/officeart/2018/2/layout/IconLabelList"/>
    <dgm:cxn modelId="{CE3FBBC3-C626-4E4C-BE33-298136F00FB5}" type="presParOf" srcId="{761E43BB-604D-40CA-A2DB-87CB96763422}" destId="{7F05888E-6299-4722-AAD2-EB0B26296AE3}" srcOrd="4" destOrd="0" presId="urn:microsoft.com/office/officeart/2018/2/layout/IconLabelList"/>
    <dgm:cxn modelId="{BED848F3-38FC-464F-8187-42998ECF740F}" type="presParOf" srcId="{7F05888E-6299-4722-AAD2-EB0B26296AE3}" destId="{D34D7B5E-0F8C-48D0-8805-9CD2559B7772}" srcOrd="0" destOrd="0" presId="urn:microsoft.com/office/officeart/2018/2/layout/IconLabelList"/>
    <dgm:cxn modelId="{26253A8D-FC2D-4F93-BF4A-0051E1D3FF94}" type="presParOf" srcId="{7F05888E-6299-4722-AAD2-EB0B26296AE3}" destId="{2C6B09BC-60FC-4F35-81DA-0697B6F980FD}" srcOrd="1" destOrd="0" presId="urn:microsoft.com/office/officeart/2018/2/layout/IconLabelList"/>
    <dgm:cxn modelId="{886F1F8B-275E-4EE9-8DD7-9E85A22618EA}" type="presParOf" srcId="{7F05888E-6299-4722-AAD2-EB0B26296AE3}" destId="{72DDF4ED-4F98-4D10-8DBB-74A5F7B7CA6A}" srcOrd="2" destOrd="0" presId="urn:microsoft.com/office/officeart/2018/2/layout/IconLabelList"/>
    <dgm:cxn modelId="{914BED5A-7802-445B-8B00-29D610989953}" type="presParOf" srcId="{761E43BB-604D-40CA-A2DB-87CB96763422}" destId="{27FF65E4-6E01-4586-8FAD-6C9A1E570DB8}" srcOrd="5" destOrd="0" presId="urn:microsoft.com/office/officeart/2018/2/layout/IconLabelList"/>
    <dgm:cxn modelId="{0EAA3158-9D5B-46CC-84F9-36C0A58490AE}" type="presParOf" srcId="{761E43BB-604D-40CA-A2DB-87CB96763422}" destId="{AAF80A4E-80EF-43E7-A797-3CC26D5A9CD0}" srcOrd="6" destOrd="0" presId="urn:microsoft.com/office/officeart/2018/2/layout/IconLabelList"/>
    <dgm:cxn modelId="{2A26CCA1-AF41-498E-B50C-F28C96C653AD}" type="presParOf" srcId="{AAF80A4E-80EF-43E7-A797-3CC26D5A9CD0}" destId="{0E725FC5-0F24-4177-AF06-1EAB709B88DA}" srcOrd="0" destOrd="0" presId="urn:microsoft.com/office/officeart/2018/2/layout/IconLabelList"/>
    <dgm:cxn modelId="{2D2FA532-349B-44E3-8AC5-7B68DCC31BBA}" type="presParOf" srcId="{AAF80A4E-80EF-43E7-A797-3CC26D5A9CD0}" destId="{3613152C-909E-49B9-8A0A-2C0E4C8E91F8}" srcOrd="1" destOrd="0" presId="urn:microsoft.com/office/officeart/2018/2/layout/IconLabelList"/>
    <dgm:cxn modelId="{81C4D823-3173-45BC-9DA1-4E65452D2327}" type="presParOf" srcId="{AAF80A4E-80EF-43E7-A797-3CC26D5A9CD0}" destId="{9FDEBE14-924E-4661-AA5E-9B3BDEB5FA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FAF8ED-0943-439B-855B-271A07CF09B8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CC49091-137D-478E-9B20-AD3715431108}">
      <dgm:prSet/>
      <dgm:spPr/>
      <dgm:t>
        <a:bodyPr/>
        <a:lstStyle/>
        <a:p>
          <a:r>
            <a:rPr lang="en-US"/>
            <a:t>Account creation deletion</a:t>
          </a:r>
        </a:p>
      </dgm:t>
    </dgm:pt>
    <dgm:pt modelId="{00CE058E-34A6-42FD-AD8E-2AF745E57B7D}" type="parTrans" cxnId="{FCF6E7E5-88E6-486D-809C-7E0EDA51A332}">
      <dgm:prSet/>
      <dgm:spPr/>
      <dgm:t>
        <a:bodyPr/>
        <a:lstStyle/>
        <a:p>
          <a:endParaRPr lang="en-US"/>
        </a:p>
      </dgm:t>
    </dgm:pt>
    <dgm:pt modelId="{81FDB69E-13F0-4774-9EC6-17FB52F09389}" type="sibTrans" cxnId="{FCF6E7E5-88E6-486D-809C-7E0EDA51A332}">
      <dgm:prSet/>
      <dgm:spPr/>
      <dgm:t>
        <a:bodyPr/>
        <a:lstStyle/>
        <a:p>
          <a:endParaRPr lang="en-US"/>
        </a:p>
      </dgm:t>
    </dgm:pt>
    <dgm:pt modelId="{1BA2826A-9776-4B28-9032-5202140AF9E0}">
      <dgm:prSet/>
      <dgm:spPr/>
      <dgm:t>
        <a:bodyPr/>
        <a:lstStyle/>
        <a:p>
          <a:r>
            <a:rPr lang="en-US"/>
            <a:t>Following</a:t>
          </a:r>
        </a:p>
      </dgm:t>
    </dgm:pt>
    <dgm:pt modelId="{84870B41-2AEF-4733-8405-8744FA0D1C49}" type="parTrans" cxnId="{CBBBB004-24D5-4342-A4B1-7FB67EBD8D13}">
      <dgm:prSet/>
      <dgm:spPr/>
      <dgm:t>
        <a:bodyPr/>
        <a:lstStyle/>
        <a:p>
          <a:endParaRPr lang="en-US"/>
        </a:p>
      </dgm:t>
    </dgm:pt>
    <dgm:pt modelId="{205BE964-3510-441D-86FE-48229ACEE6B3}" type="sibTrans" cxnId="{CBBBB004-24D5-4342-A4B1-7FB67EBD8D13}">
      <dgm:prSet/>
      <dgm:spPr/>
      <dgm:t>
        <a:bodyPr/>
        <a:lstStyle/>
        <a:p>
          <a:endParaRPr lang="en-US"/>
        </a:p>
      </dgm:t>
    </dgm:pt>
    <dgm:pt modelId="{E3EE0C21-B415-4809-A57F-62EDBCA0DA59}">
      <dgm:prSet/>
      <dgm:spPr/>
      <dgm:t>
        <a:bodyPr/>
        <a:lstStyle/>
        <a:p>
          <a:r>
            <a:rPr lang="en-US"/>
            <a:t>Personalized Feed</a:t>
          </a:r>
        </a:p>
      </dgm:t>
    </dgm:pt>
    <dgm:pt modelId="{ACEF9AE6-899C-4F0C-A3B5-14F0ABD862EC}" type="parTrans" cxnId="{36BC627A-31E4-4A79-8B94-4B49BE3BCF62}">
      <dgm:prSet/>
      <dgm:spPr/>
      <dgm:t>
        <a:bodyPr/>
        <a:lstStyle/>
        <a:p>
          <a:endParaRPr lang="en-US"/>
        </a:p>
      </dgm:t>
    </dgm:pt>
    <dgm:pt modelId="{533E0E74-3370-4ACC-AAE9-6647218A9D0F}" type="sibTrans" cxnId="{36BC627A-31E4-4A79-8B94-4B49BE3BCF62}">
      <dgm:prSet/>
      <dgm:spPr/>
      <dgm:t>
        <a:bodyPr/>
        <a:lstStyle/>
        <a:p>
          <a:endParaRPr lang="en-US"/>
        </a:p>
      </dgm:t>
    </dgm:pt>
    <dgm:pt modelId="{A3361C79-6C28-407B-AE92-FD33D06B740C}">
      <dgm:prSet/>
      <dgm:spPr/>
      <dgm:t>
        <a:bodyPr/>
        <a:lstStyle/>
        <a:p>
          <a:r>
            <a:rPr lang="en-US"/>
            <a:t>Profile editing</a:t>
          </a:r>
        </a:p>
      </dgm:t>
    </dgm:pt>
    <dgm:pt modelId="{B0D1CCA8-7956-41BC-9F1F-CC2FFA982E9B}" type="parTrans" cxnId="{237893A0-858A-4413-972F-1E58E4DB947E}">
      <dgm:prSet/>
      <dgm:spPr/>
      <dgm:t>
        <a:bodyPr/>
        <a:lstStyle/>
        <a:p>
          <a:endParaRPr lang="en-US"/>
        </a:p>
      </dgm:t>
    </dgm:pt>
    <dgm:pt modelId="{1A4CAACA-7972-4A42-91E8-907E9B4A01DB}" type="sibTrans" cxnId="{237893A0-858A-4413-972F-1E58E4DB947E}">
      <dgm:prSet/>
      <dgm:spPr/>
      <dgm:t>
        <a:bodyPr/>
        <a:lstStyle/>
        <a:p>
          <a:endParaRPr lang="en-US"/>
        </a:p>
      </dgm:t>
    </dgm:pt>
    <dgm:pt modelId="{36357488-6A92-426E-8CC8-9845F2C54356}">
      <dgm:prSet/>
      <dgm:spPr/>
      <dgm:t>
        <a:bodyPr/>
        <a:lstStyle/>
        <a:p>
          <a:r>
            <a:rPr lang="en-US"/>
            <a:t>Hovering</a:t>
          </a:r>
        </a:p>
      </dgm:t>
    </dgm:pt>
    <dgm:pt modelId="{2FB822A2-C346-43B5-9D3F-F7EB84EDB4DE}" type="parTrans" cxnId="{4B27C32C-270A-4448-BBE2-7B82D8B123F4}">
      <dgm:prSet/>
      <dgm:spPr/>
      <dgm:t>
        <a:bodyPr/>
        <a:lstStyle/>
        <a:p>
          <a:endParaRPr lang="en-US"/>
        </a:p>
      </dgm:t>
    </dgm:pt>
    <dgm:pt modelId="{E3F0B0F2-CFE7-4CA1-B210-E6A58228F83A}" type="sibTrans" cxnId="{4B27C32C-270A-4448-BBE2-7B82D8B123F4}">
      <dgm:prSet/>
      <dgm:spPr/>
      <dgm:t>
        <a:bodyPr/>
        <a:lstStyle/>
        <a:p>
          <a:endParaRPr lang="en-US"/>
        </a:p>
      </dgm:t>
    </dgm:pt>
    <dgm:pt modelId="{E400E336-5313-45F7-AF1D-651E389AEA63}">
      <dgm:prSet/>
      <dgm:spPr/>
      <dgm:t>
        <a:bodyPr/>
        <a:lstStyle/>
        <a:p>
          <a:r>
            <a:rPr lang="en-US"/>
            <a:t>Markdown</a:t>
          </a:r>
        </a:p>
      </dgm:t>
    </dgm:pt>
    <dgm:pt modelId="{21E2A889-7388-40B3-8C52-5A2AE4E33A8E}" type="parTrans" cxnId="{3A45C015-5B47-45CE-8289-86EAEC9957E4}">
      <dgm:prSet/>
      <dgm:spPr/>
      <dgm:t>
        <a:bodyPr/>
        <a:lstStyle/>
        <a:p>
          <a:endParaRPr lang="en-US"/>
        </a:p>
      </dgm:t>
    </dgm:pt>
    <dgm:pt modelId="{50E08E49-E10C-4775-9116-8D6B99676D83}" type="sibTrans" cxnId="{3A45C015-5B47-45CE-8289-86EAEC9957E4}">
      <dgm:prSet/>
      <dgm:spPr/>
      <dgm:t>
        <a:bodyPr/>
        <a:lstStyle/>
        <a:p>
          <a:endParaRPr lang="en-US"/>
        </a:p>
      </dgm:t>
    </dgm:pt>
    <dgm:pt modelId="{61AAB6F0-FDFA-4440-AA56-A00CA6EA4E2C}">
      <dgm:prSet/>
      <dgm:spPr/>
      <dgm:t>
        <a:bodyPr/>
        <a:lstStyle/>
        <a:p>
          <a:r>
            <a:rPr lang="en-US"/>
            <a:t>Post timer</a:t>
          </a:r>
        </a:p>
      </dgm:t>
    </dgm:pt>
    <dgm:pt modelId="{E5E91D74-738C-4FB5-8E87-624B87740B63}" type="parTrans" cxnId="{D52A6D95-F3F2-4BE5-B3DD-5B6CCD73EA3D}">
      <dgm:prSet/>
      <dgm:spPr/>
      <dgm:t>
        <a:bodyPr/>
        <a:lstStyle/>
        <a:p>
          <a:endParaRPr lang="en-US"/>
        </a:p>
      </dgm:t>
    </dgm:pt>
    <dgm:pt modelId="{D727484E-E657-4EC6-A408-2922449239BE}" type="sibTrans" cxnId="{D52A6D95-F3F2-4BE5-B3DD-5B6CCD73EA3D}">
      <dgm:prSet/>
      <dgm:spPr/>
      <dgm:t>
        <a:bodyPr/>
        <a:lstStyle/>
        <a:p>
          <a:endParaRPr lang="en-US"/>
        </a:p>
      </dgm:t>
    </dgm:pt>
    <dgm:pt modelId="{5C65489C-35AA-47AD-A231-3E711C09A9B6}" type="pres">
      <dgm:prSet presAssocID="{91FAF8ED-0943-439B-855B-271A07CF09B8}" presName="linear" presStyleCnt="0">
        <dgm:presLayoutVars>
          <dgm:dir/>
          <dgm:animLvl val="lvl"/>
          <dgm:resizeHandles val="exact"/>
        </dgm:presLayoutVars>
      </dgm:prSet>
      <dgm:spPr/>
    </dgm:pt>
    <dgm:pt modelId="{4A7237AC-6990-4BF3-9081-E9F012E372A7}" type="pres">
      <dgm:prSet presAssocID="{ACC49091-137D-478E-9B20-AD3715431108}" presName="parentLin" presStyleCnt="0"/>
      <dgm:spPr/>
    </dgm:pt>
    <dgm:pt modelId="{BF5630EF-7017-46E1-9A61-4B4F60B4EF32}" type="pres">
      <dgm:prSet presAssocID="{ACC49091-137D-478E-9B20-AD3715431108}" presName="parentLeftMargin" presStyleLbl="node1" presStyleIdx="0" presStyleCnt="7"/>
      <dgm:spPr/>
    </dgm:pt>
    <dgm:pt modelId="{A93417AE-7973-4E8B-9DE7-64A161D5A2B1}" type="pres">
      <dgm:prSet presAssocID="{ACC49091-137D-478E-9B20-AD371543110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09A7811-E9CA-42C0-9534-9A5A0E8B13F4}" type="pres">
      <dgm:prSet presAssocID="{ACC49091-137D-478E-9B20-AD3715431108}" presName="negativeSpace" presStyleCnt="0"/>
      <dgm:spPr/>
    </dgm:pt>
    <dgm:pt modelId="{FAD7BCE7-E1E6-4778-8EA0-1FBD7374309C}" type="pres">
      <dgm:prSet presAssocID="{ACC49091-137D-478E-9B20-AD3715431108}" presName="childText" presStyleLbl="conFgAcc1" presStyleIdx="0" presStyleCnt="7">
        <dgm:presLayoutVars>
          <dgm:bulletEnabled val="1"/>
        </dgm:presLayoutVars>
      </dgm:prSet>
      <dgm:spPr/>
    </dgm:pt>
    <dgm:pt modelId="{DB12F1F3-9A20-453A-B390-6B0436A9264A}" type="pres">
      <dgm:prSet presAssocID="{81FDB69E-13F0-4774-9EC6-17FB52F09389}" presName="spaceBetweenRectangles" presStyleCnt="0"/>
      <dgm:spPr/>
    </dgm:pt>
    <dgm:pt modelId="{8A2AF4DD-AD0B-40FC-876F-E345723F6201}" type="pres">
      <dgm:prSet presAssocID="{1BA2826A-9776-4B28-9032-5202140AF9E0}" presName="parentLin" presStyleCnt="0"/>
      <dgm:spPr/>
    </dgm:pt>
    <dgm:pt modelId="{6094CFF0-C36B-4A48-B3C8-89E2B06EE9B9}" type="pres">
      <dgm:prSet presAssocID="{1BA2826A-9776-4B28-9032-5202140AF9E0}" presName="parentLeftMargin" presStyleLbl="node1" presStyleIdx="0" presStyleCnt="7"/>
      <dgm:spPr/>
    </dgm:pt>
    <dgm:pt modelId="{EA830B16-614B-4A43-98C5-E7682D188B9A}" type="pres">
      <dgm:prSet presAssocID="{1BA2826A-9776-4B28-9032-5202140AF9E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4E25B0C-C790-4369-B03F-AF02C1F5CD2F}" type="pres">
      <dgm:prSet presAssocID="{1BA2826A-9776-4B28-9032-5202140AF9E0}" presName="negativeSpace" presStyleCnt="0"/>
      <dgm:spPr/>
    </dgm:pt>
    <dgm:pt modelId="{62643B62-EC1D-4C9B-B5FA-306B9B4233E5}" type="pres">
      <dgm:prSet presAssocID="{1BA2826A-9776-4B28-9032-5202140AF9E0}" presName="childText" presStyleLbl="conFgAcc1" presStyleIdx="1" presStyleCnt="7">
        <dgm:presLayoutVars>
          <dgm:bulletEnabled val="1"/>
        </dgm:presLayoutVars>
      </dgm:prSet>
      <dgm:spPr/>
    </dgm:pt>
    <dgm:pt modelId="{E7FDC781-EA89-47D6-B4F8-252926A1C234}" type="pres">
      <dgm:prSet presAssocID="{205BE964-3510-441D-86FE-48229ACEE6B3}" presName="spaceBetweenRectangles" presStyleCnt="0"/>
      <dgm:spPr/>
    </dgm:pt>
    <dgm:pt modelId="{C5936234-DA37-4F04-B27D-1B252D438D5A}" type="pres">
      <dgm:prSet presAssocID="{E3EE0C21-B415-4809-A57F-62EDBCA0DA59}" presName="parentLin" presStyleCnt="0"/>
      <dgm:spPr/>
    </dgm:pt>
    <dgm:pt modelId="{B63F5E03-63B2-4CC6-A9D5-F9B6D9557306}" type="pres">
      <dgm:prSet presAssocID="{E3EE0C21-B415-4809-A57F-62EDBCA0DA59}" presName="parentLeftMargin" presStyleLbl="node1" presStyleIdx="1" presStyleCnt="7"/>
      <dgm:spPr/>
    </dgm:pt>
    <dgm:pt modelId="{E37F680F-C6FE-4F8E-9AFC-EE1B8FAF7E49}" type="pres">
      <dgm:prSet presAssocID="{E3EE0C21-B415-4809-A57F-62EDBCA0DA5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BFB5801-EC5F-4A5B-BEFA-8DB32857CCF1}" type="pres">
      <dgm:prSet presAssocID="{E3EE0C21-B415-4809-A57F-62EDBCA0DA59}" presName="negativeSpace" presStyleCnt="0"/>
      <dgm:spPr/>
    </dgm:pt>
    <dgm:pt modelId="{0ADAA563-6338-4392-8A20-EF1AA932B1B2}" type="pres">
      <dgm:prSet presAssocID="{E3EE0C21-B415-4809-A57F-62EDBCA0DA59}" presName="childText" presStyleLbl="conFgAcc1" presStyleIdx="2" presStyleCnt="7">
        <dgm:presLayoutVars>
          <dgm:bulletEnabled val="1"/>
        </dgm:presLayoutVars>
      </dgm:prSet>
      <dgm:spPr/>
    </dgm:pt>
    <dgm:pt modelId="{4255DAFF-0BDB-4001-8DD0-15C8811E83B2}" type="pres">
      <dgm:prSet presAssocID="{533E0E74-3370-4ACC-AAE9-6647218A9D0F}" presName="spaceBetweenRectangles" presStyleCnt="0"/>
      <dgm:spPr/>
    </dgm:pt>
    <dgm:pt modelId="{5FAD3134-78DC-4258-8CA3-3335605BEC8E}" type="pres">
      <dgm:prSet presAssocID="{A3361C79-6C28-407B-AE92-FD33D06B740C}" presName="parentLin" presStyleCnt="0"/>
      <dgm:spPr/>
    </dgm:pt>
    <dgm:pt modelId="{552A2F11-B03D-419B-A94B-D13A14DF3C77}" type="pres">
      <dgm:prSet presAssocID="{A3361C79-6C28-407B-AE92-FD33D06B740C}" presName="parentLeftMargin" presStyleLbl="node1" presStyleIdx="2" presStyleCnt="7"/>
      <dgm:spPr/>
    </dgm:pt>
    <dgm:pt modelId="{D6B95C71-646E-49DC-87CA-CF9111B7BFBD}" type="pres">
      <dgm:prSet presAssocID="{A3361C79-6C28-407B-AE92-FD33D06B740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7749FDB-9A45-4377-99AE-78185ECDD6D6}" type="pres">
      <dgm:prSet presAssocID="{A3361C79-6C28-407B-AE92-FD33D06B740C}" presName="negativeSpace" presStyleCnt="0"/>
      <dgm:spPr/>
    </dgm:pt>
    <dgm:pt modelId="{D62A232D-A09B-492F-8A48-757BC83FC0E3}" type="pres">
      <dgm:prSet presAssocID="{A3361C79-6C28-407B-AE92-FD33D06B740C}" presName="childText" presStyleLbl="conFgAcc1" presStyleIdx="3" presStyleCnt="7">
        <dgm:presLayoutVars>
          <dgm:bulletEnabled val="1"/>
        </dgm:presLayoutVars>
      </dgm:prSet>
      <dgm:spPr/>
    </dgm:pt>
    <dgm:pt modelId="{164FB760-3C97-46A6-BD51-AA7F31850923}" type="pres">
      <dgm:prSet presAssocID="{1A4CAACA-7972-4A42-91E8-907E9B4A01DB}" presName="spaceBetweenRectangles" presStyleCnt="0"/>
      <dgm:spPr/>
    </dgm:pt>
    <dgm:pt modelId="{490CE5DF-E538-45F7-AB96-2A73AD5B3102}" type="pres">
      <dgm:prSet presAssocID="{36357488-6A92-426E-8CC8-9845F2C54356}" presName="parentLin" presStyleCnt="0"/>
      <dgm:spPr/>
    </dgm:pt>
    <dgm:pt modelId="{43A30ED3-1C73-4DC7-AD03-0D7C538EFB9E}" type="pres">
      <dgm:prSet presAssocID="{36357488-6A92-426E-8CC8-9845F2C54356}" presName="parentLeftMargin" presStyleLbl="node1" presStyleIdx="3" presStyleCnt="7"/>
      <dgm:spPr/>
    </dgm:pt>
    <dgm:pt modelId="{91C0764E-3312-4FDC-8446-A6BC3B9FD63A}" type="pres">
      <dgm:prSet presAssocID="{36357488-6A92-426E-8CC8-9845F2C5435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2BDD996-B8EA-4096-BE32-5AC991BE5469}" type="pres">
      <dgm:prSet presAssocID="{36357488-6A92-426E-8CC8-9845F2C54356}" presName="negativeSpace" presStyleCnt="0"/>
      <dgm:spPr/>
    </dgm:pt>
    <dgm:pt modelId="{FBC5EF2B-EA0F-4D2E-9185-ABF681E9C243}" type="pres">
      <dgm:prSet presAssocID="{36357488-6A92-426E-8CC8-9845F2C54356}" presName="childText" presStyleLbl="conFgAcc1" presStyleIdx="4" presStyleCnt="7">
        <dgm:presLayoutVars>
          <dgm:bulletEnabled val="1"/>
        </dgm:presLayoutVars>
      </dgm:prSet>
      <dgm:spPr/>
    </dgm:pt>
    <dgm:pt modelId="{E91A8966-76CA-4758-8B96-5112CEDE37CC}" type="pres">
      <dgm:prSet presAssocID="{E3F0B0F2-CFE7-4CA1-B210-E6A58228F83A}" presName="spaceBetweenRectangles" presStyleCnt="0"/>
      <dgm:spPr/>
    </dgm:pt>
    <dgm:pt modelId="{15BEF083-D590-4BD4-8E13-4C1696F009BD}" type="pres">
      <dgm:prSet presAssocID="{E400E336-5313-45F7-AF1D-651E389AEA63}" presName="parentLin" presStyleCnt="0"/>
      <dgm:spPr/>
    </dgm:pt>
    <dgm:pt modelId="{B6E014C3-66D4-4FB4-88DC-7D380BD7C790}" type="pres">
      <dgm:prSet presAssocID="{E400E336-5313-45F7-AF1D-651E389AEA63}" presName="parentLeftMargin" presStyleLbl="node1" presStyleIdx="4" presStyleCnt="7"/>
      <dgm:spPr/>
    </dgm:pt>
    <dgm:pt modelId="{D6993014-008C-4992-8E87-29EC89DF5CC5}" type="pres">
      <dgm:prSet presAssocID="{E400E336-5313-45F7-AF1D-651E389AEA6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6119630-340E-4B9C-9282-BD807976588A}" type="pres">
      <dgm:prSet presAssocID="{E400E336-5313-45F7-AF1D-651E389AEA63}" presName="negativeSpace" presStyleCnt="0"/>
      <dgm:spPr/>
    </dgm:pt>
    <dgm:pt modelId="{476A5253-E351-4FA5-B92D-84731D0CE445}" type="pres">
      <dgm:prSet presAssocID="{E400E336-5313-45F7-AF1D-651E389AEA63}" presName="childText" presStyleLbl="conFgAcc1" presStyleIdx="5" presStyleCnt="7">
        <dgm:presLayoutVars>
          <dgm:bulletEnabled val="1"/>
        </dgm:presLayoutVars>
      </dgm:prSet>
      <dgm:spPr/>
    </dgm:pt>
    <dgm:pt modelId="{961E4B49-6603-46A3-9862-C1721980590F}" type="pres">
      <dgm:prSet presAssocID="{50E08E49-E10C-4775-9116-8D6B99676D83}" presName="spaceBetweenRectangles" presStyleCnt="0"/>
      <dgm:spPr/>
    </dgm:pt>
    <dgm:pt modelId="{3EA64A19-A68E-46D1-BC5A-52C9845DEA9C}" type="pres">
      <dgm:prSet presAssocID="{61AAB6F0-FDFA-4440-AA56-A00CA6EA4E2C}" presName="parentLin" presStyleCnt="0"/>
      <dgm:spPr/>
    </dgm:pt>
    <dgm:pt modelId="{E0B032E8-C2E7-4E65-AB4A-A32631884FDB}" type="pres">
      <dgm:prSet presAssocID="{61AAB6F0-FDFA-4440-AA56-A00CA6EA4E2C}" presName="parentLeftMargin" presStyleLbl="node1" presStyleIdx="5" presStyleCnt="7"/>
      <dgm:spPr/>
    </dgm:pt>
    <dgm:pt modelId="{7CE42C6E-6311-470F-9E15-565B5716C980}" type="pres">
      <dgm:prSet presAssocID="{61AAB6F0-FDFA-4440-AA56-A00CA6EA4E2C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2A2136B0-7649-4884-A568-93E622A5061D}" type="pres">
      <dgm:prSet presAssocID="{61AAB6F0-FDFA-4440-AA56-A00CA6EA4E2C}" presName="negativeSpace" presStyleCnt="0"/>
      <dgm:spPr/>
    </dgm:pt>
    <dgm:pt modelId="{9EBADA04-C4B3-4BC4-8D5B-6A6A25E62BF1}" type="pres">
      <dgm:prSet presAssocID="{61AAB6F0-FDFA-4440-AA56-A00CA6EA4E2C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CBBBB004-24D5-4342-A4B1-7FB67EBD8D13}" srcId="{91FAF8ED-0943-439B-855B-271A07CF09B8}" destId="{1BA2826A-9776-4B28-9032-5202140AF9E0}" srcOrd="1" destOrd="0" parTransId="{84870B41-2AEF-4733-8405-8744FA0D1C49}" sibTransId="{205BE964-3510-441D-86FE-48229ACEE6B3}"/>
    <dgm:cxn modelId="{DBBE1110-FA1C-4B62-969B-F6443CA464C2}" type="presOf" srcId="{36357488-6A92-426E-8CC8-9845F2C54356}" destId="{91C0764E-3312-4FDC-8446-A6BC3B9FD63A}" srcOrd="1" destOrd="0" presId="urn:microsoft.com/office/officeart/2005/8/layout/list1"/>
    <dgm:cxn modelId="{3A45C015-5B47-45CE-8289-86EAEC9957E4}" srcId="{91FAF8ED-0943-439B-855B-271A07CF09B8}" destId="{E400E336-5313-45F7-AF1D-651E389AEA63}" srcOrd="5" destOrd="0" parTransId="{21E2A889-7388-40B3-8C52-5A2AE4E33A8E}" sibTransId="{50E08E49-E10C-4775-9116-8D6B99676D83}"/>
    <dgm:cxn modelId="{B8C65117-127E-4D12-B127-32DBC2888278}" type="presOf" srcId="{61AAB6F0-FDFA-4440-AA56-A00CA6EA4E2C}" destId="{E0B032E8-C2E7-4E65-AB4A-A32631884FDB}" srcOrd="0" destOrd="0" presId="urn:microsoft.com/office/officeart/2005/8/layout/list1"/>
    <dgm:cxn modelId="{E52F8617-379C-4C2F-952E-553CB46A933B}" type="presOf" srcId="{61AAB6F0-FDFA-4440-AA56-A00CA6EA4E2C}" destId="{7CE42C6E-6311-470F-9E15-565B5716C980}" srcOrd="1" destOrd="0" presId="urn:microsoft.com/office/officeart/2005/8/layout/list1"/>
    <dgm:cxn modelId="{2124641B-36F5-4E83-B177-E795C1A576EF}" type="presOf" srcId="{36357488-6A92-426E-8CC8-9845F2C54356}" destId="{43A30ED3-1C73-4DC7-AD03-0D7C538EFB9E}" srcOrd="0" destOrd="0" presId="urn:microsoft.com/office/officeart/2005/8/layout/list1"/>
    <dgm:cxn modelId="{4B27C32C-270A-4448-BBE2-7B82D8B123F4}" srcId="{91FAF8ED-0943-439B-855B-271A07CF09B8}" destId="{36357488-6A92-426E-8CC8-9845F2C54356}" srcOrd="4" destOrd="0" parTransId="{2FB822A2-C346-43B5-9D3F-F7EB84EDB4DE}" sibTransId="{E3F0B0F2-CFE7-4CA1-B210-E6A58228F83A}"/>
    <dgm:cxn modelId="{48071E40-1ADC-4353-AF92-58A826389A98}" type="presOf" srcId="{1BA2826A-9776-4B28-9032-5202140AF9E0}" destId="{6094CFF0-C36B-4A48-B3C8-89E2B06EE9B9}" srcOrd="0" destOrd="0" presId="urn:microsoft.com/office/officeart/2005/8/layout/list1"/>
    <dgm:cxn modelId="{BDC10574-C79E-4289-8224-EADF087695C6}" type="presOf" srcId="{91FAF8ED-0943-439B-855B-271A07CF09B8}" destId="{5C65489C-35AA-47AD-A231-3E711C09A9B6}" srcOrd="0" destOrd="0" presId="urn:microsoft.com/office/officeart/2005/8/layout/list1"/>
    <dgm:cxn modelId="{7380FF77-8EE0-459F-8ED8-12C2741BDF0B}" type="presOf" srcId="{E400E336-5313-45F7-AF1D-651E389AEA63}" destId="{D6993014-008C-4992-8E87-29EC89DF5CC5}" srcOrd="1" destOrd="0" presId="urn:microsoft.com/office/officeart/2005/8/layout/list1"/>
    <dgm:cxn modelId="{36BC627A-31E4-4A79-8B94-4B49BE3BCF62}" srcId="{91FAF8ED-0943-439B-855B-271A07CF09B8}" destId="{E3EE0C21-B415-4809-A57F-62EDBCA0DA59}" srcOrd="2" destOrd="0" parTransId="{ACEF9AE6-899C-4F0C-A3B5-14F0ABD862EC}" sibTransId="{533E0E74-3370-4ACC-AAE9-6647218A9D0F}"/>
    <dgm:cxn modelId="{CACB648B-23CD-4AAE-89D2-9E46E8C5C416}" type="presOf" srcId="{A3361C79-6C28-407B-AE92-FD33D06B740C}" destId="{552A2F11-B03D-419B-A94B-D13A14DF3C77}" srcOrd="0" destOrd="0" presId="urn:microsoft.com/office/officeart/2005/8/layout/list1"/>
    <dgm:cxn modelId="{2998328F-C154-42D7-9D42-520EF67F3748}" type="presOf" srcId="{E3EE0C21-B415-4809-A57F-62EDBCA0DA59}" destId="{E37F680F-C6FE-4F8E-9AFC-EE1B8FAF7E49}" srcOrd="1" destOrd="0" presId="urn:microsoft.com/office/officeart/2005/8/layout/list1"/>
    <dgm:cxn modelId="{1836AB91-34F4-49FF-B875-DE81332BC6F7}" type="presOf" srcId="{E400E336-5313-45F7-AF1D-651E389AEA63}" destId="{B6E014C3-66D4-4FB4-88DC-7D380BD7C790}" srcOrd="0" destOrd="0" presId="urn:microsoft.com/office/officeart/2005/8/layout/list1"/>
    <dgm:cxn modelId="{D52A6D95-F3F2-4BE5-B3DD-5B6CCD73EA3D}" srcId="{91FAF8ED-0943-439B-855B-271A07CF09B8}" destId="{61AAB6F0-FDFA-4440-AA56-A00CA6EA4E2C}" srcOrd="6" destOrd="0" parTransId="{E5E91D74-738C-4FB5-8E87-624B87740B63}" sibTransId="{D727484E-E657-4EC6-A408-2922449239BE}"/>
    <dgm:cxn modelId="{237893A0-858A-4413-972F-1E58E4DB947E}" srcId="{91FAF8ED-0943-439B-855B-271A07CF09B8}" destId="{A3361C79-6C28-407B-AE92-FD33D06B740C}" srcOrd="3" destOrd="0" parTransId="{B0D1CCA8-7956-41BC-9F1F-CC2FFA982E9B}" sibTransId="{1A4CAACA-7972-4A42-91E8-907E9B4A01DB}"/>
    <dgm:cxn modelId="{9C8A5BB3-D514-4FF9-8146-126CE052A2F0}" type="presOf" srcId="{E3EE0C21-B415-4809-A57F-62EDBCA0DA59}" destId="{B63F5E03-63B2-4CC6-A9D5-F9B6D9557306}" srcOrd="0" destOrd="0" presId="urn:microsoft.com/office/officeart/2005/8/layout/list1"/>
    <dgm:cxn modelId="{9F4225C0-C06A-4A01-B471-2E5561C4352F}" type="presOf" srcId="{ACC49091-137D-478E-9B20-AD3715431108}" destId="{A93417AE-7973-4E8B-9DE7-64A161D5A2B1}" srcOrd="1" destOrd="0" presId="urn:microsoft.com/office/officeart/2005/8/layout/list1"/>
    <dgm:cxn modelId="{18F6E8C8-346A-4507-A513-ABF976A2619C}" type="presOf" srcId="{ACC49091-137D-478E-9B20-AD3715431108}" destId="{BF5630EF-7017-46E1-9A61-4B4F60B4EF32}" srcOrd="0" destOrd="0" presId="urn:microsoft.com/office/officeart/2005/8/layout/list1"/>
    <dgm:cxn modelId="{FCF6E7E5-88E6-486D-809C-7E0EDA51A332}" srcId="{91FAF8ED-0943-439B-855B-271A07CF09B8}" destId="{ACC49091-137D-478E-9B20-AD3715431108}" srcOrd="0" destOrd="0" parTransId="{00CE058E-34A6-42FD-AD8E-2AF745E57B7D}" sibTransId="{81FDB69E-13F0-4774-9EC6-17FB52F09389}"/>
    <dgm:cxn modelId="{23C82BEB-7299-418C-BF1D-1A99580B71F3}" type="presOf" srcId="{1BA2826A-9776-4B28-9032-5202140AF9E0}" destId="{EA830B16-614B-4A43-98C5-E7682D188B9A}" srcOrd="1" destOrd="0" presId="urn:microsoft.com/office/officeart/2005/8/layout/list1"/>
    <dgm:cxn modelId="{2E7435FD-6AC1-4DD2-AFB8-C2DF5E4ECBB4}" type="presOf" srcId="{A3361C79-6C28-407B-AE92-FD33D06B740C}" destId="{D6B95C71-646E-49DC-87CA-CF9111B7BFBD}" srcOrd="1" destOrd="0" presId="urn:microsoft.com/office/officeart/2005/8/layout/list1"/>
    <dgm:cxn modelId="{96401064-93C9-42FB-BBA9-0F861A2D4D41}" type="presParOf" srcId="{5C65489C-35AA-47AD-A231-3E711C09A9B6}" destId="{4A7237AC-6990-4BF3-9081-E9F012E372A7}" srcOrd="0" destOrd="0" presId="urn:microsoft.com/office/officeart/2005/8/layout/list1"/>
    <dgm:cxn modelId="{E5A196B1-EC39-4ED5-9DE2-C9860F521420}" type="presParOf" srcId="{4A7237AC-6990-4BF3-9081-E9F012E372A7}" destId="{BF5630EF-7017-46E1-9A61-4B4F60B4EF32}" srcOrd="0" destOrd="0" presId="urn:microsoft.com/office/officeart/2005/8/layout/list1"/>
    <dgm:cxn modelId="{DC174BC0-F8D2-4C98-B0EA-7A243C1ABF1F}" type="presParOf" srcId="{4A7237AC-6990-4BF3-9081-E9F012E372A7}" destId="{A93417AE-7973-4E8B-9DE7-64A161D5A2B1}" srcOrd="1" destOrd="0" presId="urn:microsoft.com/office/officeart/2005/8/layout/list1"/>
    <dgm:cxn modelId="{64125E0C-04B1-4A12-8992-818C2A69490C}" type="presParOf" srcId="{5C65489C-35AA-47AD-A231-3E711C09A9B6}" destId="{709A7811-E9CA-42C0-9534-9A5A0E8B13F4}" srcOrd="1" destOrd="0" presId="urn:microsoft.com/office/officeart/2005/8/layout/list1"/>
    <dgm:cxn modelId="{8E12CA39-4C32-4EAC-BD45-1E5EECF51988}" type="presParOf" srcId="{5C65489C-35AA-47AD-A231-3E711C09A9B6}" destId="{FAD7BCE7-E1E6-4778-8EA0-1FBD7374309C}" srcOrd="2" destOrd="0" presId="urn:microsoft.com/office/officeart/2005/8/layout/list1"/>
    <dgm:cxn modelId="{2F25DD85-CD60-43E3-ABD3-90F23361167F}" type="presParOf" srcId="{5C65489C-35AA-47AD-A231-3E711C09A9B6}" destId="{DB12F1F3-9A20-453A-B390-6B0436A9264A}" srcOrd="3" destOrd="0" presId="urn:microsoft.com/office/officeart/2005/8/layout/list1"/>
    <dgm:cxn modelId="{4D1564F9-DF18-4454-857F-C687C49C7E90}" type="presParOf" srcId="{5C65489C-35AA-47AD-A231-3E711C09A9B6}" destId="{8A2AF4DD-AD0B-40FC-876F-E345723F6201}" srcOrd="4" destOrd="0" presId="urn:microsoft.com/office/officeart/2005/8/layout/list1"/>
    <dgm:cxn modelId="{1ECF7B7F-7142-4692-A916-8C30D03EF34D}" type="presParOf" srcId="{8A2AF4DD-AD0B-40FC-876F-E345723F6201}" destId="{6094CFF0-C36B-4A48-B3C8-89E2B06EE9B9}" srcOrd="0" destOrd="0" presId="urn:microsoft.com/office/officeart/2005/8/layout/list1"/>
    <dgm:cxn modelId="{024B8C08-B7F0-4A51-886F-B9C95381188C}" type="presParOf" srcId="{8A2AF4DD-AD0B-40FC-876F-E345723F6201}" destId="{EA830B16-614B-4A43-98C5-E7682D188B9A}" srcOrd="1" destOrd="0" presId="urn:microsoft.com/office/officeart/2005/8/layout/list1"/>
    <dgm:cxn modelId="{D1AF0638-16A8-40A7-8E23-DA22E5F2C7DC}" type="presParOf" srcId="{5C65489C-35AA-47AD-A231-3E711C09A9B6}" destId="{74E25B0C-C790-4369-B03F-AF02C1F5CD2F}" srcOrd="5" destOrd="0" presId="urn:microsoft.com/office/officeart/2005/8/layout/list1"/>
    <dgm:cxn modelId="{25BAD528-5BBC-429B-ADA8-CE261B207246}" type="presParOf" srcId="{5C65489C-35AA-47AD-A231-3E711C09A9B6}" destId="{62643B62-EC1D-4C9B-B5FA-306B9B4233E5}" srcOrd="6" destOrd="0" presId="urn:microsoft.com/office/officeart/2005/8/layout/list1"/>
    <dgm:cxn modelId="{91DA95E3-0183-48B0-B7FF-DAAB08EF6475}" type="presParOf" srcId="{5C65489C-35AA-47AD-A231-3E711C09A9B6}" destId="{E7FDC781-EA89-47D6-B4F8-252926A1C234}" srcOrd="7" destOrd="0" presId="urn:microsoft.com/office/officeart/2005/8/layout/list1"/>
    <dgm:cxn modelId="{17375603-D2BB-4722-BFE5-2A21EAFBD1B0}" type="presParOf" srcId="{5C65489C-35AA-47AD-A231-3E711C09A9B6}" destId="{C5936234-DA37-4F04-B27D-1B252D438D5A}" srcOrd="8" destOrd="0" presId="urn:microsoft.com/office/officeart/2005/8/layout/list1"/>
    <dgm:cxn modelId="{F7099E1A-6B74-49ED-B908-DA7AB65A2D64}" type="presParOf" srcId="{C5936234-DA37-4F04-B27D-1B252D438D5A}" destId="{B63F5E03-63B2-4CC6-A9D5-F9B6D9557306}" srcOrd="0" destOrd="0" presId="urn:microsoft.com/office/officeart/2005/8/layout/list1"/>
    <dgm:cxn modelId="{6402C59F-7CDE-4F80-AE04-45D35C94611A}" type="presParOf" srcId="{C5936234-DA37-4F04-B27D-1B252D438D5A}" destId="{E37F680F-C6FE-4F8E-9AFC-EE1B8FAF7E49}" srcOrd="1" destOrd="0" presId="urn:microsoft.com/office/officeart/2005/8/layout/list1"/>
    <dgm:cxn modelId="{6D54A997-E8D4-4F25-8CC2-DFA8F406C7B7}" type="presParOf" srcId="{5C65489C-35AA-47AD-A231-3E711C09A9B6}" destId="{BBFB5801-EC5F-4A5B-BEFA-8DB32857CCF1}" srcOrd="9" destOrd="0" presId="urn:microsoft.com/office/officeart/2005/8/layout/list1"/>
    <dgm:cxn modelId="{5C345D8C-A379-4F60-8B00-DB5A438244D1}" type="presParOf" srcId="{5C65489C-35AA-47AD-A231-3E711C09A9B6}" destId="{0ADAA563-6338-4392-8A20-EF1AA932B1B2}" srcOrd="10" destOrd="0" presId="urn:microsoft.com/office/officeart/2005/8/layout/list1"/>
    <dgm:cxn modelId="{0450D5B6-4235-4721-B064-734796D5E238}" type="presParOf" srcId="{5C65489C-35AA-47AD-A231-3E711C09A9B6}" destId="{4255DAFF-0BDB-4001-8DD0-15C8811E83B2}" srcOrd="11" destOrd="0" presId="urn:microsoft.com/office/officeart/2005/8/layout/list1"/>
    <dgm:cxn modelId="{22FCAD31-D35B-45D2-A4C0-4CCAB6F22643}" type="presParOf" srcId="{5C65489C-35AA-47AD-A231-3E711C09A9B6}" destId="{5FAD3134-78DC-4258-8CA3-3335605BEC8E}" srcOrd="12" destOrd="0" presId="urn:microsoft.com/office/officeart/2005/8/layout/list1"/>
    <dgm:cxn modelId="{AAF966E7-A980-4E14-8099-840B9095D248}" type="presParOf" srcId="{5FAD3134-78DC-4258-8CA3-3335605BEC8E}" destId="{552A2F11-B03D-419B-A94B-D13A14DF3C77}" srcOrd="0" destOrd="0" presId="urn:microsoft.com/office/officeart/2005/8/layout/list1"/>
    <dgm:cxn modelId="{04DB21F4-D757-4085-A7BA-ADB9556F2D0B}" type="presParOf" srcId="{5FAD3134-78DC-4258-8CA3-3335605BEC8E}" destId="{D6B95C71-646E-49DC-87CA-CF9111B7BFBD}" srcOrd="1" destOrd="0" presId="urn:microsoft.com/office/officeart/2005/8/layout/list1"/>
    <dgm:cxn modelId="{DCCAF68F-320D-4FDC-B10E-BB1CC2FFBBBF}" type="presParOf" srcId="{5C65489C-35AA-47AD-A231-3E711C09A9B6}" destId="{07749FDB-9A45-4377-99AE-78185ECDD6D6}" srcOrd="13" destOrd="0" presId="urn:microsoft.com/office/officeart/2005/8/layout/list1"/>
    <dgm:cxn modelId="{1F67C5C8-7E18-4FD9-8EF8-492E58BA78FD}" type="presParOf" srcId="{5C65489C-35AA-47AD-A231-3E711C09A9B6}" destId="{D62A232D-A09B-492F-8A48-757BC83FC0E3}" srcOrd="14" destOrd="0" presId="urn:microsoft.com/office/officeart/2005/8/layout/list1"/>
    <dgm:cxn modelId="{3ACFE35D-2747-4868-8E0F-0AF9C60221C7}" type="presParOf" srcId="{5C65489C-35AA-47AD-A231-3E711C09A9B6}" destId="{164FB760-3C97-46A6-BD51-AA7F31850923}" srcOrd="15" destOrd="0" presId="urn:microsoft.com/office/officeart/2005/8/layout/list1"/>
    <dgm:cxn modelId="{FFD341B3-9675-4A31-8B2E-33942E51314C}" type="presParOf" srcId="{5C65489C-35AA-47AD-A231-3E711C09A9B6}" destId="{490CE5DF-E538-45F7-AB96-2A73AD5B3102}" srcOrd="16" destOrd="0" presId="urn:microsoft.com/office/officeart/2005/8/layout/list1"/>
    <dgm:cxn modelId="{107518BF-E934-4C7F-A45D-431EF3B95D22}" type="presParOf" srcId="{490CE5DF-E538-45F7-AB96-2A73AD5B3102}" destId="{43A30ED3-1C73-4DC7-AD03-0D7C538EFB9E}" srcOrd="0" destOrd="0" presId="urn:microsoft.com/office/officeart/2005/8/layout/list1"/>
    <dgm:cxn modelId="{93B82276-4B45-4605-9F7D-48520D2EDD37}" type="presParOf" srcId="{490CE5DF-E538-45F7-AB96-2A73AD5B3102}" destId="{91C0764E-3312-4FDC-8446-A6BC3B9FD63A}" srcOrd="1" destOrd="0" presId="urn:microsoft.com/office/officeart/2005/8/layout/list1"/>
    <dgm:cxn modelId="{4E399371-BDA8-42E3-99C7-8F99D2D58EA4}" type="presParOf" srcId="{5C65489C-35AA-47AD-A231-3E711C09A9B6}" destId="{52BDD996-B8EA-4096-BE32-5AC991BE5469}" srcOrd="17" destOrd="0" presId="urn:microsoft.com/office/officeart/2005/8/layout/list1"/>
    <dgm:cxn modelId="{AD0C58B9-4AEA-4BF9-A0B4-58ED478466E4}" type="presParOf" srcId="{5C65489C-35AA-47AD-A231-3E711C09A9B6}" destId="{FBC5EF2B-EA0F-4D2E-9185-ABF681E9C243}" srcOrd="18" destOrd="0" presId="urn:microsoft.com/office/officeart/2005/8/layout/list1"/>
    <dgm:cxn modelId="{EE9E6AC8-D13E-453C-AA0D-1234A3ABB9F7}" type="presParOf" srcId="{5C65489C-35AA-47AD-A231-3E711C09A9B6}" destId="{E91A8966-76CA-4758-8B96-5112CEDE37CC}" srcOrd="19" destOrd="0" presId="urn:microsoft.com/office/officeart/2005/8/layout/list1"/>
    <dgm:cxn modelId="{185CDFD6-1FE0-4559-B9CE-453D71CACC4B}" type="presParOf" srcId="{5C65489C-35AA-47AD-A231-3E711C09A9B6}" destId="{15BEF083-D590-4BD4-8E13-4C1696F009BD}" srcOrd="20" destOrd="0" presId="urn:microsoft.com/office/officeart/2005/8/layout/list1"/>
    <dgm:cxn modelId="{98C087E1-B854-4C33-9F48-E983A7721022}" type="presParOf" srcId="{15BEF083-D590-4BD4-8E13-4C1696F009BD}" destId="{B6E014C3-66D4-4FB4-88DC-7D380BD7C790}" srcOrd="0" destOrd="0" presId="urn:microsoft.com/office/officeart/2005/8/layout/list1"/>
    <dgm:cxn modelId="{77D78661-C744-48F3-BB6B-3C12A1A99D03}" type="presParOf" srcId="{15BEF083-D590-4BD4-8E13-4C1696F009BD}" destId="{D6993014-008C-4992-8E87-29EC89DF5CC5}" srcOrd="1" destOrd="0" presId="urn:microsoft.com/office/officeart/2005/8/layout/list1"/>
    <dgm:cxn modelId="{43F9E2EB-E9CC-4866-847D-A706F7FAD7A1}" type="presParOf" srcId="{5C65489C-35AA-47AD-A231-3E711C09A9B6}" destId="{06119630-340E-4B9C-9282-BD807976588A}" srcOrd="21" destOrd="0" presId="urn:microsoft.com/office/officeart/2005/8/layout/list1"/>
    <dgm:cxn modelId="{DA06009D-59DC-4182-A4CA-F61A32C7F1D5}" type="presParOf" srcId="{5C65489C-35AA-47AD-A231-3E711C09A9B6}" destId="{476A5253-E351-4FA5-B92D-84731D0CE445}" srcOrd="22" destOrd="0" presId="urn:microsoft.com/office/officeart/2005/8/layout/list1"/>
    <dgm:cxn modelId="{A251D35B-285E-4199-B68A-D9A3AE0D4E9C}" type="presParOf" srcId="{5C65489C-35AA-47AD-A231-3E711C09A9B6}" destId="{961E4B49-6603-46A3-9862-C1721980590F}" srcOrd="23" destOrd="0" presId="urn:microsoft.com/office/officeart/2005/8/layout/list1"/>
    <dgm:cxn modelId="{35EF385A-C332-49B1-BE1B-FB99661684D6}" type="presParOf" srcId="{5C65489C-35AA-47AD-A231-3E711C09A9B6}" destId="{3EA64A19-A68E-46D1-BC5A-52C9845DEA9C}" srcOrd="24" destOrd="0" presId="urn:microsoft.com/office/officeart/2005/8/layout/list1"/>
    <dgm:cxn modelId="{F8E1A785-DD3B-486B-95BB-2605AE30B47E}" type="presParOf" srcId="{3EA64A19-A68E-46D1-BC5A-52C9845DEA9C}" destId="{E0B032E8-C2E7-4E65-AB4A-A32631884FDB}" srcOrd="0" destOrd="0" presId="urn:microsoft.com/office/officeart/2005/8/layout/list1"/>
    <dgm:cxn modelId="{3782356E-072F-40F6-ABFB-0DD672B41A13}" type="presParOf" srcId="{3EA64A19-A68E-46D1-BC5A-52C9845DEA9C}" destId="{7CE42C6E-6311-470F-9E15-565B5716C980}" srcOrd="1" destOrd="0" presId="urn:microsoft.com/office/officeart/2005/8/layout/list1"/>
    <dgm:cxn modelId="{90A2922E-3218-4D18-A164-E0E313D2D71B}" type="presParOf" srcId="{5C65489C-35AA-47AD-A231-3E711C09A9B6}" destId="{2A2136B0-7649-4884-A568-93E622A5061D}" srcOrd="25" destOrd="0" presId="urn:microsoft.com/office/officeart/2005/8/layout/list1"/>
    <dgm:cxn modelId="{DACF0E3E-E7FD-46F5-AF87-79BEA4083789}" type="presParOf" srcId="{5C65489C-35AA-47AD-A231-3E711C09A9B6}" destId="{9EBADA04-C4B3-4BC4-8D5B-6A6A25E62BF1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8DE33-060C-4B4A-82B7-C6982A4A4349}">
      <dsp:nvSpPr>
        <dsp:cNvPr id="0" name=""/>
        <dsp:cNvSpPr/>
      </dsp:nvSpPr>
      <dsp:spPr>
        <a:xfrm>
          <a:off x="716045" y="750022"/>
          <a:ext cx="1063986" cy="10639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1CC6D-3D9C-46D1-893E-206F13DC48A9}">
      <dsp:nvSpPr>
        <dsp:cNvPr id="0" name=""/>
        <dsp:cNvSpPr/>
      </dsp:nvSpPr>
      <dsp:spPr>
        <a:xfrm>
          <a:off x="65831" y="2128840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ChronoNet is a social media site with a new twist</a:t>
          </a:r>
        </a:p>
      </dsp:txBody>
      <dsp:txXfrm>
        <a:off x="65831" y="2128840"/>
        <a:ext cx="2364415" cy="720000"/>
      </dsp:txXfrm>
    </dsp:sp>
    <dsp:sp modelId="{A42946F8-1F9E-428F-AD45-FA33CA3DF8F3}">
      <dsp:nvSpPr>
        <dsp:cNvPr id="0" name=""/>
        <dsp:cNvSpPr/>
      </dsp:nvSpPr>
      <dsp:spPr>
        <a:xfrm>
          <a:off x="3494233" y="750022"/>
          <a:ext cx="1063986" cy="10639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262F3-D351-40A4-B17D-13CF2D811590}">
      <dsp:nvSpPr>
        <dsp:cNvPr id="0" name=""/>
        <dsp:cNvSpPr/>
      </dsp:nvSpPr>
      <dsp:spPr>
        <a:xfrm>
          <a:off x="2844019" y="2128840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Our platform offers something different</a:t>
          </a:r>
        </a:p>
      </dsp:txBody>
      <dsp:txXfrm>
        <a:off x="2844019" y="2128840"/>
        <a:ext cx="2364415" cy="720000"/>
      </dsp:txXfrm>
    </dsp:sp>
    <dsp:sp modelId="{D34D7B5E-0F8C-48D0-8805-9CD2559B7772}">
      <dsp:nvSpPr>
        <dsp:cNvPr id="0" name=""/>
        <dsp:cNvSpPr/>
      </dsp:nvSpPr>
      <dsp:spPr>
        <a:xfrm>
          <a:off x="6272420" y="750022"/>
          <a:ext cx="1063986" cy="10639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DF4ED-4F98-4D10-8DBB-74A5F7B7CA6A}">
      <dsp:nvSpPr>
        <dsp:cNvPr id="0" name=""/>
        <dsp:cNvSpPr/>
      </dsp:nvSpPr>
      <dsp:spPr>
        <a:xfrm>
          <a:off x="5622206" y="2128840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Each post is created with a timer. </a:t>
          </a:r>
        </a:p>
      </dsp:txBody>
      <dsp:txXfrm>
        <a:off x="5622206" y="2128840"/>
        <a:ext cx="2364415" cy="720000"/>
      </dsp:txXfrm>
    </dsp:sp>
    <dsp:sp modelId="{0E725FC5-0F24-4177-AF06-1EAB709B88DA}">
      <dsp:nvSpPr>
        <dsp:cNvPr id="0" name=""/>
        <dsp:cNvSpPr/>
      </dsp:nvSpPr>
      <dsp:spPr>
        <a:xfrm>
          <a:off x="9050608" y="750022"/>
          <a:ext cx="1063986" cy="10639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EBE14-924E-4661-AA5E-9B3BDEB5FA9E}">
      <dsp:nvSpPr>
        <dsp:cNvPr id="0" name=""/>
        <dsp:cNvSpPr/>
      </dsp:nvSpPr>
      <dsp:spPr>
        <a:xfrm>
          <a:off x="8400394" y="2128840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Once that timer reaches 0, the post is removed.</a:t>
          </a:r>
        </a:p>
      </dsp:txBody>
      <dsp:txXfrm>
        <a:off x="8400394" y="2128840"/>
        <a:ext cx="236441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7BCE7-E1E6-4778-8EA0-1FBD7374309C}">
      <dsp:nvSpPr>
        <dsp:cNvPr id="0" name=""/>
        <dsp:cNvSpPr/>
      </dsp:nvSpPr>
      <dsp:spPr>
        <a:xfrm>
          <a:off x="0" y="387137"/>
          <a:ext cx="62611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3417AE-7973-4E8B-9DE7-64A161D5A2B1}">
      <dsp:nvSpPr>
        <dsp:cNvPr id="0" name=""/>
        <dsp:cNvSpPr/>
      </dsp:nvSpPr>
      <dsp:spPr>
        <a:xfrm>
          <a:off x="313055" y="136217"/>
          <a:ext cx="4382770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Account creation deletion</a:t>
          </a:r>
        </a:p>
      </dsp:txBody>
      <dsp:txXfrm>
        <a:off x="337553" y="160715"/>
        <a:ext cx="4333774" cy="452844"/>
      </dsp:txXfrm>
    </dsp:sp>
    <dsp:sp modelId="{62643B62-EC1D-4C9B-B5FA-306B9B4233E5}">
      <dsp:nvSpPr>
        <dsp:cNvPr id="0" name=""/>
        <dsp:cNvSpPr/>
      </dsp:nvSpPr>
      <dsp:spPr>
        <a:xfrm>
          <a:off x="0" y="1158257"/>
          <a:ext cx="62611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830B16-614B-4A43-98C5-E7682D188B9A}">
      <dsp:nvSpPr>
        <dsp:cNvPr id="0" name=""/>
        <dsp:cNvSpPr/>
      </dsp:nvSpPr>
      <dsp:spPr>
        <a:xfrm>
          <a:off x="313055" y="907337"/>
          <a:ext cx="438277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Following</a:t>
          </a:r>
        </a:p>
      </dsp:txBody>
      <dsp:txXfrm>
        <a:off x="337553" y="931835"/>
        <a:ext cx="4333774" cy="452844"/>
      </dsp:txXfrm>
    </dsp:sp>
    <dsp:sp modelId="{0ADAA563-6338-4392-8A20-EF1AA932B1B2}">
      <dsp:nvSpPr>
        <dsp:cNvPr id="0" name=""/>
        <dsp:cNvSpPr/>
      </dsp:nvSpPr>
      <dsp:spPr>
        <a:xfrm>
          <a:off x="0" y="1929377"/>
          <a:ext cx="62611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7F680F-C6FE-4F8E-9AFC-EE1B8FAF7E49}">
      <dsp:nvSpPr>
        <dsp:cNvPr id="0" name=""/>
        <dsp:cNvSpPr/>
      </dsp:nvSpPr>
      <dsp:spPr>
        <a:xfrm>
          <a:off x="313055" y="1678457"/>
          <a:ext cx="4382770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Personalized Feed</a:t>
          </a:r>
        </a:p>
      </dsp:txBody>
      <dsp:txXfrm>
        <a:off x="337553" y="1702955"/>
        <a:ext cx="4333774" cy="452844"/>
      </dsp:txXfrm>
    </dsp:sp>
    <dsp:sp modelId="{D62A232D-A09B-492F-8A48-757BC83FC0E3}">
      <dsp:nvSpPr>
        <dsp:cNvPr id="0" name=""/>
        <dsp:cNvSpPr/>
      </dsp:nvSpPr>
      <dsp:spPr>
        <a:xfrm>
          <a:off x="0" y="2700497"/>
          <a:ext cx="62611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B95C71-646E-49DC-87CA-CF9111B7BFBD}">
      <dsp:nvSpPr>
        <dsp:cNvPr id="0" name=""/>
        <dsp:cNvSpPr/>
      </dsp:nvSpPr>
      <dsp:spPr>
        <a:xfrm>
          <a:off x="313055" y="2449577"/>
          <a:ext cx="4382770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Profile editing</a:t>
          </a:r>
        </a:p>
      </dsp:txBody>
      <dsp:txXfrm>
        <a:off x="337553" y="2474075"/>
        <a:ext cx="4333774" cy="452844"/>
      </dsp:txXfrm>
    </dsp:sp>
    <dsp:sp modelId="{FBC5EF2B-EA0F-4D2E-9185-ABF681E9C243}">
      <dsp:nvSpPr>
        <dsp:cNvPr id="0" name=""/>
        <dsp:cNvSpPr/>
      </dsp:nvSpPr>
      <dsp:spPr>
        <a:xfrm>
          <a:off x="0" y="3471617"/>
          <a:ext cx="62611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C0764E-3312-4FDC-8446-A6BC3B9FD63A}">
      <dsp:nvSpPr>
        <dsp:cNvPr id="0" name=""/>
        <dsp:cNvSpPr/>
      </dsp:nvSpPr>
      <dsp:spPr>
        <a:xfrm>
          <a:off x="313055" y="3220697"/>
          <a:ext cx="4382770" cy="5018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Hovering</a:t>
          </a:r>
        </a:p>
      </dsp:txBody>
      <dsp:txXfrm>
        <a:off x="337553" y="3245195"/>
        <a:ext cx="4333774" cy="452844"/>
      </dsp:txXfrm>
    </dsp:sp>
    <dsp:sp modelId="{476A5253-E351-4FA5-B92D-84731D0CE445}">
      <dsp:nvSpPr>
        <dsp:cNvPr id="0" name=""/>
        <dsp:cNvSpPr/>
      </dsp:nvSpPr>
      <dsp:spPr>
        <a:xfrm>
          <a:off x="0" y="4242737"/>
          <a:ext cx="62611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993014-008C-4992-8E87-29EC89DF5CC5}">
      <dsp:nvSpPr>
        <dsp:cNvPr id="0" name=""/>
        <dsp:cNvSpPr/>
      </dsp:nvSpPr>
      <dsp:spPr>
        <a:xfrm>
          <a:off x="313055" y="3991817"/>
          <a:ext cx="4382770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Markdown</a:t>
          </a:r>
        </a:p>
      </dsp:txBody>
      <dsp:txXfrm>
        <a:off x="337553" y="4016315"/>
        <a:ext cx="4333774" cy="452844"/>
      </dsp:txXfrm>
    </dsp:sp>
    <dsp:sp modelId="{9EBADA04-C4B3-4BC4-8D5B-6A6A25E62BF1}">
      <dsp:nvSpPr>
        <dsp:cNvPr id="0" name=""/>
        <dsp:cNvSpPr/>
      </dsp:nvSpPr>
      <dsp:spPr>
        <a:xfrm>
          <a:off x="0" y="5013857"/>
          <a:ext cx="62611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E42C6E-6311-470F-9E15-565B5716C980}">
      <dsp:nvSpPr>
        <dsp:cNvPr id="0" name=""/>
        <dsp:cNvSpPr/>
      </dsp:nvSpPr>
      <dsp:spPr>
        <a:xfrm>
          <a:off x="313055" y="4762937"/>
          <a:ext cx="4382770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Post timer</a:t>
          </a:r>
        </a:p>
      </dsp:txBody>
      <dsp:txXfrm>
        <a:off x="337553" y="4787435"/>
        <a:ext cx="433377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2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1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876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1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99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2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7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6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7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9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EF03-7A64-4EA3-AC27-6D5E723DB0F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96E1F-1793-4844-8F9D-D302F0B7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8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khrono.spac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6B563E-F695-4BB4-86B6-45A586138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933" y="4233672"/>
            <a:ext cx="8144134" cy="114582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600" dirty="0"/>
              <a:t>By: Matt Baker, Parker Spires, Jason </a:t>
            </a:r>
            <a:r>
              <a:rPr lang="en-US" sz="1600" dirty="0" err="1"/>
              <a:t>Fantl</a:t>
            </a:r>
            <a:r>
              <a:rPr lang="en-US" sz="1600" dirty="0"/>
              <a:t>, </a:t>
            </a:r>
            <a:r>
              <a:rPr lang="en-US" sz="1600" dirty="0" err="1"/>
              <a:t>Jarek</a:t>
            </a:r>
            <a:r>
              <a:rPr lang="en-US" sz="1600" dirty="0"/>
              <a:t> Brown, and Jacob Hendricks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9D05D50-2390-4FC5-AAA8-A6C795A589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1333C"/>
              </a:clrFrom>
              <a:clrTo>
                <a:srgbClr val="31333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75" y="2625394"/>
            <a:ext cx="7485444" cy="16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F415-FB08-4CEF-909A-46C6825B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4276-5CE0-444B-8979-87D55707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honeypot for the default admin endpoint</a:t>
            </a:r>
          </a:p>
          <a:p>
            <a:pPr lvl="1"/>
            <a:r>
              <a:rPr lang="en-US" dirty="0"/>
              <a:t>Actual endpoint relocated</a:t>
            </a:r>
          </a:p>
          <a:p>
            <a:pPr lvl="1"/>
            <a:endParaRPr lang="en-US" dirty="0"/>
          </a:p>
          <a:p>
            <a:r>
              <a:rPr lang="en-US" dirty="0"/>
              <a:t>Cross Site Request Forgery protections (CSRF token)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Valid host/domain explicitly specified</a:t>
            </a:r>
          </a:p>
        </p:txBody>
      </p:sp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DA6D58D7-FBBF-41C5-A995-C915549D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48" y="4743261"/>
            <a:ext cx="1695635" cy="1695635"/>
          </a:xfrm>
          <a:prstGeom prst="rect">
            <a:avLst/>
          </a:prstGeom>
        </p:spPr>
      </p:pic>
      <p:pic>
        <p:nvPicPr>
          <p:cNvPr id="10" name="Picture 9" descr="A yellow dog wearing a red shirt&#10;&#10;Description automatically generated with low confidence">
            <a:extLst>
              <a:ext uri="{FF2B5EF4-FFF2-40B4-BE49-F238E27FC236}">
                <a16:creationId xmlns:a16="http://schemas.microsoft.com/office/drawing/2014/main" id="{4FB47653-D3D6-4E56-94CC-23BE03AEA2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574" y="3040910"/>
            <a:ext cx="2650429" cy="33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1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6AB9-259C-4387-BE96-403B87D8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C820-46BC-49D6-98F7-C08B38D4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01363"/>
            <a:ext cx="5613947" cy="35993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created bots to test our site and make it feel alive</a:t>
            </a:r>
          </a:p>
          <a:p>
            <a:pPr lvl="1"/>
            <a:r>
              <a:rPr lang="en-US" dirty="0"/>
              <a:t>They caught a bug that we missed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Generate text with GPT-2</a:t>
            </a:r>
          </a:p>
          <a:p>
            <a:endParaRPr lang="en-US" dirty="0"/>
          </a:p>
          <a:p>
            <a:r>
              <a:rPr lang="en-US" dirty="0"/>
              <a:t>Start with three random posts</a:t>
            </a:r>
          </a:p>
          <a:p>
            <a:endParaRPr lang="en-US" dirty="0"/>
          </a:p>
          <a:p>
            <a:r>
              <a:rPr lang="en-US" dirty="0"/>
              <a:t>Every other post is made with the context of the previous posts</a:t>
            </a:r>
          </a:p>
          <a:p>
            <a:endParaRPr lang="en-US" dirty="0"/>
          </a:p>
          <a:p>
            <a:r>
              <a:rPr lang="en-US" dirty="0"/>
              <a:t>This gives each bot their own personality</a:t>
            </a:r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5AB06421-10AF-4215-809E-1810E1343F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440752"/>
              </p:ext>
            </p:extLst>
          </p:nvPr>
        </p:nvGraphicFramePr>
        <p:xfrm>
          <a:off x="4368663" y="1351706"/>
          <a:ext cx="8449600" cy="4753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resentation" r:id="rId3" imgW="4445696" imgH="2500997" progId="PowerPoint.OpenDocumentPresentation.12">
                  <p:embed/>
                </p:oleObj>
              </mc:Choice>
              <mc:Fallback>
                <p:oleObj name="Presentation" r:id="rId3" imgW="4445696" imgH="2500997" progId="PowerPoint.OpenDocumentPresentation.12">
                  <p:embed/>
                  <p:pic>
                    <p:nvPicPr>
                      <p:cNvPr id="8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F3ED266-0CE6-434C-BCCC-12E62EF1E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8663" y="1351706"/>
                        <a:ext cx="8449600" cy="4753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14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1392-D03C-4612-A3E8-74CF13B4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3C2D-4667-4334-BF70-6A6C2471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881" y="3265441"/>
            <a:ext cx="7347943" cy="20720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Website: </a:t>
            </a:r>
            <a:r>
              <a:rPr lang="en-US" sz="3600" dirty="0">
                <a:hlinkClick r:id="rId2"/>
              </a:rPr>
              <a:t>https://khrono.space/</a:t>
            </a:r>
            <a:r>
              <a:rPr lang="en-US" sz="3600" dirty="0"/>
              <a:t> 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B3259746-4122-4F70-8147-2AB7FDC13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6" y="2110348"/>
            <a:ext cx="3614485" cy="468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6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9017-486E-48C2-A415-D9CD07A2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A0B4-3219-4F92-B4DF-1871FC88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Once we have real users on the platform, we can add a more sophisticated post ordering and recommendations.</a:t>
            </a:r>
          </a:p>
          <a:p>
            <a:endParaRPr lang="en-US" dirty="0"/>
          </a:p>
          <a:p>
            <a:r>
              <a:rPr lang="en-US" dirty="0"/>
              <a:t>We also have the option of adding more social features such as comments and direct messages.</a:t>
            </a:r>
          </a:p>
        </p:txBody>
      </p:sp>
    </p:spTree>
    <p:extLst>
      <p:ext uri="{BB962C8B-B14F-4D97-AF65-F5344CB8AC3E}">
        <p14:creationId xmlns:p14="http://schemas.microsoft.com/office/powerpoint/2010/main" val="41892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4FA49B-6527-10B9-5A5D-E7E94F0A9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71503"/>
              </p:ext>
            </p:extLst>
          </p:nvPr>
        </p:nvGraphicFramePr>
        <p:xfrm>
          <a:off x="680679" y="2301125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279DE-1BA5-4D6C-A4F6-BD7D0A14A3D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5827" y="6858000"/>
            <a:ext cx="9613900" cy="115888"/>
          </a:xfrm>
        </p:spPr>
        <p:txBody>
          <a:bodyPr>
            <a:normAutofit fontScale="25000" lnSpcReduction="20000"/>
          </a:bodyPr>
          <a:lstStyle/>
          <a:p>
            <a:r>
              <a:rPr lang="en-US" dirty="0" err="1"/>
              <a:t>ChronoNet</a:t>
            </a:r>
            <a:r>
              <a:rPr lang="en-US" dirty="0"/>
              <a:t> is a social media site with a new twist</a:t>
            </a:r>
          </a:p>
          <a:p>
            <a:endParaRPr lang="en-US" dirty="0"/>
          </a:p>
          <a:p>
            <a:r>
              <a:rPr lang="en-US" dirty="0"/>
              <a:t>Our platform offers something different</a:t>
            </a:r>
          </a:p>
          <a:p>
            <a:endParaRPr lang="en-US" dirty="0"/>
          </a:p>
          <a:p>
            <a:r>
              <a:rPr lang="en-US" dirty="0"/>
              <a:t>Each post is created with a timer. </a:t>
            </a:r>
          </a:p>
          <a:p>
            <a:endParaRPr lang="en-US" dirty="0"/>
          </a:p>
          <a:p>
            <a:r>
              <a:rPr lang="en-US" dirty="0"/>
              <a:t>Once that timer reaches 0, the post is removed.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0C97D20-5A8B-4729-93BE-D540EA8945A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31333C"/>
              </a:clrFrom>
              <a:clrTo>
                <a:srgbClr val="31333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61" y="588722"/>
            <a:ext cx="6727632" cy="14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9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E0887-DB46-4853-839D-DC861B09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Time Function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4E5D72A-F022-7F58-9F54-ED1C7F0528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4136123" cy="3599316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Liking increases time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Disliking decreases time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Effectiveness of interacting decreases nonlinearly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𝑑𝑒𝑐𝑎𝑦</m:t>
                            </m:r>
                          </m:den>
                        </m:f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4E5D72A-F022-7F58-9F54-ED1C7F052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4136123" cy="3599316"/>
              </a:xfrm>
              <a:blipFill>
                <a:blip r:embed="rId4"/>
                <a:stretch>
                  <a:fillRect l="-1032" t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1C6FED8-DD1E-445F-92BD-DFFC812E4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97" y="609600"/>
            <a:ext cx="560832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E9F087-4CA8-4847-A7F5-D5C0740886D4}"/>
              </a:ext>
            </a:extLst>
          </p:cNvPr>
          <p:cNvSpPr txBox="1"/>
          <p:nvPr/>
        </p:nvSpPr>
        <p:spPr>
          <a:xfrm>
            <a:off x="7650861" y="6304003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Elapsed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6B02D-D679-4163-A635-02ABDD12A8D8}"/>
              </a:ext>
            </a:extLst>
          </p:cNvPr>
          <p:cNvSpPr txBox="1"/>
          <p:nvPr/>
        </p:nvSpPr>
        <p:spPr>
          <a:xfrm>
            <a:off x="5221176" y="2536597"/>
            <a:ext cx="275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157114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9B294-24F2-4521-9A5D-F9E51C6E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Features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2E9F7A-ED4E-0BAD-1FC3-0AA747BE3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33738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5049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6018-3538-48DD-B76D-34E362B3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Posts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EF59-7D46-4BAD-B9EE-384093462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Title</a:t>
            </a:r>
          </a:p>
          <a:p>
            <a:r>
              <a:rPr lang="en-US" sz="1800" dirty="0"/>
              <a:t>Username and Profile Picture</a:t>
            </a:r>
          </a:p>
          <a:p>
            <a:r>
              <a:rPr lang="en-US" sz="1800" dirty="0"/>
              <a:t>Time Created</a:t>
            </a:r>
          </a:p>
          <a:p>
            <a:r>
              <a:rPr lang="en-US" sz="1800" dirty="0"/>
              <a:t>Post body</a:t>
            </a:r>
          </a:p>
          <a:p>
            <a:pPr lvl="1"/>
            <a:r>
              <a:rPr lang="en-US" sz="1800" dirty="0"/>
              <a:t>Plain text</a:t>
            </a:r>
          </a:p>
          <a:p>
            <a:pPr lvl="1"/>
            <a:r>
              <a:rPr lang="en-US" sz="1800" dirty="0"/>
              <a:t>Markdown</a:t>
            </a:r>
          </a:p>
          <a:p>
            <a:r>
              <a:rPr lang="en-US" sz="1800" dirty="0"/>
              <a:t>Time Remaining</a:t>
            </a:r>
          </a:p>
          <a:p>
            <a:r>
              <a:rPr lang="en-US" sz="1800" dirty="0"/>
              <a:t>Logged in users </a:t>
            </a:r>
          </a:p>
          <a:p>
            <a:pPr lvl="1"/>
            <a:r>
              <a:rPr lang="en-US" sz="1400" dirty="0"/>
              <a:t>Like/Dislike button on other posts</a:t>
            </a:r>
          </a:p>
          <a:p>
            <a:pPr lvl="1"/>
            <a:r>
              <a:rPr lang="en-US" sz="1400" dirty="0"/>
              <a:t>Delete Button on own posts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EDE03A4F-63C3-415D-923A-C0B976341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895" y="2296799"/>
            <a:ext cx="7161498" cy="182618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FBA7-C2F6-40CA-8304-346B1D03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63" y="4271400"/>
            <a:ext cx="7161498" cy="22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5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EC84-1DC8-4F9A-A95C-5068FFE8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2DA3-E646-4CB2-AA56-3491FF30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812432" cy="3599316"/>
          </a:xfrm>
        </p:spPr>
        <p:txBody>
          <a:bodyPr>
            <a:normAutofit/>
          </a:bodyPr>
          <a:lstStyle/>
          <a:p>
            <a:r>
              <a:rPr lang="en-US" dirty="0"/>
              <a:t>We designed our front end to be easy to access and mobile friendly</a:t>
            </a:r>
          </a:p>
          <a:p>
            <a:endParaRPr lang="en-US" dirty="0"/>
          </a:p>
          <a:p>
            <a:r>
              <a:rPr lang="en-US" dirty="0"/>
              <a:t>The posts are all located in the center of the screen</a:t>
            </a:r>
          </a:p>
          <a:p>
            <a:endParaRPr lang="en-US" dirty="0"/>
          </a:p>
          <a:p>
            <a:r>
              <a:rPr lang="en-US" dirty="0"/>
              <a:t>The top of the page allows users to login, register, and switch between the different pages of the site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11B73D-1099-4D26-96AD-88B718650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095" y="2114550"/>
            <a:ext cx="2460030" cy="43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7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9017-486E-48C2-A415-D9CD07A2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E1553821-1461-480D-A4E2-DF20A7362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77" y="2587495"/>
            <a:ext cx="7611120" cy="4190606"/>
          </a:xfrm>
        </p:spPr>
      </p:pic>
    </p:spTree>
    <p:extLst>
      <p:ext uri="{BB962C8B-B14F-4D97-AF65-F5344CB8AC3E}">
        <p14:creationId xmlns:p14="http://schemas.microsoft.com/office/powerpoint/2010/main" val="295880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DDE4B-ADA2-4A16-968E-05D667FD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Tech Stack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560D-46FF-4535-A840-3CF3226F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/>
              <a:t>Django</a:t>
            </a:r>
          </a:p>
          <a:p>
            <a:r>
              <a:rPr lang="en-US" sz="1800"/>
              <a:t>Python</a:t>
            </a:r>
          </a:p>
          <a:p>
            <a:r>
              <a:rPr lang="en-US" sz="1800"/>
              <a:t>HTML/CSS</a:t>
            </a:r>
          </a:p>
          <a:p>
            <a:r>
              <a:rPr lang="en-US" sz="1800"/>
              <a:t>REST</a:t>
            </a:r>
          </a:p>
          <a:p>
            <a:r>
              <a:rPr lang="en-US" sz="1800"/>
              <a:t>PostgreSQL</a:t>
            </a:r>
          </a:p>
          <a:p>
            <a:r>
              <a:rPr lang="en-US" sz="1800"/>
              <a:t>AWS</a:t>
            </a:r>
          </a:p>
          <a:p>
            <a:r>
              <a:rPr lang="en-US" sz="1800"/>
              <a:t>Apache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7FE5E0A-F98A-4000-9DBB-244DEE504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026448"/>
            <a:ext cx="6303134" cy="477462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267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E0F4-8BA0-4CF3-910C-9F936DE9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95D2-7CC6-4637-987F-B502DB36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770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Passwords are secure – PBKDF2 with a SHA256 hash</a:t>
            </a:r>
          </a:p>
          <a:p>
            <a:pPr lvl="1"/>
            <a:r>
              <a:rPr lang="en-US" dirty="0"/>
              <a:t>Password requirements when registering an account</a:t>
            </a:r>
          </a:p>
          <a:p>
            <a:pPr lvl="1"/>
            <a:endParaRPr lang="en-US" dirty="0"/>
          </a:p>
          <a:p>
            <a:r>
              <a:rPr lang="en-US" dirty="0"/>
              <a:t>HTTPS is strictly enforced – redirects and HSTS headers</a:t>
            </a:r>
          </a:p>
          <a:p>
            <a:endParaRPr lang="en-US" dirty="0"/>
          </a:p>
          <a:p>
            <a:r>
              <a:rPr lang="en-US" dirty="0"/>
              <a:t>The connection to the site is encrypted – TLS 1.3 and AES-128/256</a:t>
            </a:r>
          </a:p>
          <a:p>
            <a:endParaRPr lang="en-US" dirty="0"/>
          </a:p>
          <a:p>
            <a:r>
              <a:rPr lang="en-US" dirty="0"/>
              <a:t>Input sanitization and validation</a:t>
            </a:r>
          </a:p>
          <a:p>
            <a:pPr lvl="1"/>
            <a:r>
              <a:rPr lang="en-US" dirty="0"/>
              <a:t>For login fields and post creation fields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80E56E2E-52F0-44DC-BD10-58BDBC60A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333" y="4443413"/>
            <a:ext cx="3405698" cy="24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023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2">
      <a:dk1>
        <a:sysClr val="windowText" lastClr="000000"/>
      </a:dk1>
      <a:lt1>
        <a:sysClr val="window" lastClr="FFFFFF"/>
      </a:lt1>
      <a:dk2>
        <a:srgbClr val="D24813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0070C0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1035</TotalTime>
  <Words>383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Trebuchet MS</vt:lpstr>
      <vt:lpstr>Berlin</vt:lpstr>
      <vt:lpstr>Presentation</vt:lpstr>
      <vt:lpstr>PowerPoint Presentation</vt:lpstr>
      <vt:lpstr>PowerPoint Presentation</vt:lpstr>
      <vt:lpstr>Time Function</vt:lpstr>
      <vt:lpstr>Features</vt:lpstr>
      <vt:lpstr>Posts</vt:lpstr>
      <vt:lpstr>Front end Design</vt:lpstr>
      <vt:lpstr>Database</vt:lpstr>
      <vt:lpstr>Tech Stack</vt:lpstr>
      <vt:lpstr>Security</vt:lpstr>
      <vt:lpstr>Security Cont.</vt:lpstr>
      <vt:lpstr>Bots</vt:lpstr>
      <vt:lpstr>DEMO</vt:lpstr>
      <vt:lpstr>Future 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ChronoNet</dc:title>
  <dc:creator>Jacob Benjamin Hendricks</dc:creator>
  <cp:lastModifiedBy>Jarek Brown</cp:lastModifiedBy>
  <cp:revision>18</cp:revision>
  <dcterms:created xsi:type="dcterms:W3CDTF">2022-04-04T20:14:51Z</dcterms:created>
  <dcterms:modified xsi:type="dcterms:W3CDTF">2022-04-23T01:53:23Z</dcterms:modified>
</cp:coreProperties>
</file>