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57" r:id="rId5"/>
    <p:sldId id="258" r:id="rId6"/>
    <p:sldId id="260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3E12-465D-4811-8B46-B912EBB20603}" type="datetimeFigureOut">
              <a:rPr lang="de-AT" smtClean="0"/>
              <a:t>20.12.2024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AE44-4D95-48BC-ACB2-96FAA143CC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089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3E12-465D-4811-8B46-B912EBB20603}" type="datetimeFigureOut">
              <a:rPr lang="de-AT" smtClean="0"/>
              <a:t>20.12.2024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AE44-4D95-48BC-ACB2-96FAA143CC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83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3E12-465D-4811-8B46-B912EBB20603}" type="datetimeFigureOut">
              <a:rPr lang="de-AT" smtClean="0"/>
              <a:t>20.12.2024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AE44-4D95-48BC-ACB2-96FAA143CC7D}" type="slidenum">
              <a:rPr lang="de-AT" smtClean="0"/>
              <a:t>‹#›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451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3E12-465D-4811-8B46-B912EBB20603}" type="datetimeFigureOut">
              <a:rPr lang="de-AT" smtClean="0"/>
              <a:t>20.12.2024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AE44-4D95-48BC-ACB2-96FAA143CC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369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3E12-465D-4811-8B46-B912EBB20603}" type="datetimeFigureOut">
              <a:rPr lang="de-AT" smtClean="0"/>
              <a:t>20.12.2024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AE44-4D95-48BC-ACB2-96FAA143CC7D}" type="slidenum">
              <a:rPr lang="de-AT" smtClean="0"/>
              <a:t>‹#›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978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3E12-465D-4811-8B46-B912EBB20603}" type="datetimeFigureOut">
              <a:rPr lang="de-AT" smtClean="0"/>
              <a:t>20.12.2024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AE44-4D95-48BC-ACB2-96FAA143CC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5681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3E12-465D-4811-8B46-B912EBB20603}" type="datetimeFigureOut">
              <a:rPr lang="de-AT" smtClean="0"/>
              <a:t>20.12.2024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AE44-4D95-48BC-ACB2-96FAA143CC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6404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3E12-465D-4811-8B46-B912EBB20603}" type="datetimeFigureOut">
              <a:rPr lang="de-AT" smtClean="0"/>
              <a:t>20.12.2024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AE44-4D95-48BC-ACB2-96FAA143CC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216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3E12-465D-4811-8B46-B912EBB20603}" type="datetimeFigureOut">
              <a:rPr lang="de-AT" smtClean="0"/>
              <a:t>20.12.2024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AE44-4D95-48BC-ACB2-96FAA143CC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463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3E12-465D-4811-8B46-B912EBB20603}" type="datetimeFigureOut">
              <a:rPr lang="de-AT" smtClean="0"/>
              <a:t>20.12.2024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AE44-4D95-48BC-ACB2-96FAA143CC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508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3E12-465D-4811-8B46-B912EBB20603}" type="datetimeFigureOut">
              <a:rPr lang="de-AT" smtClean="0"/>
              <a:t>20.12.2024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AE44-4D95-48BC-ACB2-96FAA143CC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262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3E12-465D-4811-8B46-B912EBB20603}" type="datetimeFigureOut">
              <a:rPr lang="de-AT" smtClean="0"/>
              <a:t>20.12.2024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AE44-4D95-48BC-ACB2-96FAA143CC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223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3E12-465D-4811-8B46-B912EBB20603}" type="datetimeFigureOut">
              <a:rPr lang="de-AT" smtClean="0"/>
              <a:t>20.12.2024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AE44-4D95-48BC-ACB2-96FAA143CC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049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3E12-465D-4811-8B46-B912EBB20603}" type="datetimeFigureOut">
              <a:rPr lang="de-AT" smtClean="0"/>
              <a:t>20.12.2024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AE44-4D95-48BC-ACB2-96FAA143CC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864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3E12-465D-4811-8B46-B912EBB20603}" type="datetimeFigureOut">
              <a:rPr lang="de-AT" smtClean="0"/>
              <a:t>20.12.2024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AE44-4D95-48BC-ACB2-96FAA143CC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10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3E12-465D-4811-8B46-B912EBB20603}" type="datetimeFigureOut">
              <a:rPr lang="de-AT" smtClean="0"/>
              <a:t>20.12.2024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AE44-4D95-48BC-ACB2-96FAA143CC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829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03E12-465D-4811-8B46-B912EBB20603}" type="datetimeFigureOut">
              <a:rPr lang="de-AT" smtClean="0"/>
              <a:t>20.12.2024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0EAE44-4D95-48BC-ACB2-96FAA143CC7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30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25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D7221F-FB22-42E8-1111-6600E1BD6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352" y="247113"/>
            <a:ext cx="8199835" cy="5845153"/>
          </a:xfrm>
        </p:spPr>
      </p:pic>
    </p:spTree>
    <p:extLst>
      <p:ext uri="{BB962C8B-B14F-4D97-AF65-F5344CB8AC3E}">
        <p14:creationId xmlns:p14="http://schemas.microsoft.com/office/powerpoint/2010/main" val="2185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71588-CAD9-8004-544D-24D5CD0B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Versionen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2444496-68C3-2FFD-B0EB-C8BAC14B9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139747" cy="4397089"/>
          </a:xfrm>
        </p:spPr>
      </p:pic>
    </p:spTree>
    <p:extLst>
      <p:ext uri="{BB962C8B-B14F-4D97-AF65-F5344CB8AC3E}">
        <p14:creationId xmlns:p14="http://schemas.microsoft.com/office/powerpoint/2010/main" val="253040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89570-C84D-7967-B695-03A37E8E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Static Site Generator - Hugo</a:t>
            </a:r>
            <a:endParaRPr lang="de-AT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0B14D0A-302B-62D1-ECC7-E5D27DF99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7D8DD68-CFBD-1C85-1BD7-4179EC042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875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29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F6FA4-8F04-2716-C876-8224AFA7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4CA15CE-6377-CDBB-2B60-F16072AA7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1700"/>
            <a:ext cx="6146356" cy="2247900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E2BC1C9-4F81-043B-6CFA-36030356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5178071"/>
            <a:ext cx="6877204" cy="106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2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540A2-E3B9-28F4-DD2C-A1500DE2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Komponente hinzufügen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2FC08C-C147-FE0C-F64E-6CBB583C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dirty="0" err="1"/>
              <a:t>Markdown</a:t>
            </a:r>
            <a:r>
              <a:rPr lang="de-DE" dirty="0"/>
              <a:t>-Files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8239C81-DE30-5AD4-B141-8F0999F5E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3522"/>
            <a:ext cx="12688271" cy="27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2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BE954-F0A0-9F40-07B3-9E933944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Usability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3F8832-13CD-0135-4B23-3EEA44456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Benutzerfreundlich</a:t>
            </a:r>
          </a:p>
          <a:p>
            <a:pPr lvl="1"/>
            <a:r>
              <a:rPr lang="de-AT" dirty="0"/>
              <a:t>Schwerpunkt: </a:t>
            </a:r>
            <a:r>
              <a:rPr lang="de-AT" dirty="0" err="1"/>
              <a:t>Markdown</a:t>
            </a:r>
            <a:endParaRPr lang="de-AT" dirty="0"/>
          </a:p>
          <a:p>
            <a:pPr lvl="1"/>
            <a:r>
              <a:rPr lang="de-AT" dirty="0"/>
              <a:t>einfache Installation</a:t>
            </a:r>
          </a:p>
          <a:p>
            <a:pPr lvl="1"/>
            <a:endParaRPr lang="de-AT" dirty="0"/>
          </a:p>
          <a:p>
            <a:pPr marL="0" lvl="1" indent="0">
              <a:buNone/>
            </a:pPr>
            <a:endParaRPr lang="de-AT" dirty="0"/>
          </a:p>
          <a:p>
            <a:pPr marL="457200" lvl="1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196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8399905-CB9E-9A23-974B-34F751EEC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446020"/>
            <a:ext cx="6921138" cy="375852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C738C3B-F467-5630-3EE1-61EA70D8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AFA16A-0296-F950-B1EF-8A856230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Pages</a:t>
            </a:r>
          </a:p>
          <a:p>
            <a:pPr lvl="1"/>
            <a:r>
              <a:rPr lang="de-DE" dirty="0" err="1"/>
              <a:t>hugo.yaml</a:t>
            </a:r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822933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PowerPoint Presentation</vt:lpstr>
      <vt:lpstr>PowerPoint Presentation</vt:lpstr>
      <vt:lpstr>Versionen</vt:lpstr>
      <vt:lpstr>Static Site Generator - Hugo</vt:lpstr>
      <vt:lpstr>Voraussetzungen</vt:lpstr>
      <vt:lpstr>Neue Komponente hinzufügen</vt:lpstr>
      <vt:lpstr>Usability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Nebel Nite</dc:creator>
  <cp:lastModifiedBy>Bogensberger Jonas</cp:lastModifiedBy>
  <cp:revision>36</cp:revision>
  <dcterms:created xsi:type="dcterms:W3CDTF">2024-12-08T18:02:57Z</dcterms:created>
  <dcterms:modified xsi:type="dcterms:W3CDTF">2024-12-20T06:12:43Z</dcterms:modified>
</cp:coreProperties>
</file>