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D546-2C72-B6DD-5360-35FB380E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4BE1-0E0C-2979-17AB-66309D88D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5EE5-1B4E-C4E1-E32D-1288C65F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F27D-1D20-9B93-7131-3FB8D01B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C5B8-AC1B-FFF7-1185-135D0334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3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D3B6-648B-BD89-0449-90AD4CE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149F0-E3BC-CE5A-DFA0-479059AC3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9E29-A77E-BA18-9295-A7616C3E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4555-E160-D374-83CF-F9CB670B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0BCD-D067-83C6-49C0-E9FF0A4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154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AB59A-3286-8AE9-4280-38FB3176A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AA07F-D91D-1825-44A9-4AA1D4E0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57DD-15A9-C2C5-C339-560977A8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9A78-D8A9-3237-0622-50BF398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0AA4-21D7-9D50-0612-A793EF39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7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E5F1-7646-638C-9089-4E15B668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E078-E488-851E-68A6-1B0692B1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B8E7D-03FE-FB00-CB40-C02221E3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5212-5CC2-E15F-ECAC-468D892F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7BE9-A0BD-D5EA-A8DB-6CC780E6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5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4AC7-321E-200B-3E52-9BAE95E2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6BBD-9930-8064-2EFB-5261C87D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3C20-0AAD-CE0F-5380-8F395E83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15C-D7ED-FF45-F504-D1E84AAC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6504-A765-7421-9657-1D5E1C2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77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CB4-8FF7-36CD-8134-303FF049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FB1E-9F7A-87D2-DB88-618AE0C76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F9A66-76A8-5FB6-29DA-8BE3E2AC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17F9F-5ACF-5F78-2EF9-F86727BF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5A9BE-E42C-5A1E-7911-8DA60FB3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D1AF-7313-26E2-A217-24CE102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3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EB83-AABB-5FA5-CBBE-9FEE6DCA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DCC9-D841-BC24-10E5-80305325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36B5B-DB52-A93F-B67A-8261FF6D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FBF5D-0C90-F029-68E5-33A2AA41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A6855-7F4E-ACBE-AE56-97E07CFC7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8EDF-9B54-A335-72A3-15099CA9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261B9-8364-DD53-8600-C857CF6B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820B1-DD02-159D-A90A-388748F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2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53E-4172-6D71-C79C-3D3D225D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7E3C1-68BC-F031-21C5-574AF58E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701B4-8341-B4B5-5BAF-07D4708C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4A9A-5F8B-9D8A-FDF5-20BCEA47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68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75185-0BEB-293E-3167-99636A12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F3FAD-E76B-A3A7-EC36-EC8655F1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4976-D8A6-D937-8F21-D053E32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9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A604-4C3A-BF10-4A13-1A7CD2EC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4FC3-8B19-5D36-5D73-B99B70CB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5598A-0075-523C-7147-F6FA286B4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1619-497F-1AA4-6AF8-FFF989E2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05369-A677-86FA-F929-2E1E477A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1BA6-8069-A681-A82F-3AAC979F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8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A3EC-A9B8-C4F1-5E1A-5EC436C4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F2BD3-06D6-C4CF-11E6-43409372E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8C535-CF24-0D67-CC02-9B035CEF8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D593-0DDD-2235-A044-6E226EBC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966DD-608B-FFCE-2BEA-3FA296AD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87090-B009-2EF3-AAA0-FB1B9F5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10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ED8A-6CBD-A64D-A714-14FD06D0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36DE-A649-6308-9A5B-545F7CE9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36A6-1770-0808-C06E-73B51A69F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31D21-5214-43CE-B766-7A848E0C1970}" type="datetimeFigureOut">
              <a:rPr lang="de-AT" smtClean="0"/>
              <a:t>29.11.2024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0906-7E03-DCAC-836F-DEA91C113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6289-D2C0-282A-36F8-1EEAAD27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FBCA2-0CB2-4430-85DD-3F2BA41FF7C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5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B50A-F65C-1DB0-F5BC-6248B411D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Portfolio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3C36-C922-9009-1C6D-6B19678DD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73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ACE6-F4DF-16C3-FA23-BFA74A1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5ACE-3A60-61EC-80E3-876DB101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06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Portfolio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Bogensberger Jonas</dc:creator>
  <cp:lastModifiedBy>Bogensberger Jonas</cp:lastModifiedBy>
  <cp:revision>2</cp:revision>
  <dcterms:created xsi:type="dcterms:W3CDTF">2024-11-29T09:34:33Z</dcterms:created>
  <dcterms:modified xsi:type="dcterms:W3CDTF">2024-11-29T09:38:06Z</dcterms:modified>
</cp:coreProperties>
</file>