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1" r:id="rId5"/>
    <p:sldId id="262" r:id="rId6"/>
    <p:sldId id="258" r:id="rId7"/>
    <p:sldId id="259" r:id="rId8"/>
    <p:sldId id="265" r:id="rId9"/>
    <p:sldId id="264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Calibri (Textkörper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0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37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15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80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21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5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0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39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7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2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03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3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4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9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0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4B2E75-2FCB-4C97-B382-4A78F9D9179D}" type="datetimeFigureOut">
              <a:rPr lang="de-AT" smtClean="0"/>
              <a:t>26.05.2024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05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Calibri (Textkörper)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</a:t>
            </a:r>
            <a:r>
              <a:rPr lang="de-AT" dirty="0" err="1"/>
              <a:t>Hashing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7814-C123-E368-817C-A991427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D49D8-A71A-79B3-1C5F-F277A4D2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5F1192A-E326-6EF1-02EC-6336B27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1462273"/>
            <a:ext cx="4904136" cy="402274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652CC-B941-3F25-8BA4-64DF2AD5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25775-6A70-BBEB-4739-63E4C920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3276600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2D984-66B2-1027-BA8A-66EA21EA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AES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C1CE4-1409-C6F6-9FA0-116B863E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52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 (Textkörper)</vt:lpstr>
      <vt:lpstr>Century Gothic</vt:lpstr>
      <vt:lpstr>Netz</vt:lpstr>
      <vt:lpstr>Passwortmanager</vt:lpstr>
      <vt:lpstr>Anforderungen</vt:lpstr>
      <vt:lpstr>Projektauftrag - Ziele</vt:lpstr>
      <vt:lpstr>Server</vt:lpstr>
      <vt:lpstr>Routen</vt:lpstr>
      <vt:lpstr>WPF-Client</vt:lpstr>
      <vt:lpstr>Web-Client</vt:lpstr>
      <vt:lpstr>Datenbank - MongoDB</vt:lpstr>
      <vt:lpstr>Verschlüsselung - AES</vt:lpstr>
      <vt:lpstr>Verschlüsselung - Hashing</vt:lpstr>
      <vt:lpstr>Ausblick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40</cp:revision>
  <dcterms:created xsi:type="dcterms:W3CDTF">2024-05-24T21:27:58Z</dcterms:created>
  <dcterms:modified xsi:type="dcterms:W3CDTF">2024-05-26T19:52:28Z</dcterms:modified>
</cp:coreProperties>
</file>