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0" r:id="rId3"/>
    <p:sldId id="279" r:id="rId4"/>
    <p:sldId id="271" r:id="rId5"/>
    <p:sldId id="272" r:id="rId6"/>
    <p:sldId id="281" r:id="rId7"/>
    <p:sldId id="282" r:id="rId8"/>
    <p:sldId id="261" r:id="rId9"/>
    <p:sldId id="273" r:id="rId10"/>
    <p:sldId id="274" r:id="rId11"/>
    <p:sldId id="275" r:id="rId12"/>
    <p:sldId id="278" r:id="rId13"/>
    <p:sldId id="276" r:id="rId14"/>
    <p:sldId id="277" r:id="rId15"/>
    <p:sldId id="262" r:id="rId16"/>
    <p:sldId id="258" r:id="rId17"/>
    <p:sldId id="259" r:id="rId18"/>
    <p:sldId id="280" r:id="rId19"/>
    <p:sldId id="265" r:id="rId20"/>
    <p:sldId id="264" r:id="rId21"/>
    <p:sldId id="266" r:id="rId22"/>
    <p:sldId id="26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3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4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52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23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31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9217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26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2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501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712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7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67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93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9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2E75-2FCB-4C97-B382-4A78F9D9179D}" type="datetimeFigureOut">
              <a:rPr lang="de-AT" smtClean="0"/>
              <a:t>03.06.2024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4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pPr algn="ctr"/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2/6</a:t>
            </a:r>
            <a:endParaRPr lang="de-AT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A97D06A-D0C4-F853-5C88-260B64D9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73" y="3491621"/>
            <a:ext cx="5677692" cy="121937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Starter-Paket erleichtert die Entwicklung von Webanwendungen mit Spring Boot. (MVC, Mapping)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42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3/6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Paket integriert MongoDB in die Spring Boot-Anwendung. Es bietet Funktionen zur Datenzugriffsschicht, die speziell für MongoDB entwickelt wurden, und erleichtert die Verwendung von MongoDB im Projekt.</a:t>
            </a:r>
          </a:p>
          <a:p>
            <a:br>
              <a:rPr lang="de-DE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EEDA3C-146A-C70D-7760-8C0F84F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87602"/>
            <a:ext cx="8977550" cy="19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4/6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 ist der MongoDB-Treiber für synchrone Operationen. Es ermöglicht der Anwendung, mit einer MongoDB-Datenbank zu interagieren, indem es die erforderlichen Klassen und Methoden bereitstellt, um auf Daten zuzugreifen, sie zu ändern und zu verarbeiten.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A6196-3065-6A5C-8073-5DD09F3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4949"/>
            <a:ext cx="7573538" cy="2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5/6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Lombok ist eine Bibliothek, die die Entwicklung von Java-Anwendungen vereinfacht, indem sie die Erzeugung von Standardmethoden wie Getter, Setter, Konstruktoren usw. automatisiert. 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E7A669-C212-1517-D1DC-35809685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978561"/>
            <a:ext cx="8707271" cy="1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6/6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3A902E-E817-4CDE-AC81-DBB6914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4060723"/>
            <a:ext cx="8320094" cy="20257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DA1976-EF69-92D1-273E-C4ABBCB2BC1A}"/>
              </a:ext>
            </a:extLst>
          </p:cNvPr>
          <p:cNvSpPr txBox="1"/>
          <p:nvPr/>
        </p:nvSpPr>
        <p:spPr>
          <a:xfrm>
            <a:off x="983226" y="1932038"/>
            <a:ext cx="9055509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Framework, das Sicherheitsfunktionen bereitstellt.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BadCredentialsException</a:t>
            </a:r>
            <a:endParaRPr lang="de-DE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D48F8-8F88-3967-6934-ED98BD658490}"/>
              </a:ext>
            </a:extLst>
          </p:cNvPr>
          <p:cNvSpPr txBox="1"/>
          <p:nvPr/>
        </p:nvSpPr>
        <p:spPr>
          <a:xfrm>
            <a:off x="1042218" y="2359742"/>
            <a:ext cx="979342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Controller: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UserController</a:t>
            </a:r>
            <a:r>
              <a:rPr lang="de-DE" dirty="0"/>
              <a:t> : /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EntryController</a:t>
            </a:r>
            <a:r>
              <a:rPr lang="de-DE" dirty="0"/>
              <a:t> : /</a:t>
            </a:r>
            <a:r>
              <a:rPr lang="de-DE" dirty="0" err="1"/>
              <a:t>entries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CBBEB-0EAF-3848-12FC-D0A27804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</a:t>
            </a:r>
            <a:r>
              <a:rPr lang="de-AT" dirty="0" err="1"/>
              <a:t>Mongodb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E9F892-0D1E-6CCA-00A2-F60769AFE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511" y="1431655"/>
            <a:ext cx="2028498" cy="4952977"/>
          </a:xfrm>
        </p:spPr>
      </p:pic>
    </p:spTree>
    <p:extLst>
      <p:ext uri="{BB962C8B-B14F-4D97-AF65-F5344CB8AC3E}">
        <p14:creationId xmlns:p14="http://schemas.microsoft.com/office/powerpoint/2010/main" val="28670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4509BD-4096-671D-2C9F-61C979E24ADE}"/>
              </a:ext>
            </a:extLst>
          </p:cNvPr>
          <p:cNvSpPr txBox="1"/>
          <p:nvPr/>
        </p:nvSpPr>
        <p:spPr>
          <a:xfrm>
            <a:off x="1141412" y="2349660"/>
            <a:ext cx="1047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395D03-322D-72DD-A6D8-4B1A32A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" y="2083444"/>
            <a:ext cx="10193656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Verschlüsselung - AES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61BE8-CAB7-EE37-633F-A2391C134B15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Symmetrische Verschlüsselung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Kommt im TLS-Protokoll zur Anwendung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cap="small">
              <a:solidFill>
                <a:schemeClr val="tx1">
                  <a:lumMod val="75000"/>
                  <a:lumOff val="2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cap="small">
              <a:solidFill>
                <a:schemeClr val="tx1">
                  <a:lumMod val="75000"/>
                  <a:lumOff val="2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2" descr="What is the Advanced Encryption Standard (AES)? Definition from ...">
            <a:extLst>
              <a:ext uri="{FF2B5EF4-FFF2-40B4-BE49-F238E27FC236}">
                <a16:creationId xmlns:a16="http://schemas.microsoft.com/office/drawing/2014/main" id="{A4ACE6B8-7A8E-EEF4-6A2F-DE065FC0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8218" b="2"/>
          <a:stretch/>
        </p:blipFill>
        <p:spPr bwMode="auto">
          <a:xfrm>
            <a:off x="4556557" y="1099198"/>
            <a:ext cx="6141483" cy="46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Verschlüsselung - Hashing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7ABEB-130E-5246-0FBC-213E345C7401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Masterkey</a:t>
            </a:r>
          </a:p>
        </p:txBody>
      </p:sp>
      <p:pic>
        <p:nvPicPr>
          <p:cNvPr id="1026" name="Picture 2" descr="What Is a Hash? | Hacking Tutorials by Xeus">
            <a:extLst>
              <a:ext uri="{FF2B5EF4-FFF2-40B4-BE49-F238E27FC236}">
                <a16:creationId xmlns:a16="http://schemas.microsoft.com/office/drawing/2014/main" id="{5B88AC1A-6026-2504-17AF-602E7608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917" y="1930400"/>
            <a:ext cx="5507002" cy="34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Zukünftige Erweiterungen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69925F-94E8-906E-3AB4-77DA832797E3}"/>
              </a:ext>
            </a:extLst>
          </p:cNvPr>
          <p:cNvSpPr txBox="1"/>
          <p:nvPr/>
        </p:nvSpPr>
        <p:spPr>
          <a:xfrm>
            <a:off x="1141413" y="2225110"/>
            <a:ext cx="9840403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stärkere Verschlüsselung</a:t>
            </a:r>
          </a:p>
          <a:p>
            <a:pPr>
              <a:lnSpc>
                <a:spcPct val="150000"/>
              </a:lnSpc>
            </a:pPr>
            <a:r>
              <a:rPr lang="de-AT" dirty="0"/>
              <a:t>Passwortrichtlinien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Autofill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CORS</a:t>
            </a:r>
          </a:p>
          <a:p>
            <a:r>
              <a:rPr lang="de-DE"/>
              <a:t>Encryption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D66E4-8B8B-D1C6-A508-43D33F0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de-AT" dirty="0"/>
              <a:t>Softwarestruktur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8DF253C-6F10-043C-9010-13A9E9BF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3" y="1268962"/>
            <a:ext cx="11135473" cy="47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D4BD-172D-12F8-34AC-E6846FE1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F79A6-01D8-9E1E-D117-2584D55076C1}"/>
              </a:ext>
            </a:extLst>
          </p:cNvPr>
          <p:cNvSpPr txBox="1"/>
          <p:nvPr/>
        </p:nvSpPr>
        <p:spPr>
          <a:xfrm>
            <a:off x="578658" y="1052766"/>
            <a:ext cx="95723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sz="17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Backend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Framework: Wird verwendet, um den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RESTful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Web Service zu erstellen und die Backend-Logik zu implementieren.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Boot: Ermöglicht die schnelle Entwicklung von Spring-Anwendungen und automatisiert den Konfigurationsprozess.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Data JPA: Stellt eine Datenzugriffsschicht bereit, um die Integration von JPA (Java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Persistence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API) zu vereinfachen.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Security: Bietet eine Sicherheitsschicht für Authentifizierung und Autorisierung.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MongoDB: Eine NoSQL-Datenbank, die zur persistenten Speicherung von Benutzer- und Eintragsdaten verwendet wird.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Java: Die verwendete Programmiersprache für die Serveranwendung.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Maven: Ein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Build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und Abhängigkeitsmanagement-Tool.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99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11585-2C93-93D1-12AB-0CBA417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A1DAB-2929-A00F-3A5B-339D9496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6906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 Client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HTML, CSS, JavaScript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Grundlegende Technologien zur Strukturierung, Gestaltung und Programmierung der Webanwendung.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Node.js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JavaScript-Laufzeitumgebung für die Ausführung von serverseitigem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Express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Webframework für Node.js, das zur Erstellung des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RESTful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API verwendet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Axios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HTTP-Client zum Senden von HTTP-Anfragen.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cors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Middleware für Cross-Origin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Resource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Sharing, um die Kommunikation zwischen Frontend und Backend zu ermöglichen.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CryptoJS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Bibliothek für Kryptographie, die zur Verschlüsselung und Entschlüsselung von Daten verwendet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express-session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Middleware zur Verwaltung von Benutzersitzungen.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Nodemon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Werkzeug zur automatischen Neustart von Node.js-Anwendungen bei Dateiänderungen.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5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75603-AD1E-AC18-DF98-8804424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9638-9AE0-C929-3C39-68B80F92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7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Desktop Client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WPF und C#: Ein Framework und eine Programmiersprache zur Erstellung von Desktop-Anwendungen für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Newtonsoft.Json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Ein JSON-Framework für .NET zur Serialisierung und Deserialisierung von JSON-Daten.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PasswordGenerator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Eine Bibliothek zur Erstellung von sicheren Passwörtern.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Credential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Management: Wird zur sicheren Verwaltung der AES-Keys verwendet. Diese Komponente speichert und verwaltet den AES-Key eines Benutzers sicher und verschlüsselt ihn unter seinem Benutzernamen.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392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Server – LOCALHOST:8080/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C4584B-73DF-6528-A9FB-5CCACDA6EB38}"/>
              </a:ext>
            </a:extLst>
          </p:cNvPr>
          <p:cNvSpPr txBox="1"/>
          <p:nvPr/>
        </p:nvSpPr>
        <p:spPr>
          <a:xfrm>
            <a:off x="1141413" y="2272129"/>
            <a:ext cx="886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Struktur: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F6B2A-7D86-22FD-D9FC-1D56CE86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90" y="1980754"/>
            <a:ext cx="5513663" cy="3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F2-A440-733E-2A05-110AA66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1/6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05571-B06A-13BB-630A-60149686BEDE}"/>
              </a:ext>
            </a:extLst>
          </p:cNvPr>
          <p:cNvSpPr txBox="1"/>
          <p:nvPr/>
        </p:nvSpPr>
        <p:spPr>
          <a:xfrm>
            <a:off x="1141413" y="2120082"/>
            <a:ext cx="905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 Spring Boot </a:t>
            </a:r>
            <a:r>
              <a:rPr lang="de-DE" dirty="0" err="1"/>
              <a:t>Actuator</a:t>
            </a:r>
            <a:r>
              <a:rPr lang="de-DE" dirty="0"/>
              <a:t>, das verschiedene Dienste zur Überwachung und Verwaltung von Spring Boot-Anwendungen bereitstellt, wie z.B. Endpunkte für Gesundheitschecks.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D4D3F8-4F02-A3B0-835A-0C978B64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9" y="4025082"/>
            <a:ext cx="839040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81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BCFF078-29E1-401E-AB15-D428AAF8BC26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546</Words>
  <Application>Microsoft Office PowerPoint</Application>
  <PresentationFormat>Breitbild</PresentationFormat>
  <Paragraphs>90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Trebuchet MS</vt:lpstr>
      <vt:lpstr>ui-sans-serif</vt:lpstr>
      <vt:lpstr>Wingdings</vt:lpstr>
      <vt:lpstr>Wingdings 3</vt:lpstr>
      <vt:lpstr>Facette</vt:lpstr>
      <vt:lpstr>Passwortmanager</vt:lpstr>
      <vt:lpstr>Anforderungen</vt:lpstr>
      <vt:lpstr>Softwarestruktur</vt:lpstr>
      <vt:lpstr>Projektauftrag - Ziele</vt:lpstr>
      <vt:lpstr>Verwendete Technologien</vt:lpstr>
      <vt:lpstr>Verwendete Technologien</vt:lpstr>
      <vt:lpstr>Verwendete Technologien</vt:lpstr>
      <vt:lpstr>Server – LOCALHOST:8080/</vt:lpstr>
      <vt:lpstr>Dependencys 1/6</vt:lpstr>
      <vt:lpstr>Dependencys 2/6</vt:lpstr>
      <vt:lpstr>Dependencys 3/6</vt:lpstr>
      <vt:lpstr>Dependencys 4/6</vt:lpstr>
      <vt:lpstr>Dependencys 5/6</vt:lpstr>
      <vt:lpstr>Dependencys 6/6</vt:lpstr>
      <vt:lpstr>Routen</vt:lpstr>
      <vt:lpstr>WPF-Client</vt:lpstr>
      <vt:lpstr>Web-Client</vt:lpstr>
      <vt:lpstr>Datenbank - Mongodb</vt:lpstr>
      <vt:lpstr>Datenbank - MongoDB</vt:lpstr>
      <vt:lpstr>Verschlüsselung - AES</vt:lpstr>
      <vt:lpstr>Verschlüsselung - Hashing</vt:lpstr>
      <vt:lpstr>Zukünftige Erweiterungen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215</cp:revision>
  <dcterms:created xsi:type="dcterms:W3CDTF">2024-05-24T21:27:58Z</dcterms:created>
  <dcterms:modified xsi:type="dcterms:W3CDTF">2024-06-03T09:38:31Z</dcterms:modified>
</cp:coreProperties>
</file>