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61" r:id="rId6"/>
    <p:sldId id="273" r:id="rId7"/>
    <p:sldId id="274" r:id="rId8"/>
    <p:sldId id="275" r:id="rId9"/>
    <p:sldId id="278" r:id="rId10"/>
    <p:sldId id="276" r:id="rId11"/>
    <p:sldId id="277" r:id="rId12"/>
    <p:sldId id="262" r:id="rId13"/>
    <p:sldId id="258" r:id="rId14"/>
    <p:sldId id="259" r:id="rId15"/>
    <p:sldId id="265" r:id="rId16"/>
    <p:sldId id="264" r:id="rId17"/>
    <p:sldId id="266" r:id="rId18"/>
    <p:sldId id="26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alibri (Textkörper)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Calibri (Textkörper)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00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371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915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0802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213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8358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609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>
            <a:lvl1pPr>
              <a:defRPr>
                <a:latin typeface="Calibri (Textkörper)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Calibri (Textkörper)"/>
              </a:defRPr>
            </a:lvl1pPr>
            <a:lvl2pPr>
              <a:defRPr>
                <a:latin typeface="Calibri (Textkörper)"/>
              </a:defRPr>
            </a:lvl2pPr>
            <a:lvl3pPr>
              <a:defRPr>
                <a:latin typeface="Calibri (Textkörper)"/>
              </a:defRPr>
            </a:lvl3pPr>
            <a:lvl4pPr>
              <a:defRPr>
                <a:latin typeface="Calibri (Textkörper)"/>
              </a:defRPr>
            </a:lvl4pPr>
            <a:lvl5pPr>
              <a:defRPr>
                <a:latin typeface="Calibri (Textkörper)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0391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(Textkörper)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latin typeface="Calibri (Textkörper)"/>
              </a:defRPr>
            </a:lvl1pPr>
            <a:lvl2pPr>
              <a:defRPr>
                <a:latin typeface="Calibri (Textkörper)"/>
              </a:defRPr>
            </a:lvl2pPr>
            <a:lvl3pPr>
              <a:defRPr>
                <a:latin typeface="Calibri (Textkörper)"/>
              </a:defRPr>
            </a:lvl3pPr>
            <a:lvl4pPr>
              <a:defRPr>
                <a:latin typeface="Calibri (Textkörper)"/>
              </a:defRPr>
            </a:lvl4pPr>
            <a:lvl5pPr>
              <a:defRPr>
                <a:latin typeface="Calibri (Textkörper)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876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25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030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533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010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746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897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706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2054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Calibri (Textkörper)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B07F2-5E7C-4290-2DDB-CD8CF5C1E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630679"/>
          </a:xfrm>
        </p:spPr>
        <p:txBody>
          <a:bodyPr/>
          <a:lstStyle/>
          <a:p>
            <a:r>
              <a:rPr lang="de-AT" dirty="0"/>
              <a:t>Passwortmanager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93EFAB-8D18-F2AB-D47B-5AD396DD7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132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5/6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Lombok ist eine Bibliothek, die die Entwicklung von Java-Anwendungen vereinfacht, indem sie die Erzeugung von Standardmethoden wie Getter, Setter, Konstruktoren usw. automatisiert. 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0E7A669-C212-1517-D1DC-35809685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08" y="3978561"/>
            <a:ext cx="8707271" cy="18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6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6/6</a:t>
            </a:r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C3A902E-E817-4CDE-AC81-DBB6914C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4060723"/>
            <a:ext cx="8320094" cy="202576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BDA1976-EF69-92D1-273E-C4ABBCB2BC1A}"/>
              </a:ext>
            </a:extLst>
          </p:cNvPr>
          <p:cNvSpPr txBox="1"/>
          <p:nvPr/>
        </p:nvSpPr>
        <p:spPr>
          <a:xfrm>
            <a:off x="983226" y="1932038"/>
            <a:ext cx="9055509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Framework, das Sicherheitsfunktionen bereitstellt.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BadCredentialsException</a:t>
            </a:r>
            <a:endParaRPr lang="de-DE" dirty="0"/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640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7706B-21CC-AADA-2E0C-9E49F853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Routen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EDD48F8-8F88-3967-6934-ED98BD658490}"/>
              </a:ext>
            </a:extLst>
          </p:cNvPr>
          <p:cNvSpPr txBox="1"/>
          <p:nvPr/>
        </p:nvSpPr>
        <p:spPr>
          <a:xfrm>
            <a:off x="1042218" y="2359742"/>
            <a:ext cx="9793421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Controller: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	</a:t>
            </a:r>
            <a:r>
              <a:rPr lang="de-DE" dirty="0" err="1"/>
              <a:t>UserController</a:t>
            </a:r>
            <a:r>
              <a:rPr lang="de-DE" dirty="0"/>
              <a:t> : /</a:t>
            </a:r>
            <a:r>
              <a:rPr lang="de-DE" dirty="0" err="1"/>
              <a:t>users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	</a:t>
            </a:r>
            <a:r>
              <a:rPr lang="de-DE" dirty="0" err="1"/>
              <a:t>EntryController</a:t>
            </a:r>
            <a:r>
              <a:rPr lang="de-DE" dirty="0"/>
              <a:t> : /</a:t>
            </a:r>
            <a:r>
              <a:rPr lang="de-DE" dirty="0" err="1"/>
              <a:t>entries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37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A41CD-F561-BC22-9090-A0BC74F7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WPF-Client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A6417-96D1-BC4C-74CB-AB89513B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61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467B9-D10F-4128-9C92-951C333C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Web-Client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4FBF9-1DF9-96F2-291F-10E0E20E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0959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66AEE-F5D7-1699-94B1-AA1D4DEA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Datenbank - MongoDB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F4509BD-4096-671D-2C9F-61C979E24ADE}"/>
              </a:ext>
            </a:extLst>
          </p:cNvPr>
          <p:cNvSpPr txBox="1"/>
          <p:nvPr/>
        </p:nvSpPr>
        <p:spPr>
          <a:xfrm>
            <a:off x="1141412" y="2349660"/>
            <a:ext cx="10479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395D03-322D-72DD-A6D8-4B1A32A6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08" y="2083444"/>
            <a:ext cx="10193656" cy="361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83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990A7-C8AB-0749-B7C8-D83D43F6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599768"/>
            <a:ext cx="465639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latin typeface="+mj-lt"/>
              </a:rPr>
              <a:t>Verschlüsselung</a:t>
            </a:r>
            <a:r>
              <a:rPr lang="en-US" sz="2800" dirty="0">
                <a:latin typeface="+mj-lt"/>
              </a:rPr>
              <a:t> - AES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661BE8-CAB7-EE37-633F-A2391C134B15}"/>
              </a:ext>
            </a:extLst>
          </p:cNvPr>
          <p:cNvSpPr txBox="1"/>
          <p:nvPr/>
        </p:nvSpPr>
        <p:spPr>
          <a:xfrm>
            <a:off x="643192" y="2666999"/>
            <a:ext cx="3643674" cy="321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Symmetrische</a:t>
            </a:r>
            <a:r>
              <a:rPr lang="en-US" dirty="0"/>
              <a:t> </a:t>
            </a:r>
            <a:r>
              <a:rPr lang="en-US" dirty="0" err="1"/>
              <a:t>Verschlüsselung</a:t>
            </a:r>
            <a:r>
              <a:rPr lang="en-US" dirty="0"/>
              <a:t>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Kommt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TLS-</a:t>
            </a:r>
            <a:r>
              <a:rPr lang="en-US" dirty="0" err="1"/>
              <a:t>Protokoll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Anwendung</a:t>
            </a: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 (Textkörper)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 (Textkörper)"/>
              <a:cs typeface="Arial" panose="020B0604020202020204" pitchFamily="34" charset="0"/>
            </a:endParaRPr>
          </a:p>
        </p:txBody>
      </p:sp>
      <p:pic>
        <p:nvPicPr>
          <p:cNvPr id="5" name="Picture 2" descr="What is the Advanced Encryption Standard (AES)? Definition from ...">
            <a:extLst>
              <a:ext uri="{FF2B5EF4-FFF2-40B4-BE49-F238E27FC236}">
                <a16:creationId xmlns:a16="http://schemas.microsoft.com/office/drawing/2014/main" id="{A4ACE6B8-7A8E-EEF4-6A2F-DE065FC00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2" r="8218" b="2"/>
          <a:stretch/>
        </p:blipFill>
        <p:spPr bwMode="auto">
          <a:xfrm>
            <a:off x="5088194" y="758616"/>
            <a:ext cx="6754401" cy="5124659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71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FC1B-B2C2-D8B8-89F7-82F90772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Verschlüsselung - </a:t>
            </a:r>
            <a:r>
              <a:rPr lang="de-AT" dirty="0" err="1"/>
              <a:t>Hashing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CF7814-C123-E368-817C-A99142753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303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BB4C2-B139-21C4-91CA-A3A7DFE4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D49D8-A71A-79B3-1C5F-F277A4D2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0711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259E2-99CB-08BA-EF03-A17CFAAD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 und 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1FCBB-39E8-798B-4DF7-C799936D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0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FB284-2DA4-D95F-0F35-A1F193FF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Anforderungen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19BB89B-4A74-25B1-3D40-2163C509924A}"/>
              </a:ext>
            </a:extLst>
          </p:cNvPr>
          <p:cNvSpPr txBox="1"/>
          <p:nvPr/>
        </p:nvSpPr>
        <p:spPr>
          <a:xfrm>
            <a:off x="969264" y="2441448"/>
            <a:ext cx="990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WPF-Client (C#)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Web-Client (HTML, CSS, 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Actuator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CRUD-Operationen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8DF253C-6F10-043C-9010-13A9E9BF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91" y="1670050"/>
            <a:ext cx="7505609" cy="31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4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8897F-7D45-42F3-2FFB-D5E033F0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Projektauftrag - Ziele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7B4AAE-B08E-F454-4121-B959610EB589}"/>
              </a:ext>
            </a:extLst>
          </p:cNvPr>
          <p:cNvSpPr txBox="1"/>
          <p:nvPr/>
        </p:nvSpPr>
        <p:spPr>
          <a:xfrm>
            <a:off x="1141413" y="2587752"/>
            <a:ext cx="914558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Verschlüsselte persistente Speicherung</a:t>
            </a:r>
          </a:p>
          <a:p>
            <a:pPr>
              <a:lnSpc>
                <a:spcPct val="150000"/>
              </a:lnSpc>
            </a:pPr>
            <a:r>
              <a:rPr lang="de-AT" dirty="0"/>
              <a:t>Integrierter Passwortgenerator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Masterkey</a:t>
            </a:r>
            <a:r>
              <a:rPr lang="de-AT" dirty="0"/>
              <a:t> muss bestimmte Anforderungen erfüllen</a:t>
            </a:r>
          </a:p>
          <a:p>
            <a:pPr>
              <a:lnSpc>
                <a:spcPct val="150000"/>
              </a:lnSpc>
            </a:pPr>
            <a:r>
              <a:rPr lang="de-AT" dirty="0"/>
              <a:t>Import &amp; Export der Einträge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14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2D4BD-172D-12F8-34AC-E6846FE1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5F79A6-01D8-9E1E-D117-2584D55076C1}"/>
              </a:ext>
            </a:extLst>
          </p:cNvPr>
          <p:cNvSpPr txBox="1"/>
          <p:nvPr/>
        </p:nvSpPr>
        <p:spPr>
          <a:xfrm>
            <a:off x="1141412" y="2407920"/>
            <a:ext cx="9572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.NET</a:t>
            </a:r>
          </a:p>
          <a:p>
            <a:r>
              <a:rPr lang="de-DE" dirty="0" err="1"/>
              <a:t>OpenJDK</a:t>
            </a:r>
            <a:endParaRPr lang="de-DE" dirty="0"/>
          </a:p>
          <a:p>
            <a:r>
              <a:rPr lang="de-DE" dirty="0"/>
              <a:t>MongoDB</a:t>
            </a:r>
          </a:p>
          <a:p>
            <a:r>
              <a:rPr lang="de-DE" dirty="0" err="1"/>
              <a:t>NodeJS</a:t>
            </a:r>
            <a:endParaRPr lang="de-DE" dirty="0"/>
          </a:p>
          <a:p>
            <a:endParaRPr lang="de-DE" dirty="0"/>
          </a:p>
          <a:p>
            <a:r>
              <a:rPr lang="de-DE" dirty="0"/>
              <a:t>IDEs:</a:t>
            </a:r>
          </a:p>
          <a:p>
            <a:r>
              <a:rPr lang="de-DE" dirty="0" err="1"/>
              <a:t>IntelliJ</a:t>
            </a:r>
            <a:r>
              <a:rPr lang="de-DE" dirty="0"/>
              <a:t> (Spring Boot)</a:t>
            </a:r>
          </a:p>
          <a:p>
            <a:r>
              <a:rPr lang="de-DE" dirty="0"/>
              <a:t>Visual Studio 2022 (C#, WPF)</a:t>
            </a:r>
          </a:p>
          <a:p>
            <a:r>
              <a:rPr lang="de-DE" dirty="0"/>
              <a:t>Visual Studio Code (JS, HTML, CSS)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299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B0174-AFB7-C509-089B-DE6A037B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Server – LOCALHOST:8080/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7C4584B-73DF-6528-A9FB-5CCACDA6EB38}"/>
              </a:ext>
            </a:extLst>
          </p:cNvPr>
          <p:cNvSpPr txBox="1"/>
          <p:nvPr/>
        </p:nvSpPr>
        <p:spPr>
          <a:xfrm>
            <a:off x="1141413" y="2272129"/>
            <a:ext cx="8867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Struktur: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1F6B2A-7D86-22FD-D9FC-1D56CE86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390" y="1980754"/>
            <a:ext cx="5513663" cy="38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6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501F2-A440-733E-2A05-110AA660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1/6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005571-B06A-13BB-630A-60149686BEDE}"/>
              </a:ext>
            </a:extLst>
          </p:cNvPr>
          <p:cNvSpPr txBox="1"/>
          <p:nvPr/>
        </p:nvSpPr>
        <p:spPr>
          <a:xfrm>
            <a:off x="1141413" y="2120082"/>
            <a:ext cx="9055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integriert Spring Boot </a:t>
            </a:r>
            <a:r>
              <a:rPr lang="de-DE" dirty="0" err="1"/>
              <a:t>Actuator</a:t>
            </a:r>
            <a:r>
              <a:rPr lang="de-DE" dirty="0"/>
              <a:t>, das verschiedene Dienste zur Überwachung und Verwaltung von Spring Boot-Anwendungen bereitstellt, wie z.B. Endpunkte für Gesundheitschecks.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3D4D3F8-4F02-A3B0-835A-0C978B64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19" y="4025082"/>
            <a:ext cx="839040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7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2/6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Dieses Starter-Paket erleichtert die Entwicklung von Webanwendungen mit Spring Boot. (MVC, Mapping)</a:t>
            </a:r>
            <a:endParaRPr lang="de-AT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DA97D06A-D0C4-F853-5C88-260B64D99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064" y="4018935"/>
            <a:ext cx="8046490" cy="1728105"/>
          </a:xfrm>
        </p:spPr>
      </p:pic>
    </p:spTree>
    <p:extLst>
      <p:ext uri="{BB962C8B-B14F-4D97-AF65-F5344CB8AC3E}">
        <p14:creationId xmlns:p14="http://schemas.microsoft.com/office/powerpoint/2010/main" val="98242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3/6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Dieses Paket integriert MongoDB in die Spring Boot-Anwendung. Es bietet Funktionen zur Datenzugriffsschicht, die speziell für MongoDB entwickelt wurden, und erleichtert die Verwendung von MongoDB im Projekt.</a:t>
            </a:r>
          </a:p>
          <a:p>
            <a:br>
              <a:rPr lang="de-DE" dirty="0"/>
            </a:b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EEDA3C-146A-C70D-7760-8C0F84FBB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987602"/>
            <a:ext cx="8977550" cy="198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9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4/6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 ist der MongoDB-Treiber für synchrone Operationen. Es ermöglicht der Anwendung, mit einer MongoDB-Datenbank zu interagieren, indem es die erforderlichen Klassen und Methoden bereitstellt, um auf Daten zuzugreifen, sie zu ändern und zu verarbeiten.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4A6196-3065-6A5C-8073-5DD09F37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204949"/>
            <a:ext cx="7573538" cy="20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5F5FDB-0440-4C44-9807-837AA2709D77}">
  <we:reference id="wa200003964" version="1.0.0.0" store="de-DE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271</Words>
  <Application>Microsoft Office PowerPoint</Application>
  <PresentationFormat>Breitbild</PresentationFormat>
  <Paragraphs>57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 (Textkörper)</vt:lpstr>
      <vt:lpstr>Century Gothic</vt:lpstr>
      <vt:lpstr>Netz</vt:lpstr>
      <vt:lpstr>Passwortmanager</vt:lpstr>
      <vt:lpstr>Anforderungen</vt:lpstr>
      <vt:lpstr>Projektauftrag - Ziele</vt:lpstr>
      <vt:lpstr>Verwendete Technologien</vt:lpstr>
      <vt:lpstr>Server – LOCALHOST:8080/</vt:lpstr>
      <vt:lpstr>Dependencys 1/6</vt:lpstr>
      <vt:lpstr>Dependencys 2/6</vt:lpstr>
      <vt:lpstr>Dependencys 3/6</vt:lpstr>
      <vt:lpstr>Dependencys 4/6</vt:lpstr>
      <vt:lpstr>Dependencys 5/6</vt:lpstr>
      <vt:lpstr>Dependencys 6/6</vt:lpstr>
      <vt:lpstr>Routen</vt:lpstr>
      <vt:lpstr>WPF-Client</vt:lpstr>
      <vt:lpstr>Web-Client</vt:lpstr>
      <vt:lpstr>Datenbank - MongoDB</vt:lpstr>
      <vt:lpstr>Verschlüsselung - AES</vt:lpstr>
      <vt:lpstr>Verschlüsselung - Hashing</vt:lpstr>
      <vt:lpstr>Ausblick</vt:lpstr>
      <vt:lpstr>Probleme und Lösungen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Passwortmanager</dc:title>
  <dc:creator>Bogensberger Jonas</dc:creator>
  <cp:lastModifiedBy>Bogensberger Jonas</cp:lastModifiedBy>
  <cp:revision>194</cp:revision>
  <dcterms:created xsi:type="dcterms:W3CDTF">2024-05-24T21:27:58Z</dcterms:created>
  <dcterms:modified xsi:type="dcterms:W3CDTF">2024-05-29T19:14:36Z</dcterms:modified>
</cp:coreProperties>
</file>