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61" r:id="rId5"/>
    <p:sldId id="262" r:id="rId6"/>
    <p:sldId id="258" r:id="rId7"/>
    <p:sldId id="259" r:id="rId8"/>
    <p:sldId id="265" r:id="rId9"/>
    <p:sldId id="264" r:id="rId10"/>
    <p:sldId id="266" r:id="rId11"/>
    <p:sldId id="263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3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C3B35E-FE05-93F0-4BF8-DF46CBEADC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17F04C9-065F-C2A0-70AD-92532DB6EB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6CD818-3E2B-DB0B-B7A3-076E9267A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B2E75-2FCB-4C97-B382-4A78F9D9179D}" type="datetimeFigureOut">
              <a:rPr lang="de-AT" smtClean="0"/>
              <a:t>26.05.2024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F123424-35FE-F6AA-5AA0-CB7968AAA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28074F-E806-03F2-92FF-09002A220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36AB9-841B-48F1-AAD0-348EEE8F541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03855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51CDA0-406C-B207-A10D-75015A092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B8AA243-F25C-B7B7-A056-AA581AE372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952AE92-44A5-CF22-B1D3-F0BFD32A1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B2E75-2FCB-4C97-B382-4A78F9D9179D}" type="datetimeFigureOut">
              <a:rPr lang="de-AT" smtClean="0"/>
              <a:t>26.05.2024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05D1E0D-7521-9052-94ED-C44FBF60C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A8D623-DEC4-116D-C17D-BBB7EDD98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36AB9-841B-48F1-AAD0-348EEE8F541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10637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E9FFEA7-5B66-BE18-2472-C63BC8F56D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5704434-1AC8-0D12-9D3C-71E497044E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84C680A-4197-4F5B-1AC8-B2426177C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B2E75-2FCB-4C97-B382-4A78F9D9179D}" type="datetimeFigureOut">
              <a:rPr lang="de-AT" smtClean="0"/>
              <a:t>26.05.2024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189F32E-F1C2-B521-4AE4-207B2380F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136DEE0-B5F7-5E66-299C-F9E50910C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36AB9-841B-48F1-AAD0-348EEE8F541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76823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E8B5BB-9988-B098-031F-7057250A9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E7B2EFD-F6C2-F805-45D2-29C637501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2AA5AC-F5E7-C841-7F8D-A816654EF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B2E75-2FCB-4C97-B382-4A78F9D9179D}" type="datetimeFigureOut">
              <a:rPr lang="de-AT" smtClean="0"/>
              <a:t>26.05.2024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023B517-C535-BD8A-D345-99F70234D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7C622EA-77B4-7997-37C4-0E0377169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36AB9-841B-48F1-AAD0-348EEE8F541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36569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B07FB6-636A-5D2C-B61D-CF7D0E50A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7D6B864-F6AF-13B1-1C82-1BA5C76F01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3B7970F-415F-5249-8DFD-4F3677493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B2E75-2FCB-4C97-B382-4A78F9D9179D}" type="datetimeFigureOut">
              <a:rPr lang="de-AT" smtClean="0"/>
              <a:t>26.05.2024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9BDB499-129C-8B31-44BB-D05E6CF3B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3C5F77E-9718-CDDC-4910-44457A627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36AB9-841B-48F1-AAD0-348EEE8F541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11034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8E00F1-D934-8DA1-6D9F-270D2B5C7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37DBD69-2F47-7B01-65EF-34DAC09826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921A744-E027-7019-2F8F-98C68F5330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784B1B1-62EE-6A2C-BFC4-E33730BA9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B2E75-2FCB-4C97-B382-4A78F9D9179D}" type="datetimeFigureOut">
              <a:rPr lang="de-AT" smtClean="0"/>
              <a:t>26.05.2024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D9D15A2-DA11-E45F-E0DF-093133ECB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4558996-DBE5-2E86-3255-9323B215D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36AB9-841B-48F1-AAD0-348EEE8F541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91830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C663B2-0EBD-6D15-2219-C79FFE30A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EE9B5D4-E04C-25E6-5FBF-0DBD339619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44F0963-BEF4-FC23-9A63-74706FCC73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9BE2336-8B90-AC2E-5A86-99189B7553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108484D-5B85-F3BF-0F43-B4FB2C1798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AB14DC0-FC5C-A922-223E-4B0775CFC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B2E75-2FCB-4C97-B382-4A78F9D9179D}" type="datetimeFigureOut">
              <a:rPr lang="de-AT" smtClean="0"/>
              <a:t>26.05.2024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82A978F-139E-0785-79E4-C0675E14B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7043254-F183-32F0-CF65-03814DBDE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36AB9-841B-48F1-AAD0-348EEE8F541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65138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60A579-DEEC-E1B8-7A01-57FD5C676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A42A1FE-6F9F-BF66-A4FC-2F03F6B86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B2E75-2FCB-4C97-B382-4A78F9D9179D}" type="datetimeFigureOut">
              <a:rPr lang="de-AT" smtClean="0"/>
              <a:t>26.05.2024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6F4D58C-F292-1ECF-19EF-A94D38AF3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4DF4B19-C987-560C-7DE5-C48E30CC8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36AB9-841B-48F1-AAD0-348EEE8F541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94561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0655177-ED27-3A92-0457-C1A49E107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B2E75-2FCB-4C97-B382-4A78F9D9179D}" type="datetimeFigureOut">
              <a:rPr lang="de-AT" smtClean="0"/>
              <a:t>26.05.2024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8EF7969-0D26-EE8C-6902-0F4941FCA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03A8964-3806-2184-64DA-A7F5F3C2F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36AB9-841B-48F1-AAD0-348EEE8F541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92016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CBCAA4-81AA-FB29-0B13-E986E40C6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39ED9C-B2BC-B67F-6941-FC5F001DD0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AB970A1-01E0-A6BB-063A-00102DBF0B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5D7E6BA-FD4E-EF20-AF53-4EBE48676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B2E75-2FCB-4C97-B382-4A78F9D9179D}" type="datetimeFigureOut">
              <a:rPr lang="de-AT" smtClean="0"/>
              <a:t>26.05.2024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61D492D-2EF7-A613-3076-F4492034C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77B0072-7698-1074-5CA2-2483CCD48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36AB9-841B-48F1-AAD0-348EEE8F541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95074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EDAF9C-BB50-2C15-5ACA-64E8D4A8B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C5CE20E-1197-46DE-0602-39977D8918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EEAD8B1-1227-D034-77E0-BB6F9CB1A8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962B183-1FC3-3C9B-9477-F4AEE447F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B2E75-2FCB-4C97-B382-4A78F9D9179D}" type="datetimeFigureOut">
              <a:rPr lang="de-AT" smtClean="0"/>
              <a:t>26.05.2024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54B1D41-ED1B-7838-7CE3-A35D9112E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AA89BD3-8215-55C7-F923-64D1B1987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36AB9-841B-48F1-AAD0-348EEE8F541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47875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1AADFFD-1098-DF58-69EA-974A76675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3E33DB6-2599-BE79-8488-F6EA16D02D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24E27EF-606E-2985-F508-D40373E853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4B2E75-2FCB-4C97-B382-4A78F9D9179D}" type="datetimeFigureOut">
              <a:rPr lang="de-AT" smtClean="0"/>
              <a:t>26.05.2024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1395A3E-B811-1E74-7583-5D1CC9D06E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027D379-9B76-86BC-CA35-58CAF317B1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336AB9-841B-48F1-AAD0-348EEE8F541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61074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4B07F2-5E7C-4290-2DDB-CD8CF5C1ED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Passwortmanager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193EFAB-8D18-F2AB-D47B-5AD396DD72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913277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D9FC1B-B2C2-D8B8-89F7-82F907724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Verschlüsselung - </a:t>
            </a:r>
            <a:r>
              <a:rPr lang="de-AT" dirty="0" err="1"/>
              <a:t>Hashing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ECF7814-C123-E368-817C-A99142753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07303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CBB4C2-B139-21C4-91CA-A3A7DFE4B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Ausblick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5D49D8-A71A-79B3-1C5F-F277A4D24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50711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A2639F-3029-85B8-59A1-AD0ECA781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Softwarestruktur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0F3D569-1FE7-9E13-4B78-6D4DDF7D9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839454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1B8D16-14F2-BD77-37FB-420FAEEFD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Bestandteile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719B857-4DD4-2F80-2E96-7354400CD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073258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7B0174-AFB7-C509-089B-DE6A037B6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Server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91652CC-B941-3F25-8BA4-64DF2AD5F2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735164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77706B-21CC-AADA-2E0C-9E49F8535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Routen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1125775-6A70-BBEB-4739-63E4C9202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6377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FA41CD-F561-BC22-9090-A0BC74F73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WPF-Client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35A6417-96D1-BC4C-74CB-AB89513B1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619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B467B9-D10F-4128-9C92-951C333C6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Web-Client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714FBF9-1DF9-96F2-291F-10E0E20E1C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250959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166AEE-F5D7-1699-94B1-AA1D4DEAD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Datenbank - MongoDB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812D984-66B2-1027-BA8A-66EA21EAF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28283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4990A7-C8AB-0749-B7C8-D83D43F6A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Verschlüsselung - AES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2C1CE4-1409-C6F6-9FA0-116B863E4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06717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F45F5FDB-0440-4C44-9807-837AA2709D77}">
  <we:reference id="wa200003964" version="1.0.0.0" store="de-DE" storeType="OMEX"/>
  <we:alternateReferences>
    <we:reference id="WA200003964" version="1.0.0.0" store="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</Words>
  <Application>Microsoft Office PowerPoint</Application>
  <PresentationFormat>Breitbild</PresentationFormat>
  <Paragraphs>11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Office</vt:lpstr>
      <vt:lpstr>Passwortmanager</vt:lpstr>
      <vt:lpstr>Softwarestruktur</vt:lpstr>
      <vt:lpstr>Bestandteile</vt:lpstr>
      <vt:lpstr>Server</vt:lpstr>
      <vt:lpstr>Routen</vt:lpstr>
      <vt:lpstr>WPF-Client</vt:lpstr>
      <vt:lpstr>Web-Client</vt:lpstr>
      <vt:lpstr>Datenbank - MongoDB</vt:lpstr>
      <vt:lpstr>Verschlüsselung - AES</vt:lpstr>
      <vt:lpstr>Verschlüsselung - Hashing</vt:lpstr>
      <vt:lpstr>Ausblick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Passwortmanager</dc:title>
  <dc:creator>Bogensberger Jonas</dc:creator>
  <cp:lastModifiedBy>Bogensberger Jonas</cp:lastModifiedBy>
  <cp:revision>17</cp:revision>
  <dcterms:created xsi:type="dcterms:W3CDTF">2024-05-24T21:27:58Z</dcterms:created>
  <dcterms:modified xsi:type="dcterms:W3CDTF">2024-05-26T18:14:01Z</dcterms:modified>
</cp:coreProperties>
</file>