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5" r:id="rId4"/>
    <p:sldId id="269" r:id="rId5"/>
    <p:sldId id="267" r:id="rId6"/>
    <p:sldId id="26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00132E-975D-472E-A967-FDA873446BC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1550BA-9882-449A-958E-8A84FB1976C3}">
      <dgm:prSet phldrT="[Text]"/>
      <dgm:spPr/>
      <dgm:t>
        <a:bodyPr/>
        <a:lstStyle/>
        <a:p>
          <a:r>
            <a:rPr lang="en-US" dirty="0" smtClean="0"/>
            <a:t>HTML5</a:t>
          </a:r>
          <a:endParaRPr lang="en-US" dirty="0"/>
        </a:p>
      </dgm:t>
    </dgm:pt>
    <dgm:pt modelId="{106EA0C5-69FD-4319-A9B9-DB8D79A988C2}" type="parTrans" cxnId="{91205E46-22D0-403C-9788-88F41B5B1035}">
      <dgm:prSet/>
      <dgm:spPr/>
      <dgm:t>
        <a:bodyPr/>
        <a:lstStyle/>
        <a:p>
          <a:endParaRPr lang="en-US"/>
        </a:p>
      </dgm:t>
    </dgm:pt>
    <dgm:pt modelId="{D1A99FBD-E7B6-4861-A7F6-9FEF91D4939B}" type="sibTrans" cxnId="{91205E46-22D0-403C-9788-88F41B5B1035}">
      <dgm:prSet/>
      <dgm:spPr/>
      <dgm:t>
        <a:bodyPr/>
        <a:lstStyle/>
        <a:p>
          <a:endParaRPr lang="en-US"/>
        </a:p>
      </dgm:t>
    </dgm:pt>
    <dgm:pt modelId="{A5792F6F-827E-494C-AC35-5A0EC2131BB4}">
      <dgm:prSet phldrT="[Text]"/>
      <dgm:spPr/>
      <dgm:t>
        <a:bodyPr/>
        <a:lstStyle/>
        <a:p>
          <a:r>
            <a:rPr lang="en-US" dirty="0" smtClean="0"/>
            <a:t>CSS3</a:t>
          </a:r>
          <a:endParaRPr lang="en-US" dirty="0"/>
        </a:p>
      </dgm:t>
    </dgm:pt>
    <dgm:pt modelId="{8A5B5AA8-FD93-4209-B0AA-59EC1EC0759C}" type="parTrans" cxnId="{F92B30BE-2785-4DD9-A80E-43C288FCBC54}">
      <dgm:prSet/>
      <dgm:spPr/>
      <dgm:t>
        <a:bodyPr/>
        <a:lstStyle/>
        <a:p>
          <a:endParaRPr lang="en-US"/>
        </a:p>
      </dgm:t>
    </dgm:pt>
    <dgm:pt modelId="{67B03190-D5FC-4F86-B656-B5720CBC1B6E}" type="sibTrans" cxnId="{F92B30BE-2785-4DD9-A80E-43C288FCBC54}">
      <dgm:prSet/>
      <dgm:spPr/>
      <dgm:t>
        <a:bodyPr/>
        <a:lstStyle/>
        <a:p>
          <a:endParaRPr lang="en-US"/>
        </a:p>
      </dgm:t>
    </dgm:pt>
    <dgm:pt modelId="{88DC8E31-6A7F-44BA-AF93-DBDC688D122D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8DDF6AF-6E46-4E4C-9DF6-1850B0AA62F9}" type="parTrans" cxnId="{1893BA9E-9B8D-4E8A-95A3-F7E2ADBD8280}">
      <dgm:prSet/>
      <dgm:spPr/>
      <dgm:t>
        <a:bodyPr/>
        <a:lstStyle/>
        <a:p>
          <a:endParaRPr lang="en-US"/>
        </a:p>
      </dgm:t>
    </dgm:pt>
    <dgm:pt modelId="{251FA91C-8144-434E-9C1A-91F9C245E0C1}" type="sibTrans" cxnId="{1893BA9E-9B8D-4E8A-95A3-F7E2ADBD8280}">
      <dgm:prSet/>
      <dgm:spPr/>
      <dgm:t>
        <a:bodyPr/>
        <a:lstStyle/>
        <a:p>
          <a:endParaRPr lang="en-US"/>
        </a:p>
      </dgm:t>
    </dgm:pt>
    <dgm:pt modelId="{5AD5C59B-CFE5-4CD2-8E97-37DDADA2664E}">
      <dgm:prSet phldrT="[Text]"/>
      <dgm:spPr/>
      <dgm:t>
        <a:bodyPr/>
        <a:lstStyle/>
        <a:p>
          <a:r>
            <a:rPr lang="en-US" dirty="0" err="1" smtClean="0"/>
            <a:t>Kitsu</a:t>
          </a:r>
          <a:r>
            <a:rPr lang="en-US" dirty="0" smtClean="0"/>
            <a:t> API</a:t>
          </a:r>
          <a:endParaRPr lang="en-US" dirty="0"/>
        </a:p>
      </dgm:t>
    </dgm:pt>
    <dgm:pt modelId="{D6FCB6D7-EECC-4E7E-BBC4-5D58E4DFAF50}" type="parTrans" cxnId="{230B9623-C71E-4EFA-AD2D-C331B928FC1D}">
      <dgm:prSet/>
      <dgm:spPr/>
      <dgm:t>
        <a:bodyPr/>
        <a:lstStyle/>
        <a:p>
          <a:endParaRPr lang="en-US"/>
        </a:p>
      </dgm:t>
    </dgm:pt>
    <dgm:pt modelId="{1400D0D9-C130-473B-9E08-98CF66138C64}" type="sibTrans" cxnId="{230B9623-C71E-4EFA-AD2D-C331B928FC1D}">
      <dgm:prSet/>
      <dgm:spPr/>
      <dgm:t>
        <a:bodyPr/>
        <a:lstStyle/>
        <a:p>
          <a:endParaRPr lang="en-US"/>
        </a:p>
      </dgm:t>
    </dgm:pt>
    <dgm:pt modelId="{CC692736-EBCB-4D9F-8D5D-4A0D382C62ED}" type="pres">
      <dgm:prSet presAssocID="{3800132E-975D-472E-A967-FDA873446BCF}" presName="linear" presStyleCnt="0">
        <dgm:presLayoutVars>
          <dgm:dir/>
          <dgm:animLvl val="lvl"/>
          <dgm:resizeHandles val="exact"/>
        </dgm:presLayoutVars>
      </dgm:prSet>
      <dgm:spPr/>
    </dgm:pt>
    <dgm:pt modelId="{420027F6-BE98-4E4B-B37C-1A4BF210A628}" type="pres">
      <dgm:prSet presAssocID="{521550BA-9882-449A-958E-8A84FB1976C3}" presName="parentLin" presStyleCnt="0"/>
      <dgm:spPr/>
    </dgm:pt>
    <dgm:pt modelId="{2A80385A-A8A6-454C-9311-B0E9D8B1D7BB}" type="pres">
      <dgm:prSet presAssocID="{521550BA-9882-449A-958E-8A84FB1976C3}" presName="parentLeftMargin" presStyleLbl="node1" presStyleIdx="0" presStyleCnt="4"/>
      <dgm:spPr/>
    </dgm:pt>
    <dgm:pt modelId="{323EAA54-C04B-4814-A58C-B33229247DF4}" type="pres">
      <dgm:prSet presAssocID="{521550BA-9882-449A-958E-8A84FB1976C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3A4D6-AE42-4F44-B2B3-70C5A9F33D02}" type="pres">
      <dgm:prSet presAssocID="{521550BA-9882-449A-958E-8A84FB1976C3}" presName="negativeSpace" presStyleCnt="0"/>
      <dgm:spPr/>
    </dgm:pt>
    <dgm:pt modelId="{77BC8621-6B5C-4E78-B7E6-FC309962C832}" type="pres">
      <dgm:prSet presAssocID="{521550BA-9882-449A-958E-8A84FB1976C3}" presName="childText" presStyleLbl="conFgAcc1" presStyleIdx="0" presStyleCnt="4">
        <dgm:presLayoutVars>
          <dgm:bulletEnabled val="1"/>
        </dgm:presLayoutVars>
      </dgm:prSet>
      <dgm:spPr/>
    </dgm:pt>
    <dgm:pt modelId="{25285660-3BF3-4A7A-A8AB-C9749EF5FC72}" type="pres">
      <dgm:prSet presAssocID="{D1A99FBD-E7B6-4861-A7F6-9FEF91D4939B}" presName="spaceBetweenRectangles" presStyleCnt="0"/>
      <dgm:spPr/>
    </dgm:pt>
    <dgm:pt modelId="{FBB7F848-F2EA-47C4-92DD-42D641A30A95}" type="pres">
      <dgm:prSet presAssocID="{A5792F6F-827E-494C-AC35-5A0EC2131BB4}" presName="parentLin" presStyleCnt="0"/>
      <dgm:spPr/>
    </dgm:pt>
    <dgm:pt modelId="{26C08489-0979-4BBF-A220-BD1E997941F6}" type="pres">
      <dgm:prSet presAssocID="{A5792F6F-827E-494C-AC35-5A0EC2131BB4}" presName="parentLeftMargin" presStyleLbl="node1" presStyleIdx="0" presStyleCnt="4"/>
      <dgm:spPr/>
    </dgm:pt>
    <dgm:pt modelId="{552B1BC5-CE6B-454C-A9A4-3E8078C9058D}" type="pres">
      <dgm:prSet presAssocID="{A5792F6F-827E-494C-AC35-5A0EC2131BB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2F83D-D84C-4F2B-8823-C421AA7AB4C1}" type="pres">
      <dgm:prSet presAssocID="{A5792F6F-827E-494C-AC35-5A0EC2131BB4}" presName="negativeSpace" presStyleCnt="0"/>
      <dgm:spPr/>
    </dgm:pt>
    <dgm:pt modelId="{967C6B49-7603-4574-97BF-7D26337BBB7E}" type="pres">
      <dgm:prSet presAssocID="{A5792F6F-827E-494C-AC35-5A0EC2131BB4}" presName="childText" presStyleLbl="conFgAcc1" presStyleIdx="1" presStyleCnt="4">
        <dgm:presLayoutVars>
          <dgm:bulletEnabled val="1"/>
        </dgm:presLayoutVars>
      </dgm:prSet>
      <dgm:spPr/>
    </dgm:pt>
    <dgm:pt modelId="{B437383B-F93D-4268-94A4-FA354A6025D6}" type="pres">
      <dgm:prSet presAssocID="{67B03190-D5FC-4F86-B656-B5720CBC1B6E}" presName="spaceBetweenRectangles" presStyleCnt="0"/>
      <dgm:spPr/>
    </dgm:pt>
    <dgm:pt modelId="{4FB9D392-74B6-441C-A504-D978788372C6}" type="pres">
      <dgm:prSet presAssocID="{88DC8E31-6A7F-44BA-AF93-DBDC688D122D}" presName="parentLin" presStyleCnt="0"/>
      <dgm:spPr/>
    </dgm:pt>
    <dgm:pt modelId="{52895E17-5D48-494A-8216-9DA05302FABE}" type="pres">
      <dgm:prSet presAssocID="{88DC8E31-6A7F-44BA-AF93-DBDC688D122D}" presName="parentLeftMargin" presStyleLbl="node1" presStyleIdx="1" presStyleCnt="4"/>
      <dgm:spPr/>
    </dgm:pt>
    <dgm:pt modelId="{9DD816BC-5BEB-4A4E-83F2-C72CD1FE71C9}" type="pres">
      <dgm:prSet presAssocID="{88DC8E31-6A7F-44BA-AF93-DBDC688D12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929F9E-9471-4033-A0E4-C6F8210C9C21}" type="pres">
      <dgm:prSet presAssocID="{88DC8E31-6A7F-44BA-AF93-DBDC688D122D}" presName="negativeSpace" presStyleCnt="0"/>
      <dgm:spPr/>
    </dgm:pt>
    <dgm:pt modelId="{1AF8EB7E-5F37-4852-82BB-DFEAD4795477}" type="pres">
      <dgm:prSet presAssocID="{88DC8E31-6A7F-44BA-AF93-DBDC688D122D}" presName="childText" presStyleLbl="conFgAcc1" presStyleIdx="2" presStyleCnt="4">
        <dgm:presLayoutVars>
          <dgm:bulletEnabled val="1"/>
        </dgm:presLayoutVars>
      </dgm:prSet>
      <dgm:spPr/>
    </dgm:pt>
    <dgm:pt modelId="{91EB2DB5-BC1D-4C01-BC80-37FA6618E785}" type="pres">
      <dgm:prSet presAssocID="{251FA91C-8144-434E-9C1A-91F9C245E0C1}" presName="spaceBetweenRectangles" presStyleCnt="0"/>
      <dgm:spPr/>
    </dgm:pt>
    <dgm:pt modelId="{BDD22E25-1C69-4EC9-AEF5-6141F9975D40}" type="pres">
      <dgm:prSet presAssocID="{5AD5C59B-CFE5-4CD2-8E97-37DDADA2664E}" presName="parentLin" presStyleCnt="0"/>
      <dgm:spPr/>
    </dgm:pt>
    <dgm:pt modelId="{642EA141-26CE-4FDD-9E8C-6EF9E453CDD5}" type="pres">
      <dgm:prSet presAssocID="{5AD5C59B-CFE5-4CD2-8E97-37DDADA2664E}" presName="parentLeftMargin" presStyleLbl="node1" presStyleIdx="2" presStyleCnt="4"/>
      <dgm:spPr/>
    </dgm:pt>
    <dgm:pt modelId="{95E56767-EDA2-4F51-A359-93520AF43793}" type="pres">
      <dgm:prSet presAssocID="{5AD5C59B-CFE5-4CD2-8E97-37DDADA266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F2C99A-CEE1-49F8-BE31-54BEB39E7BD8}" type="pres">
      <dgm:prSet presAssocID="{5AD5C59B-CFE5-4CD2-8E97-37DDADA2664E}" presName="negativeSpace" presStyleCnt="0"/>
      <dgm:spPr/>
    </dgm:pt>
    <dgm:pt modelId="{03EEE51B-BC58-4371-9202-6A611B3FB9CC}" type="pres">
      <dgm:prSet presAssocID="{5AD5C59B-CFE5-4CD2-8E97-37DDADA266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071DA92-D4A1-4CEB-96EC-78943F6CC93F}" type="presOf" srcId="{5AD5C59B-CFE5-4CD2-8E97-37DDADA2664E}" destId="{95E56767-EDA2-4F51-A359-93520AF43793}" srcOrd="1" destOrd="0" presId="urn:microsoft.com/office/officeart/2005/8/layout/list1"/>
    <dgm:cxn modelId="{99D6DFAE-BA87-4BF1-8372-C6BE36F4B9B3}" type="presOf" srcId="{521550BA-9882-449A-958E-8A84FB1976C3}" destId="{323EAA54-C04B-4814-A58C-B33229247DF4}" srcOrd="1" destOrd="0" presId="urn:microsoft.com/office/officeart/2005/8/layout/list1"/>
    <dgm:cxn modelId="{6DF12B2B-73CA-465D-BAD5-91B1F927E48E}" type="presOf" srcId="{3800132E-975D-472E-A967-FDA873446BCF}" destId="{CC692736-EBCB-4D9F-8D5D-4A0D382C62ED}" srcOrd="0" destOrd="0" presId="urn:microsoft.com/office/officeart/2005/8/layout/list1"/>
    <dgm:cxn modelId="{FE9C501A-4A32-4947-86AE-68FB92F6171E}" type="presOf" srcId="{A5792F6F-827E-494C-AC35-5A0EC2131BB4}" destId="{552B1BC5-CE6B-454C-A9A4-3E8078C9058D}" srcOrd="1" destOrd="0" presId="urn:microsoft.com/office/officeart/2005/8/layout/list1"/>
    <dgm:cxn modelId="{1893BA9E-9B8D-4E8A-95A3-F7E2ADBD8280}" srcId="{3800132E-975D-472E-A967-FDA873446BCF}" destId="{88DC8E31-6A7F-44BA-AF93-DBDC688D122D}" srcOrd="2" destOrd="0" parTransId="{18DDF6AF-6E46-4E4C-9DF6-1850B0AA62F9}" sibTransId="{251FA91C-8144-434E-9C1A-91F9C245E0C1}"/>
    <dgm:cxn modelId="{91205E46-22D0-403C-9788-88F41B5B1035}" srcId="{3800132E-975D-472E-A967-FDA873446BCF}" destId="{521550BA-9882-449A-958E-8A84FB1976C3}" srcOrd="0" destOrd="0" parTransId="{106EA0C5-69FD-4319-A9B9-DB8D79A988C2}" sibTransId="{D1A99FBD-E7B6-4861-A7F6-9FEF91D4939B}"/>
    <dgm:cxn modelId="{6CF40BDF-D9F1-4FE2-849D-D8B1C0BE0F00}" type="presOf" srcId="{88DC8E31-6A7F-44BA-AF93-DBDC688D122D}" destId="{52895E17-5D48-494A-8216-9DA05302FABE}" srcOrd="0" destOrd="0" presId="urn:microsoft.com/office/officeart/2005/8/layout/list1"/>
    <dgm:cxn modelId="{1267A8A6-EFF2-4019-99D2-FEA17FD86BC0}" type="presOf" srcId="{88DC8E31-6A7F-44BA-AF93-DBDC688D122D}" destId="{9DD816BC-5BEB-4A4E-83F2-C72CD1FE71C9}" srcOrd="1" destOrd="0" presId="urn:microsoft.com/office/officeart/2005/8/layout/list1"/>
    <dgm:cxn modelId="{230B9623-C71E-4EFA-AD2D-C331B928FC1D}" srcId="{3800132E-975D-472E-A967-FDA873446BCF}" destId="{5AD5C59B-CFE5-4CD2-8E97-37DDADA2664E}" srcOrd="3" destOrd="0" parTransId="{D6FCB6D7-EECC-4E7E-BBC4-5D58E4DFAF50}" sibTransId="{1400D0D9-C130-473B-9E08-98CF66138C64}"/>
    <dgm:cxn modelId="{6310FEB2-0F90-4A7A-A27F-78761ABA10F7}" type="presOf" srcId="{521550BA-9882-449A-958E-8A84FB1976C3}" destId="{2A80385A-A8A6-454C-9311-B0E9D8B1D7BB}" srcOrd="0" destOrd="0" presId="urn:microsoft.com/office/officeart/2005/8/layout/list1"/>
    <dgm:cxn modelId="{40F9922E-343C-49AA-B309-A4795F18BCC7}" type="presOf" srcId="{A5792F6F-827E-494C-AC35-5A0EC2131BB4}" destId="{26C08489-0979-4BBF-A220-BD1E997941F6}" srcOrd="0" destOrd="0" presId="urn:microsoft.com/office/officeart/2005/8/layout/list1"/>
    <dgm:cxn modelId="{BE538A9D-0D2C-4213-8E63-9B50CF597B9D}" type="presOf" srcId="{5AD5C59B-CFE5-4CD2-8E97-37DDADA2664E}" destId="{642EA141-26CE-4FDD-9E8C-6EF9E453CDD5}" srcOrd="0" destOrd="0" presId="urn:microsoft.com/office/officeart/2005/8/layout/list1"/>
    <dgm:cxn modelId="{F92B30BE-2785-4DD9-A80E-43C288FCBC54}" srcId="{3800132E-975D-472E-A967-FDA873446BCF}" destId="{A5792F6F-827E-494C-AC35-5A0EC2131BB4}" srcOrd="1" destOrd="0" parTransId="{8A5B5AA8-FD93-4209-B0AA-59EC1EC0759C}" sibTransId="{67B03190-D5FC-4F86-B656-B5720CBC1B6E}"/>
    <dgm:cxn modelId="{9326FF94-03F6-43DF-83D6-86E68AB66A6E}" type="presParOf" srcId="{CC692736-EBCB-4D9F-8D5D-4A0D382C62ED}" destId="{420027F6-BE98-4E4B-B37C-1A4BF210A628}" srcOrd="0" destOrd="0" presId="urn:microsoft.com/office/officeart/2005/8/layout/list1"/>
    <dgm:cxn modelId="{55A788FC-BB45-44AE-BF4E-576EA3ED5C12}" type="presParOf" srcId="{420027F6-BE98-4E4B-B37C-1A4BF210A628}" destId="{2A80385A-A8A6-454C-9311-B0E9D8B1D7BB}" srcOrd="0" destOrd="0" presId="urn:microsoft.com/office/officeart/2005/8/layout/list1"/>
    <dgm:cxn modelId="{605DAA57-FB62-4439-BE22-CCE77B4953D6}" type="presParOf" srcId="{420027F6-BE98-4E4B-B37C-1A4BF210A628}" destId="{323EAA54-C04B-4814-A58C-B33229247DF4}" srcOrd="1" destOrd="0" presId="urn:microsoft.com/office/officeart/2005/8/layout/list1"/>
    <dgm:cxn modelId="{12D538F3-6056-4E42-97A3-6A4A4B79DA64}" type="presParOf" srcId="{CC692736-EBCB-4D9F-8D5D-4A0D382C62ED}" destId="{91B3A4D6-AE42-4F44-B2B3-70C5A9F33D02}" srcOrd="1" destOrd="0" presId="urn:microsoft.com/office/officeart/2005/8/layout/list1"/>
    <dgm:cxn modelId="{14484135-C5C4-4990-83E8-D1236AEC3505}" type="presParOf" srcId="{CC692736-EBCB-4D9F-8D5D-4A0D382C62ED}" destId="{77BC8621-6B5C-4E78-B7E6-FC309962C832}" srcOrd="2" destOrd="0" presId="urn:microsoft.com/office/officeart/2005/8/layout/list1"/>
    <dgm:cxn modelId="{DD26FDC5-7DD8-49B6-83BC-F92DA0014546}" type="presParOf" srcId="{CC692736-EBCB-4D9F-8D5D-4A0D382C62ED}" destId="{25285660-3BF3-4A7A-A8AB-C9749EF5FC72}" srcOrd="3" destOrd="0" presId="urn:microsoft.com/office/officeart/2005/8/layout/list1"/>
    <dgm:cxn modelId="{15ACC14A-3FF6-41C8-9FC5-B2D5CA3BD27F}" type="presParOf" srcId="{CC692736-EBCB-4D9F-8D5D-4A0D382C62ED}" destId="{FBB7F848-F2EA-47C4-92DD-42D641A30A95}" srcOrd="4" destOrd="0" presId="urn:microsoft.com/office/officeart/2005/8/layout/list1"/>
    <dgm:cxn modelId="{02CE1C72-A424-4DB8-AB2C-73C59D2F7857}" type="presParOf" srcId="{FBB7F848-F2EA-47C4-92DD-42D641A30A95}" destId="{26C08489-0979-4BBF-A220-BD1E997941F6}" srcOrd="0" destOrd="0" presId="urn:microsoft.com/office/officeart/2005/8/layout/list1"/>
    <dgm:cxn modelId="{0C328D9D-7336-4528-BBDC-F1CC21ACE792}" type="presParOf" srcId="{FBB7F848-F2EA-47C4-92DD-42D641A30A95}" destId="{552B1BC5-CE6B-454C-A9A4-3E8078C9058D}" srcOrd="1" destOrd="0" presId="urn:microsoft.com/office/officeart/2005/8/layout/list1"/>
    <dgm:cxn modelId="{42284A1D-2480-4075-B193-7CEA3F77BEDF}" type="presParOf" srcId="{CC692736-EBCB-4D9F-8D5D-4A0D382C62ED}" destId="{9B92F83D-D84C-4F2B-8823-C421AA7AB4C1}" srcOrd="5" destOrd="0" presId="urn:microsoft.com/office/officeart/2005/8/layout/list1"/>
    <dgm:cxn modelId="{FEBC6ACC-94C6-493E-8059-49078E55768B}" type="presParOf" srcId="{CC692736-EBCB-4D9F-8D5D-4A0D382C62ED}" destId="{967C6B49-7603-4574-97BF-7D26337BBB7E}" srcOrd="6" destOrd="0" presId="urn:microsoft.com/office/officeart/2005/8/layout/list1"/>
    <dgm:cxn modelId="{0E1F48FC-1910-4EB9-A3B8-543CB6E0A9A7}" type="presParOf" srcId="{CC692736-EBCB-4D9F-8D5D-4A0D382C62ED}" destId="{B437383B-F93D-4268-94A4-FA354A6025D6}" srcOrd="7" destOrd="0" presId="urn:microsoft.com/office/officeart/2005/8/layout/list1"/>
    <dgm:cxn modelId="{04564CD9-ECA0-4B9C-B85D-313010628FB4}" type="presParOf" srcId="{CC692736-EBCB-4D9F-8D5D-4A0D382C62ED}" destId="{4FB9D392-74B6-441C-A504-D978788372C6}" srcOrd="8" destOrd="0" presId="urn:microsoft.com/office/officeart/2005/8/layout/list1"/>
    <dgm:cxn modelId="{BA192AEC-75F9-4E9B-A524-75AC20E50C1A}" type="presParOf" srcId="{4FB9D392-74B6-441C-A504-D978788372C6}" destId="{52895E17-5D48-494A-8216-9DA05302FABE}" srcOrd="0" destOrd="0" presId="urn:microsoft.com/office/officeart/2005/8/layout/list1"/>
    <dgm:cxn modelId="{459A673B-E18E-429F-A09B-5363652D6D1F}" type="presParOf" srcId="{4FB9D392-74B6-441C-A504-D978788372C6}" destId="{9DD816BC-5BEB-4A4E-83F2-C72CD1FE71C9}" srcOrd="1" destOrd="0" presId="urn:microsoft.com/office/officeart/2005/8/layout/list1"/>
    <dgm:cxn modelId="{B6E951FE-ABF6-456A-8E2E-9CDDF1E6409E}" type="presParOf" srcId="{CC692736-EBCB-4D9F-8D5D-4A0D382C62ED}" destId="{7D929F9E-9471-4033-A0E4-C6F8210C9C21}" srcOrd="9" destOrd="0" presId="urn:microsoft.com/office/officeart/2005/8/layout/list1"/>
    <dgm:cxn modelId="{7BC34841-A574-435F-9B78-70010F8A4712}" type="presParOf" srcId="{CC692736-EBCB-4D9F-8D5D-4A0D382C62ED}" destId="{1AF8EB7E-5F37-4852-82BB-DFEAD4795477}" srcOrd="10" destOrd="0" presId="urn:microsoft.com/office/officeart/2005/8/layout/list1"/>
    <dgm:cxn modelId="{0F4BB432-3054-4A87-B216-EC2AF28E3D2F}" type="presParOf" srcId="{CC692736-EBCB-4D9F-8D5D-4A0D382C62ED}" destId="{91EB2DB5-BC1D-4C01-BC80-37FA6618E785}" srcOrd="11" destOrd="0" presId="urn:microsoft.com/office/officeart/2005/8/layout/list1"/>
    <dgm:cxn modelId="{095564BD-BD8C-4C2E-BF42-01CBBF9E5F31}" type="presParOf" srcId="{CC692736-EBCB-4D9F-8D5D-4A0D382C62ED}" destId="{BDD22E25-1C69-4EC9-AEF5-6141F9975D40}" srcOrd="12" destOrd="0" presId="urn:microsoft.com/office/officeart/2005/8/layout/list1"/>
    <dgm:cxn modelId="{78798BA9-5373-4173-B9D4-4081D901C5A6}" type="presParOf" srcId="{BDD22E25-1C69-4EC9-AEF5-6141F9975D40}" destId="{642EA141-26CE-4FDD-9E8C-6EF9E453CDD5}" srcOrd="0" destOrd="0" presId="urn:microsoft.com/office/officeart/2005/8/layout/list1"/>
    <dgm:cxn modelId="{B4D43E09-5FF8-4B3A-BCEB-08B8A925DDB6}" type="presParOf" srcId="{BDD22E25-1C69-4EC9-AEF5-6141F9975D40}" destId="{95E56767-EDA2-4F51-A359-93520AF43793}" srcOrd="1" destOrd="0" presId="urn:microsoft.com/office/officeart/2005/8/layout/list1"/>
    <dgm:cxn modelId="{151F49BE-D67F-494F-BAA9-B83276825593}" type="presParOf" srcId="{CC692736-EBCB-4D9F-8D5D-4A0D382C62ED}" destId="{B5F2C99A-CEE1-49F8-BE31-54BEB39E7BD8}" srcOrd="13" destOrd="0" presId="urn:microsoft.com/office/officeart/2005/8/layout/list1"/>
    <dgm:cxn modelId="{7E395A40-221F-4450-AFAA-19C4ECEC61AD}" type="presParOf" srcId="{CC692736-EBCB-4D9F-8D5D-4A0D382C62ED}" destId="{03EEE51B-BC58-4371-9202-6A611B3FB9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E4B3A-05AD-476A-87C2-3F7D8C3714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AABF37-44EB-44AA-B4AE-BA84E122392D}">
      <dgm:prSet phldrT="[Text]"/>
      <dgm:spPr/>
      <dgm:t>
        <a:bodyPr/>
        <a:lstStyle/>
        <a:p>
          <a:r>
            <a:rPr lang="en-US" dirty="0" smtClean="0"/>
            <a:t>Public API</a:t>
          </a:r>
        </a:p>
      </dgm:t>
    </dgm:pt>
    <dgm:pt modelId="{6B231CA7-9774-47F9-A137-ABD7F4649298}" type="parTrans" cxnId="{603F095D-52BA-48FC-BDB7-3EA9BBC83743}">
      <dgm:prSet/>
      <dgm:spPr/>
      <dgm:t>
        <a:bodyPr/>
        <a:lstStyle/>
        <a:p>
          <a:endParaRPr lang="en-US"/>
        </a:p>
      </dgm:t>
    </dgm:pt>
    <dgm:pt modelId="{8F6F694E-923A-4BB4-90AD-11F66CAFB21D}" type="sibTrans" cxnId="{603F095D-52BA-48FC-BDB7-3EA9BBC83743}">
      <dgm:prSet/>
      <dgm:spPr/>
      <dgm:t>
        <a:bodyPr/>
        <a:lstStyle/>
        <a:p>
          <a:endParaRPr lang="en-US"/>
        </a:p>
      </dgm:t>
    </dgm:pt>
    <dgm:pt modelId="{CC2268DA-BB8B-4D59-90CC-92C359E635A4}">
      <dgm:prSet phldrT="[Text]"/>
      <dgm:spPr/>
      <dgm:t>
        <a:bodyPr/>
        <a:lstStyle/>
        <a:p>
          <a:r>
            <a:rPr lang="en-US" dirty="0" smtClean="0"/>
            <a:t>API path: https://kitsu.io/api/edge</a:t>
          </a:r>
          <a:endParaRPr lang="en-US" dirty="0"/>
        </a:p>
      </dgm:t>
    </dgm:pt>
    <dgm:pt modelId="{F0DBD6CE-AC71-4469-AF76-D43D7E67FB87}" type="parTrans" cxnId="{3407BAAE-F6ED-477D-92A8-1C91D89B2D6F}">
      <dgm:prSet/>
      <dgm:spPr/>
      <dgm:t>
        <a:bodyPr/>
        <a:lstStyle/>
        <a:p>
          <a:endParaRPr lang="en-US"/>
        </a:p>
      </dgm:t>
    </dgm:pt>
    <dgm:pt modelId="{DFD81BCB-EB5E-4FC8-9D2F-E1CDF91B7B8D}" type="sibTrans" cxnId="{3407BAAE-F6ED-477D-92A8-1C91D89B2D6F}">
      <dgm:prSet/>
      <dgm:spPr/>
      <dgm:t>
        <a:bodyPr/>
        <a:lstStyle/>
        <a:p>
          <a:endParaRPr lang="en-US"/>
        </a:p>
      </dgm:t>
    </dgm:pt>
    <dgm:pt modelId="{17AB54BE-9353-40DD-80BD-92034EBF9CED}">
      <dgm:prSet phldrT="[Text]"/>
      <dgm:spPr/>
      <dgm:t>
        <a:bodyPr/>
        <a:lstStyle/>
        <a:p>
          <a:r>
            <a:rPr lang="en-US" dirty="0" smtClean="0"/>
            <a:t>Implements JSON API specification</a:t>
          </a:r>
          <a:endParaRPr lang="en-US" dirty="0"/>
        </a:p>
      </dgm:t>
    </dgm:pt>
    <dgm:pt modelId="{24407706-1F8B-4EB5-955C-CAC17AEB3123}" type="parTrans" cxnId="{FACAF549-C086-464C-A080-B51DC9E575D7}">
      <dgm:prSet/>
      <dgm:spPr/>
      <dgm:t>
        <a:bodyPr/>
        <a:lstStyle/>
        <a:p>
          <a:endParaRPr lang="en-US"/>
        </a:p>
      </dgm:t>
    </dgm:pt>
    <dgm:pt modelId="{7DBD95E6-FA78-47FD-8423-61427764567C}" type="sibTrans" cxnId="{FACAF549-C086-464C-A080-B51DC9E575D7}">
      <dgm:prSet/>
      <dgm:spPr/>
      <dgm:t>
        <a:bodyPr/>
        <a:lstStyle/>
        <a:p>
          <a:endParaRPr lang="en-US"/>
        </a:p>
      </dgm:t>
    </dgm:pt>
    <dgm:pt modelId="{220009A2-C7B8-4889-A651-98DCCF968858}">
      <dgm:prSet phldrT="[Text]"/>
      <dgm:spPr/>
      <dgm:t>
        <a:bodyPr/>
        <a:lstStyle/>
        <a:p>
          <a:endParaRPr lang="en-US" dirty="0"/>
        </a:p>
      </dgm:t>
    </dgm:pt>
    <dgm:pt modelId="{5350D2F1-EA98-47E9-BD4D-06A2D458F456}" type="parTrans" cxnId="{04AB76F6-D897-4F80-AFF0-15C7C7DAD6F5}">
      <dgm:prSet/>
      <dgm:spPr/>
      <dgm:t>
        <a:bodyPr/>
        <a:lstStyle/>
        <a:p>
          <a:endParaRPr lang="en-US"/>
        </a:p>
      </dgm:t>
    </dgm:pt>
    <dgm:pt modelId="{0327FF83-4C95-494D-84FE-7FD7678568CC}" type="sibTrans" cxnId="{04AB76F6-D897-4F80-AFF0-15C7C7DAD6F5}">
      <dgm:prSet/>
      <dgm:spPr/>
      <dgm:t>
        <a:bodyPr/>
        <a:lstStyle/>
        <a:p>
          <a:endParaRPr lang="en-US"/>
        </a:p>
      </dgm:t>
    </dgm:pt>
    <dgm:pt modelId="{FFDB4771-2551-44DF-9131-42D8183F6024}" type="pres">
      <dgm:prSet presAssocID="{DCCE4B3A-05AD-476A-87C2-3F7D8C371495}" presName="linear" presStyleCnt="0">
        <dgm:presLayoutVars>
          <dgm:animLvl val="lvl"/>
          <dgm:resizeHandles val="exact"/>
        </dgm:presLayoutVars>
      </dgm:prSet>
      <dgm:spPr/>
    </dgm:pt>
    <dgm:pt modelId="{68A72069-83A2-4208-81E6-42E3278303EB}" type="pres">
      <dgm:prSet presAssocID="{FCAABF37-44EB-44AA-B4AE-BA84E122392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170D-CBFC-4C72-84B7-C3CBD9A87520}" type="pres">
      <dgm:prSet presAssocID="{FCAABF37-44EB-44AA-B4AE-BA84E122392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75D2A-0692-42C7-837F-0DFB3F0F1133}" type="pres">
      <dgm:prSet presAssocID="{17AB54BE-9353-40DD-80BD-92034EBF9CE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5713B-28B9-4EF4-84E1-F9883409CD4F}" type="pres">
      <dgm:prSet presAssocID="{17AB54BE-9353-40DD-80BD-92034EBF9CE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F095D-52BA-48FC-BDB7-3EA9BBC83743}" srcId="{DCCE4B3A-05AD-476A-87C2-3F7D8C371495}" destId="{FCAABF37-44EB-44AA-B4AE-BA84E122392D}" srcOrd="0" destOrd="0" parTransId="{6B231CA7-9774-47F9-A137-ABD7F4649298}" sibTransId="{8F6F694E-923A-4BB4-90AD-11F66CAFB21D}"/>
    <dgm:cxn modelId="{04AB76F6-D897-4F80-AFF0-15C7C7DAD6F5}" srcId="{17AB54BE-9353-40DD-80BD-92034EBF9CED}" destId="{220009A2-C7B8-4889-A651-98DCCF968858}" srcOrd="0" destOrd="0" parTransId="{5350D2F1-EA98-47E9-BD4D-06A2D458F456}" sibTransId="{0327FF83-4C95-494D-84FE-7FD7678568CC}"/>
    <dgm:cxn modelId="{91FE740A-95FD-4BC6-9848-47035DAC86DC}" type="presOf" srcId="{17AB54BE-9353-40DD-80BD-92034EBF9CED}" destId="{0EC75D2A-0692-42C7-837F-0DFB3F0F1133}" srcOrd="0" destOrd="0" presId="urn:microsoft.com/office/officeart/2005/8/layout/vList2"/>
    <dgm:cxn modelId="{78D7B6FA-BDBC-418D-AAA4-75D0BC235FA6}" type="presOf" srcId="{220009A2-C7B8-4889-A651-98DCCF968858}" destId="{6D15713B-28B9-4EF4-84E1-F9883409CD4F}" srcOrd="0" destOrd="0" presId="urn:microsoft.com/office/officeart/2005/8/layout/vList2"/>
    <dgm:cxn modelId="{E98661D0-326B-4A53-AFD7-344029A83AB6}" type="presOf" srcId="{DCCE4B3A-05AD-476A-87C2-3F7D8C371495}" destId="{FFDB4771-2551-44DF-9131-42D8183F6024}" srcOrd="0" destOrd="0" presId="urn:microsoft.com/office/officeart/2005/8/layout/vList2"/>
    <dgm:cxn modelId="{D6C6D351-9017-467A-AFCE-CAC090A2ECED}" type="presOf" srcId="{CC2268DA-BB8B-4D59-90CC-92C359E635A4}" destId="{F30E170D-CBFC-4C72-84B7-C3CBD9A87520}" srcOrd="0" destOrd="0" presId="urn:microsoft.com/office/officeart/2005/8/layout/vList2"/>
    <dgm:cxn modelId="{3407BAAE-F6ED-477D-92A8-1C91D89B2D6F}" srcId="{FCAABF37-44EB-44AA-B4AE-BA84E122392D}" destId="{CC2268DA-BB8B-4D59-90CC-92C359E635A4}" srcOrd="0" destOrd="0" parTransId="{F0DBD6CE-AC71-4469-AF76-D43D7E67FB87}" sibTransId="{DFD81BCB-EB5E-4FC8-9D2F-E1CDF91B7B8D}"/>
    <dgm:cxn modelId="{FACAF549-C086-464C-A080-B51DC9E575D7}" srcId="{DCCE4B3A-05AD-476A-87C2-3F7D8C371495}" destId="{17AB54BE-9353-40DD-80BD-92034EBF9CED}" srcOrd="1" destOrd="0" parTransId="{24407706-1F8B-4EB5-955C-CAC17AEB3123}" sibTransId="{7DBD95E6-FA78-47FD-8423-61427764567C}"/>
    <dgm:cxn modelId="{D862DE4D-C139-4A0C-9362-DB711C90F975}" type="presOf" srcId="{FCAABF37-44EB-44AA-B4AE-BA84E122392D}" destId="{68A72069-83A2-4208-81E6-42E3278303EB}" srcOrd="0" destOrd="0" presId="urn:microsoft.com/office/officeart/2005/8/layout/vList2"/>
    <dgm:cxn modelId="{88CDAA13-E1EB-4D84-87C7-A69BF5202015}" type="presParOf" srcId="{FFDB4771-2551-44DF-9131-42D8183F6024}" destId="{68A72069-83A2-4208-81E6-42E3278303EB}" srcOrd="0" destOrd="0" presId="urn:microsoft.com/office/officeart/2005/8/layout/vList2"/>
    <dgm:cxn modelId="{C8865EE3-C042-41F0-935D-DE44A3600A9F}" type="presParOf" srcId="{FFDB4771-2551-44DF-9131-42D8183F6024}" destId="{F30E170D-CBFC-4C72-84B7-C3CBD9A87520}" srcOrd="1" destOrd="0" presId="urn:microsoft.com/office/officeart/2005/8/layout/vList2"/>
    <dgm:cxn modelId="{2457C198-DAD7-4474-BA42-7AC7EDD24029}" type="presParOf" srcId="{FFDB4771-2551-44DF-9131-42D8183F6024}" destId="{0EC75D2A-0692-42C7-837F-0DFB3F0F1133}" srcOrd="2" destOrd="0" presId="urn:microsoft.com/office/officeart/2005/8/layout/vList2"/>
    <dgm:cxn modelId="{C1C440FB-EB07-4A94-8F11-916E05FA744E}" type="presParOf" srcId="{FFDB4771-2551-44DF-9131-42D8183F6024}" destId="{6D15713B-28B9-4EF4-84E1-F9883409CD4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C3B47-63BB-49E3-9CBD-ACEB43D111C1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53467D-4283-4107-AA95-EB8DAD562377}">
      <dgm:prSet phldrT="[Text]"/>
      <dgm:spPr/>
      <dgm:t>
        <a:bodyPr/>
        <a:lstStyle/>
        <a:p>
          <a:r>
            <a:rPr lang="en-US" dirty="0" smtClean="0"/>
            <a:t>API Call</a:t>
          </a:r>
          <a:endParaRPr lang="en-US" dirty="0"/>
        </a:p>
      </dgm:t>
    </dgm:pt>
    <dgm:pt modelId="{3F9D53C3-D4DC-4E1F-B1AA-0C652AA1D3DC}" type="parTrans" cxnId="{2A837026-05F8-4704-A13F-9ADD8C836BED}">
      <dgm:prSet/>
      <dgm:spPr/>
      <dgm:t>
        <a:bodyPr/>
        <a:lstStyle/>
        <a:p>
          <a:endParaRPr lang="en-US"/>
        </a:p>
      </dgm:t>
    </dgm:pt>
    <dgm:pt modelId="{A97C956C-3B2C-48B8-85A8-CB7E72E510A2}" type="sibTrans" cxnId="{2A837026-05F8-4704-A13F-9ADD8C836BED}">
      <dgm:prSet/>
      <dgm:spPr/>
      <dgm:t>
        <a:bodyPr/>
        <a:lstStyle/>
        <a:p>
          <a:endParaRPr lang="en-US"/>
        </a:p>
      </dgm:t>
    </dgm:pt>
    <dgm:pt modelId="{5E97902F-A5E7-44AB-AC73-48FA3873F204}">
      <dgm:prSet phldrT="[Text]"/>
      <dgm:spPr/>
      <dgm:t>
        <a:bodyPr/>
        <a:lstStyle/>
        <a:p>
          <a:r>
            <a:rPr lang="en-US" b="0" dirty="0" err="1" smtClean="0"/>
            <a:t>anime?filter</a:t>
          </a:r>
          <a:r>
            <a:rPr lang="en-US" b="0" dirty="0" smtClean="0"/>
            <a:t>[text]= + </a:t>
          </a:r>
          <a:r>
            <a:rPr lang="en-US" b="0" dirty="0" err="1" smtClean="0"/>
            <a:t>text.value</a:t>
          </a:r>
          <a:endParaRPr lang="en-US" dirty="0"/>
        </a:p>
      </dgm:t>
    </dgm:pt>
    <dgm:pt modelId="{9537DAEE-AA6E-42F4-8924-07B942623698}" type="parTrans" cxnId="{0D047EAE-557B-4BA1-A90C-5F5ACCDEEFB6}">
      <dgm:prSet/>
      <dgm:spPr/>
      <dgm:t>
        <a:bodyPr/>
        <a:lstStyle/>
        <a:p>
          <a:endParaRPr lang="en-US"/>
        </a:p>
      </dgm:t>
    </dgm:pt>
    <dgm:pt modelId="{88224892-A7EA-4CFA-B0AB-D20C68B4B5EB}" type="sibTrans" cxnId="{0D047EAE-557B-4BA1-A90C-5F5ACCDEEFB6}">
      <dgm:prSet/>
      <dgm:spPr/>
      <dgm:t>
        <a:bodyPr/>
        <a:lstStyle/>
        <a:p>
          <a:endParaRPr lang="en-US"/>
        </a:p>
      </dgm:t>
    </dgm:pt>
    <dgm:pt modelId="{9C8E8B20-B1E2-4DA0-89DD-3352D9C63602}">
      <dgm:prSet phldrT="[Text]"/>
      <dgm:spPr/>
      <dgm:t>
        <a:bodyPr/>
        <a:lstStyle/>
        <a:p>
          <a:r>
            <a:rPr lang="en-US" b="0" dirty="0" err="1" smtClean="0"/>
            <a:t>characters?filter</a:t>
          </a:r>
          <a:r>
            <a:rPr lang="en-US" b="0" dirty="0" smtClean="0"/>
            <a:t>[name]= </a:t>
          </a:r>
          <a:r>
            <a:rPr lang="en-US" b="0" dirty="0" err="1" smtClean="0"/>
            <a:t>text.value</a:t>
          </a:r>
          <a:endParaRPr lang="en-US" dirty="0"/>
        </a:p>
      </dgm:t>
    </dgm:pt>
    <dgm:pt modelId="{D41E8046-6C42-4DC4-8EA3-3302855C30D5}" type="parTrans" cxnId="{D4A3AE71-21E4-4F41-99E5-2C2B8CB7E434}">
      <dgm:prSet/>
      <dgm:spPr/>
      <dgm:t>
        <a:bodyPr/>
        <a:lstStyle/>
        <a:p>
          <a:endParaRPr lang="en-US"/>
        </a:p>
      </dgm:t>
    </dgm:pt>
    <dgm:pt modelId="{802D1BC9-A0AD-4B29-B4BE-07BE1A6CC76B}" type="sibTrans" cxnId="{D4A3AE71-21E4-4F41-99E5-2C2B8CB7E434}">
      <dgm:prSet/>
      <dgm:spPr/>
      <dgm:t>
        <a:bodyPr/>
        <a:lstStyle/>
        <a:p>
          <a:endParaRPr lang="en-US"/>
        </a:p>
      </dgm:t>
    </dgm:pt>
    <dgm:pt modelId="{356F188C-8DF9-480E-90D8-E2E64B33445D}">
      <dgm:prSet phldrT="[Text]"/>
      <dgm:spPr/>
      <dgm:t>
        <a:bodyPr/>
        <a:lstStyle/>
        <a:p>
          <a:r>
            <a:rPr lang="en-US" dirty="0" smtClean="0"/>
            <a:t>API Data</a:t>
          </a:r>
          <a:endParaRPr lang="en-US" dirty="0"/>
        </a:p>
      </dgm:t>
    </dgm:pt>
    <dgm:pt modelId="{B5826983-83F5-4A4B-A4AC-6518EC2819A2}" type="parTrans" cxnId="{66846CFA-FA82-4F6F-B9AD-7C80DFA7FF6C}">
      <dgm:prSet/>
      <dgm:spPr/>
      <dgm:t>
        <a:bodyPr/>
        <a:lstStyle/>
        <a:p>
          <a:endParaRPr lang="en-US"/>
        </a:p>
      </dgm:t>
    </dgm:pt>
    <dgm:pt modelId="{D14C7598-11F5-4B21-98C0-5042314BC387}" type="sibTrans" cxnId="{66846CFA-FA82-4F6F-B9AD-7C80DFA7FF6C}">
      <dgm:prSet/>
      <dgm:spPr/>
      <dgm:t>
        <a:bodyPr/>
        <a:lstStyle/>
        <a:p>
          <a:endParaRPr lang="en-US"/>
        </a:p>
      </dgm:t>
    </dgm:pt>
    <dgm:pt modelId="{2D1B706D-150A-42F2-AA60-6B822A4FA74D}">
      <dgm:prSet phldrT="[Text]"/>
      <dgm:spPr/>
      <dgm:t>
        <a:bodyPr/>
        <a:lstStyle/>
        <a:p>
          <a:r>
            <a:rPr lang="en-US" dirty="0" smtClean="0"/>
            <a:t>Searches database using call filter URL</a:t>
          </a:r>
          <a:endParaRPr lang="en-US" dirty="0"/>
        </a:p>
      </dgm:t>
    </dgm:pt>
    <dgm:pt modelId="{E71D4FAC-CEB6-4924-8880-763AF51430DA}" type="parTrans" cxnId="{26463741-8246-4417-8C73-6E06BE96170A}">
      <dgm:prSet/>
      <dgm:spPr/>
      <dgm:t>
        <a:bodyPr/>
        <a:lstStyle/>
        <a:p>
          <a:endParaRPr lang="en-US"/>
        </a:p>
      </dgm:t>
    </dgm:pt>
    <dgm:pt modelId="{F2797C5C-4EE9-41C0-80CE-CBF3DE97DF48}" type="sibTrans" cxnId="{26463741-8246-4417-8C73-6E06BE96170A}">
      <dgm:prSet/>
      <dgm:spPr/>
      <dgm:t>
        <a:bodyPr/>
        <a:lstStyle/>
        <a:p>
          <a:endParaRPr lang="en-US"/>
        </a:p>
      </dgm:t>
    </dgm:pt>
    <dgm:pt modelId="{31C6AC35-97D4-4C56-AB23-D5355EBDAF22}">
      <dgm:prSet phldrT="[Text]"/>
      <dgm:spPr/>
      <dgm:t>
        <a:bodyPr/>
        <a:lstStyle/>
        <a:p>
          <a:r>
            <a:rPr lang="en-US" dirty="0" smtClean="0"/>
            <a:t>Returns array of database information</a:t>
          </a:r>
          <a:endParaRPr lang="en-US" dirty="0"/>
        </a:p>
      </dgm:t>
    </dgm:pt>
    <dgm:pt modelId="{85C66E32-2B22-486A-9369-05E589CCD8D4}" type="parTrans" cxnId="{DAEE3CC0-41F5-4D65-8EA8-572B82E4763F}">
      <dgm:prSet/>
      <dgm:spPr/>
      <dgm:t>
        <a:bodyPr/>
        <a:lstStyle/>
        <a:p>
          <a:endParaRPr lang="en-US"/>
        </a:p>
      </dgm:t>
    </dgm:pt>
    <dgm:pt modelId="{D2FFBFED-E173-4A23-9C4B-E101ADE55238}" type="sibTrans" cxnId="{DAEE3CC0-41F5-4D65-8EA8-572B82E4763F}">
      <dgm:prSet/>
      <dgm:spPr/>
      <dgm:t>
        <a:bodyPr/>
        <a:lstStyle/>
        <a:p>
          <a:endParaRPr lang="en-US"/>
        </a:p>
      </dgm:t>
    </dgm:pt>
    <dgm:pt modelId="{D072D9C1-6150-4390-B86B-45554098E6C2}">
      <dgm:prSet phldrT="[Text]"/>
      <dgm:spPr/>
      <dgm:t>
        <a:bodyPr/>
        <a:lstStyle/>
        <a:p>
          <a:r>
            <a:rPr lang="en-US" dirty="0" smtClean="0"/>
            <a:t>Data Retrieval</a:t>
          </a:r>
          <a:endParaRPr lang="en-US" dirty="0"/>
        </a:p>
      </dgm:t>
    </dgm:pt>
    <dgm:pt modelId="{E12C9E41-1E1A-43B5-8D9E-C926E80322E8}" type="parTrans" cxnId="{E0DB0000-C41B-492B-BC2F-BC30BA08C92E}">
      <dgm:prSet/>
      <dgm:spPr/>
      <dgm:t>
        <a:bodyPr/>
        <a:lstStyle/>
        <a:p>
          <a:endParaRPr lang="en-US"/>
        </a:p>
      </dgm:t>
    </dgm:pt>
    <dgm:pt modelId="{21E2F3B7-3406-446D-B74F-DE399284256E}" type="sibTrans" cxnId="{E0DB0000-C41B-492B-BC2F-BC30BA08C92E}">
      <dgm:prSet/>
      <dgm:spPr/>
      <dgm:t>
        <a:bodyPr/>
        <a:lstStyle/>
        <a:p>
          <a:endParaRPr lang="en-US"/>
        </a:p>
      </dgm:t>
    </dgm:pt>
    <dgm:pt modelId="{6E5E524C-0B13-442F-937A-03C3CAF6FF8B}">
      <dgm:prSet phldrT="[Text]"/>
      <dgm:spPr/>
      <dgm:t>
        <a:bodyPr/>
        <a:lstStyle/>
        <a:p>
          <a:r>
            <a:rPr lang="en-US" dirty="0" smtClean="0"/>
            <a:t>Searches through returned array for fields data</a:t>
          </a:r>
          <a:endParaRPr lang="en-US" dirty="0"/>
        </a:p>
      </dgm:t>
    </dgm:pt>
    <dgm:pt modelId="{8E0CAABA-31BB-4185-BEA1-6BE9E79E086B}" type="parTrans" cxnId="{5DEE02D5-D358-488A-9F7E-0AB3057CD827}">
      <dgm:prSet/>
      <dgm:spPr/>
      <dgm:t>
        <a:bodyPr/>
        <a:lstStyle/>
        <a:p>
          <a:endParaRPr lang="en-US"/>
        </a:p>
      </dgm:t>
    </dgm:pt>
    <dgm:pt modelId="{FD5B7841-F031-4E04-A394-92A4A77E72AE}" type="sibTrans" cxnId="{5DEE02D5-D358-488A-9F7E-0AB3057CD827}">
      <dgm:prSet/>
      <dgm:spPr/>
      <dgm:t>
        <a:bodyPr/>
        <a:lstStyle/>
        <a:p>
          <a:endParaRPr lang="en-US"/>
        </a:p>
      </dgm:t>
    </dgm:pt>
    <dgm:pt modelId="{3925EDCE-29A5-498D-A0D8-2E80CBA67B70}">
      <dgm:prSet phldrT="[Text]"/>
      <dgm:spPr/>
      <dgm:t>
        <a:bodyPr/>
        <a:lstStyle/>
        <a:p>
          <a:r>
            <a:rPr lang="en-US" dirty="0" smtClean="0"/>
            <a:t>Outputs data on webpage</a:t>
          </a:r>
          <a:endParaRPr lang="en-US" dirty="0"/>
        </a:p>
      </dgm:t>
    </dgm:pt>
    <dgm:pt modelId="{B194455B-9824-4540-B5BA-CFA1A8350BE6}" type="parTrans" cxnId="{81E56436-F006-4078-9D45-B8A7A2FBDD7F}">
      <dgm:prSet/>
      <dgm:spPr/>
      <dgm:t>
        <a:bodyPr/>
        <a:lstStyle/>
        <a:p>
          <a:endParaRPr lang="en-US"/>
        </a:p>
      </dgm:t>
    </dgm:pt>
    <dgm:pt modelId="{31E0D73D-35A4-4B4D-B976-B451A44E9F30}" type="sibTrans" cxnId="{81E56436-F006-4078-9D45-B8A7A2FBDD7F}">
      <dgm:prSet/>
      <dgm:spPr/>
      <dgm:t>
        <a:bodyPr/>
        <a:lstStyle/>
        <a:p>
          <a:endParaRPr lang="en-US"/>
        </a:p>
      </dgm:t>
    </dgm:pt>
    <dgm:pt modelId="{69157208-3301-4535-86F0-0F68229BBF1C}" type="pres">
      <dgm:prSet presAssocID="{429C3B47-63BB-49E3-9CBD-ACEB43D111C1}" presName="Name0" presStyleCnt="0">
        <dgm:presLayoutVars>
          <dgm:dir/>
          <dgm:animLvl val="lvl"/>
          <dgm:resizeHandles val="exact"/>
        </dgm:presLayoutVars>
      </dgm:prSet>
      <dgm:spPr/>
    </dgm:pt>
    <dgm:pt modelId="{E42EB397-7556-42B0-A0BF-F594D935AAAB}" type="pres">
      <dgm:prSet presAssocID="{D072D9C1-6150-4390-B86B-45554098E6C2}" presName="boxAndChildren" presStyleCnt="0"/>
      <dgm:spPr/>
    </dgm:pt>
    <dgm:pt modelId="{D38895F9-2BBC-45CF-8909-7287E4E971AD}" type="pres">
      <dgm:prSet presAssocID="{D072D9C1-6150-4390-B86B-45554098E6C2}" presName="parentTextBox" presStyleLbl="node1" presStyleIdx="0" presStyleCnt="3"/>
      <dgm:spPr/>
      <dgm:t>
        <a:bodyPr/>
        <a:lstStyle/>
        <a:p>
          <a:endParaRPr lang="en-US"/>
        </a:p>
      </dgm:t>
    </dgm:pt>
    <dgm:pt modelId="{CA7938DD-1B27-484E-8C85-BD7549AA7477}" type="pres">
      <dgm:prSet presAssocID="{D072D9C1-6150-4390-B86B-45554098E6C2}" presName="entireBox" presStyleLbl="node1" presStyleIdx="0" presStyleCnt="3"/>
      <dgm:spPr/>
      <dgm:t>
        <a:bodyPr/>
        <a:lstStyle/>
        <a:p>
          <a:endParaRPr lang="en-US"/>
        </a:p>
      </dgm:t>
    </dgm:pt>
    <dgm:pt modelId="{5623F9F8-0435-4AAF-AEBF-7796F7917F1E}" type="pres">
      <dgm:prSet presAssocID="{D072D9C1-6150-4390-B86B-45554098E6C2}" presName="descendantBox" presStyleCnt="0"/>
      <dgm:spPr/>
    </dgm:pt>
    <dgm:pt modelId="{62DE3FE7-AF02-4E62-8A76-D189F6184CD6}" type="pres">
      <dgm:prSet presAssocID="{6E5E524C-0B13-442F-937A-03C3CAF6FF8B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3B972-5E0A-4161-A2DB-64964D9E37A4}" type="pres">
      <dgm:prSet presAssocID="{3925EDCE-29A5-498D-A0D8-2E80CBA67B70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9BE236-12CD-41DB-B4B5-A29D8E3851C0}" type="pres">
      <dgm:prSet presAssocID="{D14C7598-11F5-4B21-98C0-5042314BC387}" presName="sp" presStyleCnt="0"/>
      <dgm:spPr/>
    </dgm:pt>
    <dgm:pt modelId="{613F7474-4D8B-4046-9DAA-3BA2B11DFAF6}" type="pres">
      <dgm:prSet presAssocID="{356F188C-8DF9-480E-90D8-E2E64B33445D}" presName="arrowAndChildren" presStyleCnt="0"/>
      <dgm:spPr/>
    </dgm:pt>
    <dgm:pt modelId="{A5639EFC-E0A0-4B68-862D-E7CABC0FAD15}" type="pres">
      <dgm:prSet presAssocID="{356F188C-8DF9-480E-90D8-E2E64B33445D}" presName="parentTextArrow" presStyleLbl="node1" presStyleIdx="0" presStyleCnt="3"/>
      <dgm:spPr/>
    </dgm:pt>
    <dgm:pt modelId="{59876CC7-750D-4198-8D22-3486727DD5C2}" type="pres">
      <dgm:prSet presAssocID="{356F188C-8DF9-480E-90D8-E2E64B33445D}" presName="arrow" presStyleLbl="node1" presStyleIdx="1" presStyleCnt="3"/>
      <dgm:spPr/>
    </dgm:pt>
    <dgm:pt modelId="{71FCBA7F-A482-4A7F-B38B-E16A1356EAE6}" type="pres">
      <dgm:prSet presAssocID="{356F188C-8DF9-480E-90D8-E2E64B33445D}" presName="descendantArrow" presStyleCnt="0"/>
      <dgm:spPr/>
    </dgm:pt>
    <dgm:pt modelId="{CD45EDD1-E3E2-4339-8CED-8B7F33E79409}" type="pres">
      <dgm:prSet presAssocID="{2D1B706D-150A-42F2-AA60-6B822A4FA74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B8C46-5AD1-4E9E-92D0-DF00928A425B}" type="pres">
      <dgm:prSet presAssocID="{31C6AC35-97D4-4C56-AB23-D5355EBDAF2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F194D6-06D6-485C-BE1A-D8DF0D97505E}" type="pres">
      <dgm:prSet presAssocID="{A97C956C-3B2C-48B8-85A8-CB7E72E510A2}" presName="sp" presStyleCnt="0"/>
      <dgm:spPr/>
    </dgm:pt>
    <dgm:pt modelId="{60FEFC66-D576-422C-98D0-2D7D5A83BA7A}" type="pres">
      <dgm:prSet presAssocID="{9A53467D-4283-4107-AA95-EB8DAD562377}" presName="arrowAndChildren" presStyleCnt="0"/>
      <dgm:spPr/>
    </dgm:pt>
    <dgm:pt modelId="{499F9A67-A9EA-4CE4-9171-72409684EA59}" type="pres">
      <dgm:prSet presAssocID="{9A53467D-4283-4107-AA95-EB8DAD56237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BE84B9D1-A0E7-40D2-9D10-C3A2290367B0}" type="pres">
      <dgm:prSet presAssocID="{9A53467D-4283-4107-AA95-EB8DAD562377}" presName="arrow" presStyleLbl="node1" presStyleIdx="2" presStyleCnt="3"/>
      <dgm:spPr/>
      <dgm:t>
        <a:bodyPr/>
        <a:lstStyle/>
        <a:p>
          <a:endParaRPr lang="en-US"/>
        </a:p>
      </dgm:t>
    </dgm:pt>
    <dgm:pt modelId="{C6441827-BC8A-4F97-AD9A-FABE768E7CD9}" type="pres">
      <dgm:prSet presAssocID="{9A53467D-4283-4107-AA95-EB8DAD562377}" presName="descendantArrow" presStyleCnt="0"/>
      <dgm:spPr/>
    </dgm:pt>
    <dgm:pt modelId="{47817057-E3B1-4705-9EB6-C8E6825ECF76}" type="pres">
      <dgm:prSet presAssocID="{5E97902F-A5E7-44AB-AC73-48FA3873F204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9E582-70B5-442B-9775-626C39608D6C}" type="pres">
      <dgm:prSet presAssocID="{9C8E8B20-B1E2-4DA0-89DD-3352D9C6360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837026-05F8-4704-A13F-9ADD8C836BED}" srcId="{429C3B47-63BB-49E3-9CBD-ACEB43D111C1}" destId="{9A53467D-4283-4107-AA95-EB8DAD562377}" srcOrd="0" destOrd="0" parTransId="{3F9D53C3-D4DC-4E1F-B1AA-0C652AA1D3DC}" sibTransId="{A97C956C-3B2C-48B8-85A8-CB7E72E510A2}"/>
    <dgm:cxn modelId="{66846CFA-FA82-4F6F-B9AD-7C80DFA7FF6C}" srcId="{429C3B47-63BB-49E3-9CBD-ACEB43D111C1}" destId="{356F188C-8DF9-480E-90D8-E2E64B33445D}" srcOrd="1" destOrd="0" parTransId="{B5826983-83F5-4A4B-A4AC-6518EC2819A2}" sibTransId="{D14C7598-11F5-4B21-98C0-5042314BC387}"/>
    <dgm:cxn modelId="{F7F7D581-D841-450E-81DA-EE71C4723267}" type="presOf" srcId="{9A53467D-4283-4107-AA95-EB8DAD562377}" destId="{BE84B9D1-A0E7-40D2-9D10-C3A2290367B0}" srcOrd="1" destOrd="0" presId="urn:microsoft.com/office/officeart/2005/8/layout/process4"/>
    <dgm:cxn modelId="{1451193F-C81B-461C-91A9-A52E53C1EC00}" type="presOf" srcId="{9A53467D-4283-4107-AA95-EB8DAD562377}" destId="{499F9A67-A9EA-4CE4-9171-72409684EA59}" srcOrd="0" destOrd="0" presId="urn:microsoft.com/office/officeart/2005/8/layout/process4"/>
    <dgm:cxn modelId="{0D047EAE-557B-4BA1-A90C-5F5ACCDEEFB6}" srcId="{9A53467D-4283-4107-AA95-EB8DAD562377}" destId="{5E97902F-A5E7-44AB-AC73-48FA3873F204}" srcOrd="0" destOrd="0" parTransId="{9537DAEE-AA6E-42F4-8924-07B942623698}" sibTransId="{88224892-A7EA-4CFA-B0AB-D20C68B4B5EB}"/>
    <dgm:cxn modelId="{B2BE7153-B7FC-4530-AD11-A88599BF8F40}" type="presOf" srcId="{2D1B706D-150A-42F2-AA60-6B822A4FA74D}" destId="{CD45EDD1-E3E2-4339-8CED-8B7F33E79409}" srcOrd="0" destOrd="0" presId="urn:microsoft.com/office/officeart/2005/8/layout/process4"/>
    <dgm:cxn modelId="{D4A3AE71-21E4-4F41-99E5-2C2B8CB7E434}" srcId="{9A53467D-4283-4107-AA95-EB8DAD562377}" destId="{9C8E8B20-B1E2-4DA0-89DD-3352D9C63602}" srcOrd="1" destOrd="0" parTransId="{D41E8046-6C42-4DC4-8EA3-3302855C30D5}" sibTransId="{802D1BC9-A0AD-4B29-B4BE-07BE1A6CC76B}"/>
    <dgm:cxn modelId="{DAEE3CC0-41F5-4D65-8EA8-572B82E4763F}" srcId="{356F188C-8DF9-480E-90D8-E2E64B33445D}" destId="{31C6AC35-97D4-4C56-AB23-D5355EBDAF22}" srcOrd="1" destOrd="0" parTransId="{85C66E32-2B22-486A-9369-05E589CCD8D4}" sibTransId="{D2FFBFED-E173-4A23-9C4B-E101ADE55238}"/>
    <dgm:cxn modelId="{562134F3-48A1-434F-A129-4E9093D4F823}" type="presOf" srcId="{D072D9C1-6150-4390-B86B-45554098E6C2}" destId="{CA7938DD-1B27-484E-8C85-BD7549AA7477}" srcOrd="1" destOrd="0" presId="urn:microsoft.com/office/officeart/2005/8/layout/process4"/>
    <dgm:cxn modelId="{4980EB54-AF16-4844-8052-27FEED4E2D4C}" type="presOf" srcId="{D072D9C1-6150-4390-B86B-45554098E6C2}" destId="{D38895F9-2BBC-45CF-8909-7287E4E971AD}" srcOrd="0" destOrd="0" presId="urn:microsoft.com/office/officeart/2005/8/layout/process4"/>
    <dgm:cxn modelId="{26463741-8246-4417-8C73-6E06BE96170A}" srcId="{356F188C-8DF9-480E-90D8-E2E64B33445D}" destId="{2D1B706D-150A-42F2-AA60-6B822A4FA74D}" srcOrd="0" destOrd="0" parTransId="{E71D4FAC-CEB6-4924-8880-763AF51430DA}" sibTransId="{F2797C5C-4EE9-41C0-80CE-CBF3DE97DF48}"/>
    <dgm:cxn modelId="{669C7C4A-6679-48F2-841D-E8DF4B216B5C}" type="presOf" srcId="{31C6AC35-97D4-4C56-AB23-D5355EBDAF22}" destId="{724B8C46-5AD1-4E9E-92D0-DF00928A425B}" srcOrd="0" destOrd="0" presId="urn:microsoft.com/office/officeart/2005/8/layout/process4"/>
    <dgm:cxn modelId="{4AB455C2-3951-4C8E-BC52-0BED5D15B2A9}" type="presOf" srcId="{3925EDCE-29A5-498D-A0D8-2E80CBA67B70}" destId="{5CA3B972-5E0A-4161-A2DB-64964D9E37A4}" srcOrd="0" destOrd="0" presId="urn:microsoft.com/office/officeart/2005/8/layout/process4"/>
    <dgm:cxn modelId="{E4D6621B-8D73-4EB5-9F87-64DF54FAECC9}" type="presOf" srcId="{356F188C-8DF9-480E-90D8-E2E64B33445D}" destId="{59876CC7-750D-4198-8D22-3486727DD5C2}" srcOrd="1" destOrd="0" presId="urn:microsoft.com/office/officeart/2005/8/layout/process4"/>
    <dgm:cxn modelId="{6FF94FD0-ECD4-4F99-9D75-5E2E3A2E1B9D}" type="presOf" srcId="{356F188C-8DF9-480E-90D8-E2E64B33445D}" destId="{A5639EFC-E0A0-4B68-862D-E7CABC0FAD15}" srcOrd="0" destOrd="0" presId="urn:microsoft.com/office/officeart/2005/8/layout/process4"/>
    <dgm:cxn modelId="{DFF64DA6-E7CF-4A41-8D8C-E5A40338396C}" type="presOf" srcId="{9C8E8B20-B1E2-4DA0-89DD-3352D9C63602}" destId="{C1E9E582-70B5-442B-9775-626C39608D6C}" srcOrd="0" destOrd="0" presId="urn:microsoft.com/office/officeart/2005/8/layout/process4"/>
    <dgm:cxn modelId="{E0DB0000-C41B-492B-BC2F-BC30BA08C92E}" srcId="{429C3B47-63BB-49E3-9CBD-ACEB43D111C1}" destId="{D072D9C1-6150-4390-B86B-45554098E6C2}" srcOrd="2" destOrd="0" parTransId="{E12C9E41-1E1A-43B5-8D9E-C926E80322E8}" sibTransId="{21E2F3B7-3406-446D-B74F-DE399284256E}"/>
    <dgm:cxn modelId="{5DEE02D5-D358-488A-9F7E-0AB3057CD827}" srcId="{D072D9C1-6150-4390-B86B-45554098E6C2}" destId="{6E5E524C-0B13-442F-937A-03C3CAF6FF8B}" srcOrd="0" destOrd="0" parTransId="{8E0CAABA-31BB-4185-BEA1-6BE9E79E086B}" sibTransId="{FD5B7841-F031-4E04-A394-92A4A77E72AE}"/>
    <dgm:cxn modelId="{73A78D31-782D-4EDC-91DB-3662DA61493B}" type="presOf" srcId="{6E5E524C-0B13-442F-937A-03C3CAF6FF8B}" destId="{62DE3FE7-AF02-4E62-8A76-D189F6184CD6}" srcOrd="0" destOrd="0" presId="urn:microsoft.com/office/officeart/2005/8/layout/process4"/>
    <dgm:cxn modelId="{41A0C281-4069-4FC1-9D0D-1BA4735907C7}" type="presOf" srcId="{5E97902F-A5E7-44AB-AC73-48FA3873F204}" destId="{47817057-E3B1-4705-9EB6-C8E6825ECF76}" srcOrd="0" destOrd="0" presId="urn:microsoft.com/office/officeart/2005/8/layout/process4"/>
    <dgm:cxn modelId="{17159D69-49E6-4564-8843-D1F3A91B3C87}" type="presOf" srcId="{429C3B47-63BB-49E3-9CBD-ACEB43D111C1}" destId="{69157208-3301-4535-86F0-0F68229BBF1C}" srcOrd="0" destOrd="0" presId="urn:microsoft.com/office/officeart/2005/8/layout/process4"/>
    <dgm:cxn modelId="{81E56436-F006-4078-9D45-B8A7A2FBDD7F}" srcId="{D072D9C1-6150-4390-B86B-45554098E6C2}" destId="{3925EDCE-29A5-498D-A0D8-2E80CBA67B70}" srcOrd="1" destOrd="0" parTransId="{B194455B-9824-4540-B5BA-CFA1A8350BE6}" sibTransId="{31E0D73D-35A4-4B4D-B976-B451A44E9F30}"/>
    <dgm:cxn modelId="{1AF4E284-3E5C-46FF-B7BC-047D11122D11}" type="presParOf" srcId="{69157208-3301-4535-86F0-0F68229BBF1C}" destId="{E42EB397-7556-42B0-A0BF-F594D935AAAB}" srcOrd="0" destOrd="0" presId="urn:microsoft.com/office/officeart/2005/8/layout/process4"/>
    <dgm:cxn modelId="{A7DED826-1D8A-4BBF-90E6-436ED87E3AAD}" type="presParOf" srcId="{E42EB397-7556-42B0-A0BF-F594D935AAAB}" destId="{D38895F9-2BBC-45CF-8909-7287E4E971AD}" srcOrd="0" destOrd="0" presId="urn:microsoft.com/office/officeart/2005/8/layout/process4"/>
    <dgm:cxn modelId="{15EA4BC3-6EF4-4C71-91DA-320CCE155AA9}" type="presParOf" srcId="{E42EB397-7556-42B0-A0BF-F594D935AAAB}" destId="{CA7938DD-1B27-484E-8C85-BD7549AA7477}" srcOrd="1" destOrd="0" presId="urn:microsoft.com/office/officeart/2005/8/layout/process4"/>
    <dgm:cxn modelId="{60226901-AFCC-49A5-865D-14DF3410D47E}" type="presParOf" srcId="{E42EB397-7556-42B0-A0BF-F594D935AAAB}" destId="{5623F9F8-0435-4AAF-AEBF-7796F7917F1E}" srcOrd="2" destOrd="0" presId="urn:microsoft.com/office/officeart/2005/8/layout/process4"/>
    <dgm:cxn modelId="{50598AF1-7D39-4039-AFF6-DBB3E7F7B996}" type="presParOf" srcId="{5623F9F8-0435-4AAF-AEBF-7796F7917F1E}" destId="{62DE3FE7-AF02-4E62-8A76-D189F6184CD6}" srcOrd="0" destOrd="0" presId="urn:microsoft.com/office/officeart/2005/8/layout/process4"/>
    <dgm:cxn modelId="{7E9A11D8-7F07-47A3-B9E1-8B2619D85CC3}" type="presParOf" srcId="{5623F9F8-0435-4AAF-AEBF-7796F7917F1E}" destId="{5CA3B972-5E0A-4161-A2DB-64964D9E37A4}" srcOrd="1" destOrd="0" presId="urn:microsoft.com/office/officeart/2005/8/layout/process4"/>
    <dgm:cxn modelId="{F35688D9-1B8A-4338-B406-85EF936826EB}" type="presParOf" srcId="{69157208-3301-4535-86F0-0F68229BBF1C}" destId="{3F9BE236-12CD-41DB-B4B5-A29D8E3851C0}" srcOrd="1" destOrd="0" presId="urn:microsoft.com/office/officeart/2005/8/layout/process4"/>
    <dgm:cxn modelId="{BC16469B-181A-464A-A0A5-00159CAF7D5A}" type="presParOf" srcId="{69157208-3301-4535-86F0-0F68229BBF1C}" destId="{613F7474-4D8B-4046-9DAA-3BA2B11DFAF6}" srcOrd="2" destOrd="0" presId="urn:microsoft.com/office/officeart/2005/8/layout/process4"/>
    <dgm:cxn modelId="{CE3A8838-7FA1-48EE-9438-07D0C87FEDB3}" type="presParOf" srcId="{613F7474-4D8B-4046-9DAA-3BA2B11DFAF6}" destId="{A5639EFC-E0A0-4B68-862D-E7CABC0FAD15}" srcOrd="0" destOrd="0" presId="urn:microsoft.com/office/officeart/2005/8/layout/process4"/>
    <dgm:cxn modelId="{7D94139B-D34D-4822-8FE6-158CD45868FA}" type="presParOf" srcId="{613F7474-4D8B-4046-9DAA-3BA2B11DFAF6}" destId="{59876CC7-750D-4198-8D22-3486727DD5C2}" srcOrd="1" destOrd="0" presId="urn:microsoft.com/office/officeart/2005/8/layout/process4"/>
    <dgm:cxn modelId="{A2D16C2F-3EF0-4FC7-A586-C95FD31342F1}" type="presParOf" srcId="{613F7474-4D8B-4046-9DAA-3BA2B11DFAF6}" destId="{71FCBA7F-A482-4A7F-B38B-E16A1356EAE6}" srcOrd="2" destOrd="0" presId="urn:microsoft.com/office/officeart/2005/8/layout/process4"/>
    <dgm:cxn modelId="{932F2492-84E0-4F7A-AE45-847482023C18}" type="presParOf" srcId="{71FCBA7F-A482-4A7F-B38B-E16A1356EAE6}" destId="{CD45EDD1-E3E2-4339-8CED-8B7F33E79409}" srcOrd="0" destOrd="0" presId="urn:microsoft.com/office/officeart/2005/8/layout/process4"/>
    <dgm:cxn modelId="{6C1326AF-F982-4F6A-8CFD-07D5D8D08E5F}" type="presParOf" srcId="{71FCBA7F-A482-4A7F-B38B-E16A1356EAE6}" destId="{724B8C46-5AD1-4E9E-92D0-DF00928A425B}" srcOrd="1" destOrd="0" presId="urn:microsoft.com/office/officeart/2005/8/layout/process4"/>
    <dgm:cxn modelId="{698F8996-E7B1-416E-BDFC-53A6F66F0573}" type="presParOf" srcId="{69157208-3301-4535-86F0-0F68229BBF1C}" destId="{14F194D6-06D6-485C-BE1A-D8DF0D97505E}" srcOrd="3" destOrd="0" presId="urn:microsoft.com/office/officeart/2005/8/layout/process4"/>
    <dgm:cxn modelId="{2535E040-635D-4D3F-8714-C6D427E9960B}" type="presParOf" srcId="{69157208-3301-4535-86F0-0F68229BBF1C}" destId="{60FEFC66-D576-422C-98D0-2D7D5A83BA7A}" srcOrd="4" destOrd="0" presId="urn:microsoft.com/office/officeart/2005/8/layout/process4"/>
    <dgm:cxn modelId="{1C0E7163-88D3-4BF8-8B7C-7A1948DC005E}" type="presParOf" srcId="{60FEFC66-D576-422C-98D0-2D7D5A83BA7A}" destId="{499F9A67-A9EA-4CE4-9171-72409684EA59}" srcOrd="0" destOrd="0" presId="urn:microsoft.com/office/officeart/2005/8/layout/process4"/>
    <dgm:cxn modelId="{299D25EB-A111-4569-A567-6D161627556B}" type="presParOf" srcId="{60FEFC66-D576-422C-98D0-2D7D5A83BA7A}" destId="{BE84B9D1-A0E7-40D2-9D10-C3A2290367B0}" srcOrd="1" destOrd="0" presId="urn:microsoft.com/office/officeart/2005/8/layout/process4"/>
    <dgm:cxn modelId="{C2E94FC6-06E0-4671-BDAC-9F5BB524CF23}" type="presParOf" srcId="{60FEFC66-D576-422C-98D0-2D7D5A83BA7A}" destId="{C6441827-BC8A-4F97-AD9A-FABE768E7CD9}" srcOrd="2" destOrd="0" presId="urn:microsoft.com/office/officeart/2005/8/layout/process4"/>
    <dgm:cxn modelId="{9E8D7780-E42B-4312-B91C-E794C383D704}" type="presParOf" srcId="{C6441827-BC8A-4F97-AD9A-FABE768E7CD9}" destId="{47817057-E3B1-4705-9EB6-C8E6825ECF76}" srcOrd="0" destOrd="0" presId="urn:microsoft.com/office/officeart/2005/8/layout/process4"/>
    <dgm:cxn modelId="{CA52EFB7-6751-4BC9-9168-ACFC6CC45B35}" type="presParOf" srcId="{C6441827-BC8A-4F97-AD9A-FABE768E7CD9}" destId="{C1E9E582-70B5-442B-9775-626C39608D6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C8621-6B5C-4E78-B7E6-FC309962C832}">
      <dsp:nvSpPr>
        <dsp:cNvPr id="0" name=""/>
        <dsp:cNvSpPr/>
      </dsp:nvSpPr>
      <dsp:spPr>
        <a:xfrm>
          <a:off x="0" y="460379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EAA54-C04B-4814-A58C-B33229247DF4}">
      <dsp:nvSpPr>
        <dsp:cNvPr id="0" name=""/>
        <dsp:cNvSpPr/>
      </dsp:nvSpPr>
      <dsp:spPr>
        <a:xfrm>
          <a:off x="411480" y="61859"/>
          <a:ext cx="5760720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HTML5</a:t>
          </a:r>
          <a:endParaRPr lang="en-US" sz="2700" kern="1200" dirty="0"/>
        </a:p>
      </dsp:txBody>
      <dsp:txXfrm>
        <a:off x="450388" y="100767"/>
        <a:ext cx="5682904" cy="719224"/>
      </dsp:txXfrm>
    </dsp:sp>
    <dsp:sp modelId="{967C6B49-7603-4574-97BF-7D26337BBB7E}">
      <dsp:nvSpPr>
        <dsp:cNvPr id="0" name=""/>
        <dsp:cNvSpPr/>
      </dsp:nvSpPr>
      <dsp:spPr>
        <a:xfrm>
          <a:off x="0" y="1685099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-4132458"/>
              <a:satOff val="6183"/>
              <a:lumOff val="-6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B1BC5-CE6B-454C-A9A4-3E8078C9058D}">
      <dsp:nvSpPr>
        <dsp:cNvPr id="0" name=""/>
        <dsp:cNvSpPr/>
      </dsp:nvSpPr>
      <dsp:spPr>
        <a:xfrm>
          <a:off x="411480" y="1286579"/>
          <a:ext cx="5760720" cy="797040"/>
        </a:xfrm>
        <a:prstGeom prst="roundRect">
          <a:avLst/>
        </a:prstGeom>
        <a:solidFill>
          <a:schemeClr val="accent5">
            <a:hueOff val="-4132458"/>
            <a:satOff val="6183"/>
            <a:lumOff val="-6928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CSS3</a:t>
          </a:r>
          <a:endParaRPr lang="en-US" sz="2700" kern="1200" dirty="0"/>
        </a:p>
      </dsp:txBody>
      <dsp:txXfrm>
        <a:off x="450388" y="1325487"/>
        <a:ext cx="5682904" cy="719224"/>
      </dsp:txXfrm>
    </dsp:sp>
    <dsp:sp modelId="{1AF8EB7E-5F37-4852-82BB-DFEAD4795477}">
      <dsp:nvSpPr>
        <dsp:cNvPr id="0" name=""/>
        <dsp:cNvSpPr/>
      </dsp:nvSpPr>
      <dsp:spPr>
        <a:xfrm>
          <a:off x="0" y="2909820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-8264916"/>
              <a:satOff val="12367"/>
              <a:lumOff val="-13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816BC-5BEB-4A4E-83F2-C72CD1FE71C9}">
      <dsp:nvSpPr>
        <dsp:cNvPr id="0" name=""/>
        <dsp:cNvSpPr/>
      </dsp:nvSpPr>
      <dsp:spPr>
        <a:xfrm>
          <a:off x="411480" y="2511299"/>
          <a:ext cx="5760720" cy="797040"/>
        </a:xfrm>
        <a:prstGeom prst="roundRect">
          <a:avLst/>
        </a:prstGeom>
        <a:solidFill>
          <a:schemeClr val="accent5">
            <a:hueOff val="-8264916"/>
            <a:satOff val="12367"/>
            <a:lumOff val="-13855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JavaScript</a:t>
          </a:r>
          <a:endParaRPr lang="en-US" sz="2700" kern="1200" dirty="0"/>
        </a:p>
      </dsp:txBody>
      <dsp:txXfrm>
        <a:off x="450388" y="2550207"/>
        <a:ext cx="5682904" cy="719224"/>
      </dsp:txXfrm>
    </dsp:sp>
    <dsp:sp modelId="{03EEE51B-BC58-4371-9202-6A611B3FB9CC}">
      <dsp:nvSpPr>
        <dsp:cNvPr id="0" name=""/>
        <dsp:cNvSpPr/>
      </dsp:nvSpPr>
      <dsp:spPr>
        <a:xfrm>
          <a:off x="0" y="4134540"/>
          <a:ext cx="8229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56767-EDA2-4F51-A359-93520AF43793}">
      <dsp:nvSpPr>
        <dsp:cNvPr id="0" name=""/>
        <dsp:cNvSpPr/>
      </dsp:nvSpPr>
      <dsp:spPr>
        <a:xfrm>
          <a:off x="411480" y="3736020"/>
          <a:ext cx="5760720" cy="79704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Kitsu</a:t>
          </a:r>
          <a:r>
            <a:rPr lang="en-US" sz="2700" kern="1200" dirty="0" smtClean="0"/>
            <a:t> API</a:t>
          </a:r>
          <a:endParaRPr lang="en-US" sz="2700" kern="1200" dirty="0"/>
        </a:p>
      </dsp:txBody>
      <dsp:txXfrm>
        <a:off x="450388" y="3774928"/>
        <a:ext cx="5682904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72069-83A2-4208-81E6-42E3278303EB}">
      <dsp:nvSpPr>
        <dsp:cNvPr id="0" name=""/>
        <dsp:cNvSpPr/>
      </dsp:nvSpPr>
      <dsp:spPr>
        <a:xfrm>
          <a:off x="0" y="36659"/>
          <a:ext cx="8229600" cy="1673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Public API</a:t>
          </a:r>
        </a:p>
      </dsp:txBody>
      <dsp:txXfrm>
        <a:off x="81674" y="118333"/>
        <a:ext cx="8066252" cy="1509752"/>
      </dsp:txXfrm>
    </dsp:sp>
    <dsp:sp modelId="{F30E170D-CBFC-4C72-84B7-C3CBD9A87520}">
      <dsp:nvSpPr>
        <dsp:cNvPr id="0" name=""/>
        <dsp:cNvSpPr/>
      </dsp:nvSpPr>
      <dsp:spPr>
        <a:xfrm>
          <a:off x="0" y="1709760"/>
          <a:ext cx="82296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400" kern="1200" dirty="0" smtClean="0"/>
            <a:t>API path: https://kitsu.io/api/edge</a:t>
          </a:r>
          <a:endParaRPr lang="en-US" sz="3400" kern="1200" dirty="0"/>
        </a:p>
      </dsp:txBody>
      <dsp:txXfrm>
        <a:off x="0" y="1709760"/>
        <a:ext cx="8229600" cy="728640"/>
      </dsp:txXfrm>
    </dsp:sp>
    <dsp:sp modelId="{0EC75D2A-0692-42C7-837F-0DFB3F0F1133}">
      <dsp:nvSpPr>
        <dsp:cNvPr id="0" name=""/>
        <dsp:cNvSpPr/>
      </dsp:nvSpPr>
      <dsp:spPr>
        <a:xfrm>
          <a:off x="0" y="2438400"/>
          <a:ext cx="8229600" cy="1673100"/>
        </a:xfrm>
        <a:prstGeom prst="roundRec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Implements JSON API specification</a:t>
          </a:r>
          <a:endParaRPr lang="en-US" sz="4400" kern="1200" dirty="0"/>
        </a:p>
      </dsp:txBody>
      <dsp:txXfrm>
        <a:off x="81674" y="2520074"/>
        <a:ext cx="8066252" cy="1509752"/>
      </dsp:txXfrm>
    </dsp:sp>
    <dsp:sp modelId="{6D15713B-28B9-4EF4-84E1-F9883409CD4F}">
      <dsp:nvSpPr>
        <dsp:cNvPr id="0" name=""/>
        <dsp:cNvSpPr/>
      </dsp:nvSpPr>
      <dsp:spPr>
        <a:xfrm>
          <a:off x="0" y="4111500"/>
          <a:ext cx="8229600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3400" kern="1200" dirty="0"/>
        </a:p>
      </dsp:txBody>
      <dsp:txXfrm>
        <a:off x="0" y="4111500"/>
        <a:ext cx="8229600" cy="72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938DD-1B27-484E-8C85-BD7549AA7477}">
      <dsp:nvSpPr>
        <dsp:cNvPr id="0" name=""/>
        <dsp:cNvSpPr/>
      </dsp:nvSpPr>
      <dsp:spPr>
        <a:xfrm>
          <a:off x="0" y="3671025"/>
          <a:ext cx="8229600" cy="1204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Retrieval</a:t>
          </a:r>
          <a:endParaRPr lang="en-US" sz="2300" kern="1200" dirty="0"/>
        </a:p>
      </dsp:txBody>
      <dsp:txXfrm>
        <a:off x="0" y="3671025"/>
        <a:ext cx="8229600" cy="650652"/>
      </dsp:txXfrm>
    </dsp:sp>
    <dsp:sp modelId="{62DE3FE7-AF02-4E62-8A76-D189F6184CD6}">
      <dsp:nvSpPr>
        <dsp:cNvPr id="0" name=""/>
        <dsp:cNvSpPr/>
      </dsp:nvSpPr>
      <dsp:spPr>
        <a:xfrm>
          <a:off x="0" y="4297579"/>
          <a:ext cx="4114799" cy="5542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Searches through returned array for fields data</a:t>
          </a:r>
          <a:endParaRPr lang="en-US" sz="1900" kern="1200" dirty="0"/>
        </a:p>
      </dsp:txBody>
      <dsp:txXfrm>
        <a:off x="0" y="4297579"/>
        <a:ext cx="4114799" cy="554259"/>
      </dsp:txXfrm>
    </dsp:sp>
    <dsp:sp modelId="{5CA3B972-5E0A-4161-A2DB-64964D9E37A4}">
      <dsp:nvSpPr>
        <dsp:cNvPr id="0" name=""/>
        <dsp:cNvSpPr/>
      </dsp:nvSpPr>
      <dsp:spPr>
        <a:xfrm>
          <a:off x="4114800" y="4297579"/>
          <a:ext cx="4114799" cy="554259"/>
        </a:xfrm>
        <a:prstGeom prst="rect">
          <a:avLst/>
        </a:prstGeom>
        <a:solidFill>
          <a:schemeClr val="accent5">
            <a:tint val="40000"/>
            <a:alpha val="90000"/>
            <a:hueOff val="-2533909"/>
            <a:satOff val="-224"/>
            <a:lumOff val="-727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Outputs data on webpage</a:t>
          </a:r>
          <a:endParaRPr lang="en-US" sz="1900" kern="1200" dirty="0"/>
        </a:p>
      </dsp:txBody>
      <dsp:txXfrm>
        <a:off x="4114800" y="4297579"/>
        <a:ext cx="4114799" cy="554259"/>
      </dsp:txXfrm>
    </dsp:sp>
    <dsp:sp modelId="{59876CC7-750D-4198-8D22-3486727DD5C2}">
      <dsp:nvSpPr>
        <dsp:cNvPr id="0" name=""/>
        <dsp:cNvSpPr/>
      </dsp:nvSpPr>
      <dsp:spPr>
        <a:xfrm rot="10800000">
          <a:off x="0" y="1835943"/>
          <a:ext cx="8229600" cy="1853155"/>
        </a:xfrm>
        <a:prstGeom prst="upArrowCallout">
          <a:avLst/>
        </a:prstGeom>
        <a:solidFill>
          <a:schemeClr val="accent5">
            <a:hueOff val="-6198687"/>
            <a:satOff val="9275"/>
            <a:lumOff val="-10392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API Data</a:t>
          </a:r>
          <a:endParaRPr lang="en-US" sz="2300" kern="1200" dirty="0"/>
        </a:p>
      </dsp:txBody>
      <dsp:txXfrm rot="-10800000">
        <a:off x="0" y="1835943"/>
        <a:ext cx="8229600" cy="650457"/>
      </dsp:txXfrm>
    </dsp:sp>
    <dsp:sp modelId="{CD45EDD1-E3E2-4339-8CED-8B7F33E79409}">
      <dsp:nvSpPr>
        <dsp:cNvPr id="0" name=""/>
        <dsp:cNvSpPr/>
      </dsp:nvSpPr>
      <dsp:spPr>
        <a:xfrm>
          <a:off x="0" y="2486401"/>
          <a:ext cx="4114799" cy="554093"/>
        </a:xfrm>
        <a:prstGeom prst="rect">
          <a:avLst/>
        </a:prstGeom>
        <a:solidFill>
          <a:schemeClr val="accent5">
            <a:tint val="40000"/>
            <a:alpha val="90000"/>
            <a:hueOff val="-5067818"/>
            <a:satOff val="-448"/>
            <a:lumOff val="-1453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Searches database using call filter URL</a:t>
          </a:r>
          <a:endParaRPr lang="en-US" sz="1900" kern="1200" dirty="0"/>
        </a:p>
      </dsp:txBody>
      <dsp:txXfrm>
        <a:off x="0" y="2486401"/>
        <a:ext cx="4114799" cy="554093"/>
      </dsp:txXfrm>
    </dsp:sp>
    <dsp:sp modelId="{724B8C46-5AD1-4E9E-92D0-DF00928A425B}">
      <dsp:nvSpPr>
        <dsp:cNvPr id="0" name=""/>
        <dsp:cNvSpPr/>
      </dsp:nvSpPr>
      <dsp:spPr>
        <a:xfrm>
          <a:off x="4114800" y="2486401"/>
          <a:ext cx="4114799" cy="554093"/>
        </a:xfrm>
        <a:prstGeom prst="rect">
          <a:avLst/>
        </a:prstGeom>
        <a:solidFill>
          <a:schemeClr val="accent5">
            <a:tint val="40000"/>
            <a:alpha val="90000"/>
            <a:hueOff val="-7601727"/>
            <a:satOff val="-672"/>
            <a:lumOff val="-2180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Returns array of database information</a:t>
          </a:r>
          <a:endParaRPr lang="en-US" sz="1900" kern="1200" dirty="0"/>
        </a:p>
      </dsp:txBody>
      <dsp:txXfrm>
        <a:off x="4114800" y="2486401"/>
        <a:ext cx="4114799" cy="554093"/>
      </dsp:txXfrm>
    </dsp:sp>
    <dsp:sp modelId="{BE84B9D1-A0E7-40D2-9D10-C3A2290367B0}">
      <dsp:nvSpPr>
        <dsp:cNvPr id="0" name=""/>
        <dsp:cNvSpPr/>
      </dsp:nvSpPr>
      <dsp:spPr>
        <a:xfrm rot="10800000">
          <a:off x="0" y="862"/>
          <a:ext cx="8229600" cy="1853155"/>
        </a:xfrm>
        <a:prstGeom prst="upArrowCallout">
          <a:avLst/>
        </a:prstGeom>
        <a:solidFill>
          <a:schemeClr val="accent5">
            <a:hueOff val="-12397374"/>
            <a:satOff val="18550"/>
            <a:lumOff val="-2078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API Call</a:t>
          </a:r>
          <a:endParaRPr lang="en-US" sz="2300" kern="1200" dirty="0"/>
        </a:p>
      </dsp:txBody>
      <dsp:txXfrm rot="-10800000">
        <a:off x="0" y="862"/>
        <a:ext cx="8229600" cy="650457"/>
      </dsp:txXfrm>
    </dsp:sp>
    <dsp:sp modelId="{47817057-E3B1-4705-9EB6-C8E6825ECF76}">
      <dsp:nvSpPr>
        <dsp:cNvPr id="0" name=""/>
        <dsp:cNvSpPr/>
      </dsp:nvSpPr>
      <dsp:spPr>
        <a:xfrm>
          <a:off x="0" y="651319"/>
          <a:ext cx="4114799" cy="554093"/>
        </a:xfrm>
        <a:prstGeom prst="rect">
          <a:avLst/>
        </a:prstGeom>
        <a:solidFill>
          <a:schemeClr val="accent5">
            <a:tint val="40000"/>
            <a:alpha val="90000"/>
            <a:hueOff val="-10135636"/>
            <a:satOff val="-896"/>
            <a:lumOff val="-2906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anime?filter</a:t>
          </a:r>
          <a:r>
            <a:rPr lang="en-US" sz="1900" b="0" kern="1200" dirty="0" smtClean="0"/>
            <a:t>[text]= + </a:t>
          </a:r>
          <a:r>
            <a:rPr lang="en-US" sz="1900" b="0" kern="1200" dirty="0" err="1" smtClean="0"/>
            <a:t>text.value</a:t>
          </a:r>
          <a:endParaRPr lang="en-US" sz="1900" kern="1200" dirty="0"/>
        </a:p>
      </dsp:txBody>
      <dsp:txXfrm>
        <a:off x="0" y="651319"/>
        <a:ext cx="4114799" cy="554093"/>
      </dsp:txXfrm>
    </dsp:sp>
    <dsp:sp modelId="{C1E9E582-70B5-442B-9775-626C39608D6C}">
      <dsp:nvSpPr>
        <dsp:cNvPr id="0" name=""/>
        <dsp:cNvSpPr/>
      </dsp:nvSpPr>
      <dsp:spPr>
        <a:xfrm>
          <a:off x="4114800" y="651319"/>
          <a:ext cx="4114799" cy="554093"/>
        </a:xfrm>
        <a:prstGeom prst="rect">
          <a:avLst/>
        </a:prstGeom>
        <a:solidFill>
          <a:schemeClr val="accent5">
            <a:tint val="40000"/>
            <a:alpha val="90000"/>
            <a:hueOff val="-12669544"/>
            <a:satOff val="-1120"/>
            <a:lumOff val="-3633"/>
            <a:alphaOff val="0"/>
          </a:schemeClr>
        </a:solidFill>
        <a:ln w="264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/>
            <a:t>characters?filter</a:t>
          </a:r>
          <a:r>
            <a:rPr lang="en-US" sz="1900" b="0" kern="1200" dirty="0" smtClean="0"/>
            <a:t>[name]= </a:t>
          </a:r>
          <a:r>
            <a:rPr lang="en-US" sz="1900" b="0" kern="1200" dirty="0" err="1" smtClean="0"/>
            <a:t>text.value</a:t>
          </a:r>
          <a:endParaRPr lang="en-US" sz="1900" kern="1200" dirty="0"/>
        </a:p>
      </dsp:txBody>
      <dsp:txXfrm>
        <a:off x="4114800" y="651319"/>
        <a:ext cx="4114799" cy="554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616578.vo.msecnd.net/files/responsive/cover/main/desktop/2016/05/22/6359949242235344891413001074_All%20the%20anime.jpeg" TargetMode="External"/><Relationship Id="rId2" Type="http://schemas.openxmlformats.org/officeDocument/2006/relationships/hyperlink" Target="https://kitsu.docs.apia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Anime Watch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Presentation</a:t>
            </a:r>
          </a:p>
          <a:p>
            <a:r>
              <a:rPr lang="en-US" dirty="0" smtClean="0"/>
              <a:t>By: Benjamin Lawson</a:t>
            </a:r>
          </a:p>
        </p:txBody>
      </p:sp>
    </p:spTree>
    <p:extLst>
      <p:ext uri="{BB962C8B-B14F-4D97-AF65-F5344CB8AC3E}">
        <p14:creationId xmlns:p14="http://schemas.microsoft.com/office/powerpoint/2010/main" val="27420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60593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1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Kitsu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06677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8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 Call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178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599"/>
            <a:ext cx="8229599" cy="3204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90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Kitsu</a:t>
            </a:r>
            <a:r>
              <a:rPr lang="en-US" dirty="0" smtClean="0"/>
              <a:t> API Call and Response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605375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5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Kitsu</a:t>
            </a:r>
            <a:r>
              <a:rPr lang="en-US" dirty="0" smtClean="0"/>
              <a:t> </a:t>
            </a:r>
            <a:r>
              <a:rPr lang="en-US" dirty="0"/>
              <a:t>API · Apiary. Retrieved from </a:t>
            </a:r>
            <a:r>
              <a:rPr lang="en-US" dirty="0">
                <a:hlinkClick r:id="rId2"/>
              </a:rPr>
              <a:t>https://kitsu.docs.apiary.io</a:t>
            </a:r>
            <a:r>
              <a:rPr lang="en-US" dirty="0" smtClean="0">
                <a:hlinkClick r:id="rId2"/>
              </a:rPr>
              <a:t>/#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Background Image </a:t>
            </a:r>
            <a:r>
              <a:rPr lang="en-US" dirty="0"/>
              <a:t>Retrieved from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az616578.vo.msecnd.net/files/responsive/cover/main/desktop/2016/05/22/6359949242235344891413001074_All%20the%20anime.jpeg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26" name="Picture 2" descr="C:\Users\Ben\AppData\Local\Microsoft\Windows\Temporary Internet Files\Content.IE5\8AFA87G8\Computer-Guy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2303"/>
            <a:ext cx="8229600" cy="47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1998</TotalTime>
  <Words>89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Anime Watch</vt:lpstr>
      <vt:lpstr>Features</vt:lpstr>
      <vt:lpstr>Kitsu API</vt:lpstr>
      <vt:lpstr>Search Function Call</vt:lpstr>
      <vt:lpstr>Kitsu API Call and Response</vt:lpstr>
      <vt:lpstr>Sources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Watch</dc:title>
  <dc:creator>Ben</dc:creator>
  <cp:lastModifiedBy>Ben</cp:lastModifiedBy>
  <cp:revision>38</cp:revision>
  <dcterms:created xsi:type="dcterms:W3CDTF">2006-08-16T00:00:00Z</dcterms:created>
  <dcterms:modified xsi:type="dcterms:W3CDTF">2018-10-03T03:21:51Z</dcterms:modified>
</cp:coreProperties>
</file>