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7506C-C3BA-2B4D-0985-F338BF8F8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NEBIL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11ADA-CEDB-5783-268F-906690A40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Nombre: Nabil Messaoudi </a:t>
            </a:r>
            <a:r>
              <a:rPr lang="es-ES" dirty="0" err="1"/>
              <a:t>Hammu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22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7EB2-BCA3-A0CF-BEF6-6057C0BC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71AC5-E3F3-A207-2F34-C75E00FF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Soporte: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637EA6-F153-C0B0-06A2-F64950D0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15" y="2390775"/>
            <a:ext cx="849768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8DD4-3CDE-8947-A128-5DD9C47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4E1B7-7619-62FA-A038-3238CDEC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1.Antecedentes: Qué problema resuelve tu programa. Breve descripción sobre qué hace tu proyecto.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2.Justificación del diseño E-R. La BBDD debe tener cómo mínimo 3 tablas relacionadas.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3.Justificación imagen corporativa. Elección de paleta de colores y logo.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4.Presentación estructura de la interface. Sitemap, mapa navegación WEB.</a:t>
            </a:r>
          </a:p>
        </p:txBody>
      </p:sp>
    </p:spTree>
    <p:extLst>
      <p:ext uri="{BB962C8B-B14F-4D97-AF65-F5344CB8AC3E}">
        <p14:creationId xmlns:p14="http://schemas.microsoft.com/office/powerpoint/2010/main" val="2145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B10EE-D290-FCE8-0CEA-75F7DA0C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1-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7EECD-6175-ED66-6BE7-653DB2BB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pagina web, esta dirigida por una parte a personas que no pueden ir al gimnasio, lo que ofrecemos son una serie de ejercicios que pueden realizar en sus propias casas y así seguir estando en forma.</a:t>
            </a:r>
          </a:p>
          <a:p>
            <a:r>
              <a:rPr lang="es-ES" dirty="0"/>
              <a:t>Por otra parte la tienda esta dirigida a todo el publico joven y adulto ya que se venden bebidas energéticas y suplementos ricos en proteínas.</a:t>
            </a:r>
          </a:p>
          <a:p>
            <a:r>
              <a:rPr lang="es-ES" dirty="0"/>
              <a:t>Es una pagina web bastante intuitiva y por la que puedes moverte fácilmente sin ningún problema. En ella mezclo varios colores vivos, para que sea mas colorida y agradable para el cliente.</a:t>
            </a:r>
          </a:p>
          <a:p>
            <a:r>
              <a:rPr lang="es-ES" dirty="0"/>
              <a:t>La primera pagina o principal incluye los ejercicios, y la tienda incluye los productos, como shakers, barritas y demás.</a:t>
            </a:r>
          </a:p>
        </p:txBody>
      </p:sp>
    </p:spTree>
    <p:extLst>
      <p:ext uri="{BB962C8B-B14F-4D97-AF65-F5344CB8AC3E}">
        <p14:creationId xmlns:p14="http://schemas.microsoft.com/office/powerpoint/2010/main" val="333335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0D91-6EDE-37A8-D864-F1826BB0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2- Justificación del diseño E-R</a:t>
            </a:r>
            <a:br>
              <a:rPr lang="es-ES" dirty="0"/>
            </a:br>
            <a:r>
              <a:rPr lang="es-ES" sz="2000" dirty="0"/>
              <a:t>Mi esquema Entidad-Relación consta de 4 entidades y 3 relaciones.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33DB7-D0D4-2644-A134-76014C7A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340279"/>
            <a:ext cx="4447786" cy="3038476"/>
          </a:xfrm>
        </p:spPr>
        <p:txBody>
          <a:bodyPr>
            <a:normAutofit/>
          </a:bodyPr>
          <a:lstStyle/>
          <a:p>
            <a:r>
              <a:rPr lang="es-ES" sz="1400" dirty="0"/>
              <a:t>El usuario  o cliente deben estar presentes en nuestra pagina web, entre ellos no pueden tener el mismo email.</a:t>
            </a:r>
          </a:p>
          <a:p>
            <a:r>
              <a:rPr lang="es-ES" sz="1400" dirty="0"/>
              <a:t>En productos, es donde se almacenan los productos que añada el administrador para ofrecerlos al cliente en la web.</a:t>
            </a:r>
          </a:p>
          <a:p>
            <a:r>
              <a:rPr lang="es-ES" sz="1400" dirty="0"/>
              <a:t>Los ejercicios también son añadidos por el administrador y se ofrecen a todos los clientes, ya sean invitados o usuarios.</a:t>
            </a:r>
          </a:p>
          <a:p>
            <a:r>
              <a:rPr lang="es-ES" sz="1400" dirty="0"/>
              <a:t>Los clientes también tienen una parte de soporte, en la que pueden contactar con nosotros si tienen alguna duda o problema.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9EFAEBE1-5869-4207-7BD5-91DCEDBED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4008" y="2286000"/>
            <a:ext cx="4369408" cy="3581400"/>
          </a:xfrm>
        </p:spPr>
      </p:pic>
    </p:spTree>
    <p:extLst>
      <p:ext uri="{BB962C8B-B14F-4D97-AF65-F5344CB8AC3E}">
        <p14:creationId xmlns:p14="http://schemas.microsoft.com/office/powerpoint/2010/main" val="8847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3F00-C768-F353-BF94-A4BE9C4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78D48-AFA4-A634-A41C-535ED0A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153803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u="sng" dirty="0"/>
              <a:t>Paleta de colores: </a:t>
            </a:r>
          </a:p>
          <a:p>
            <a:r>
              <a:rPr lang="es-ES" sz="1200" dirty="0"/>
              <a:t>La pagina mezcla diferentes colores para ser mas colorida e intuitiva para los clientes.</a:t>
            </a:r>
          </a:p>
          <a:p>
            <a:r>
              <a:rPr lang="es-ES" sz="1200" dirty="0"/>
              <a:t>El color principal de mi pagina web es el blanco y los títulos de las secciones son de color blanco y rojo.</a:t>
            </a:r>
          </a:p>
          <a:p>
            <a:r>
              <a:rPr lang="es-ES" sz="1200" dirty="0"/>
              <a:t>Los precios tienen un negro para que sean mas fácil de apreciar, las valoraciones tienen un color rojo para que se distingan mejor en un fondo blanco.</a:t>
            </a:r>
          </a:p>
          <a:p>
            <a:r>
              <a:rPr lang="es-ES" sz="1200" dirty="0"/>
              <a:t>El verde esta muy presente en la parte de login y registro ya que combinado con el blanco resulta muy agradable.</a:t>
            </a:r>
          </a:p>
          <a:p>
            <a:r>
              <a:rPr lang="es-ES" sz="1200" dirty="0"/>
              <a:t>Y para terminar, azul y naranja que están presentes en detalles de la pagina.</a:t>
            </a:r>
          </a:p>
          <a:p>
            <a:endParaRPr lang="es-ES" sz="1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3B437-525D-3A23-3902-B907210F7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1800" dirty="0"/>
              <a:t>La imagen que representa mi pagina web es el imagotipo, que consta de un logo y una nombre o marca.</a:t>
            </a:r>
          </a:p>
          <a:p>
            <a:r>
              <a:rPr lang="es-ES" sz="1800" dirty="0"/>
              <a:t>En este caso el logo en una mancuerna de gimnasio para hacer referencia a este.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4F193E-AA03-D7A2-5F54-383E1037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5191125"/>
            <a:ext cx="4232983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C19070-46E9-541B-79AD-D9E6A804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58" y="4391025"/>
            <a:ext cx="3549764" cy="6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CC2B-02A4-783F-69D8-C970549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94883-3EAB-8FB5-61AB-485C502C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301"/>
            <a:ext cx="4447786" cy="42291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Inicio de sesión pensado:  </a:t>
            </a:r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095BC-F9DE-43D6-720F-5E0691F8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025" y="1638301"/>
            <a:ext cx="5439164" cy="422909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        Acabado: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F0B8ED-F572-12E7-8EE2-0729B4A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31" y="1742833"/>
            <a:ext cx="2044764" cy="41204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332EA1-DA7F-8A4C-5A98-D87949FA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63" y="2171700"/>
            <a:ext cx="3866797" cy="3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CC2B-02A4-783F-69D8-C970549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94883-3EAB-8FB5-61AB-485C502C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301"/>
            <a:ext cx="4447786" cy="42291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Registro pensado:  </a:t>
            </a:r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095BC-F9DE-43D6-720F-5E0691F8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025" y="1638301"/>
            <a:ext cx="5439164" cy="422909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        Acabado: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2975F1-CF27-6517-D847-2DEAF0C3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68" y="2171700"/>
            <a:ext cx="3843272" cy="36915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08A48F-FECC-654C-EB96-D795DC7E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58" y="1790699"/>
            <a:ext cx="2049888" cy="40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83EE0-7B0E-F221-2230-06E8923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5AC2-9BF7-7082-1822-49FBA6D8B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Página principal pensada: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525028-F921-A855-0905-8511E2556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Acabado: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7AC89C-CCEC-221C-C7FE-0F252B45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03" y="2874931"/>
            <a:ext cx="4694116" cy="2403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162F1B-DD51-3D83-0E8D-C9E9395A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837447"/>
            <a:ext cx="4447786" cy="25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83EE0-7B0E-F221-2230-06E8923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5AC2-9BF7-7082-1822-49FBA6D8B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Tienda pensada: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525028-F921-A855-0905-8511E2556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Acabado: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9CEC6A-DA1B-65C5-EA0C-470BB83E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05" y="2779705"/>
            <a:ext cx="4487771" cy="2657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48D406-81F1-71DD-87FC-8A1DE971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05" y="3159801"/>
            <a:ext cx="4487771" cy="2023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9861C6-D7EB-D3F4-61B4-5DC2833E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779706"/>
            <a:ext cx="4447786" cy="25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26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76</TotalTime>
  <Words>501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Recorte</vt:lpstr>
      <vt:lpstr>Proyecto NEBIL</vt:lpstr>
      <vt:lpstr>Índice</vt:lpstr>
      <vt:lpstr>1- Antecedentes</vt:lpstr>
      <vt:lpstr>2- Justificación del diseño E-R Mi esquema Entidad-Relación consta de 4 entidades y 3 relaciones. </vt:lpstr>
      <vt:lpstr>Presentación de PowerPoint</vt:lpstr>
      <vt:lpstr>Presentación estructura de la interface</vt:lpstr>
      <vt:lpstr>Presentación estructura de la interface</vt:lpstr>
      <vt:lpstr>Presentación estructura de la interface</vt:lpstr>
      <vt:lpstr>Presentación estructura de la interface</vt:lpstr>
      <vt:lpstr>Presentación estructura de la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NEBIL</dc:title>
  <dc:creator>Nebil Messaoudi</dc:creator>
  <cp:lastModifiedBy>Nebil Messaoudi</cp:lastModifiedBy>
  <cp:revision>4</cp:revision>
  <dcterms:created xsi:type="dcterms:W3CDTF">2022-05-31T12:58:45Z</dcterms:created>
  <dcterms:modified xsi:type="dcterms:W3CDTF">2022-06-20T00:58:32Z</dcterms:modified>
</cp:coreProperties>
</file>