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268AE-A581-60E3-428E-7F015B065CE6}" v="321" dt="2022-11-18T21:37:06.973"/>
    <p1510:client id="{659FAC53-B558-2B68-608A-0E614C641062}" v="19" dt="2022-11-19T12:11:16.226"/>
    <p1510:client id="{6A2829A0-D3EC-5F14-0EF7-4B95A5A2D060}" v="307" dt="2022-11-19T12:14:46.701"/>
    <p1510:client id="{74A76B77-1011-4446-9553-76880171FC7D}" v="994" dt="2022-11-18T22:43:15.188"/>
    <p1510:client id="{81F04045-1429-F63C-4DA5-F5B2AACF7DC6}" v="30" dt="2022-11-20T10:48:27.207"/>
    <p1510:client id="{8EB2DF94-5FB6-2F28-0566-E83F28BB1BDD}" v="3" dt="2022-11-19T23:11:33.009"/>
    <p1510:client id="{F3DB8519-107B-2A27-974E-47C565420487}" v="53" dt="2022-11-18T22:41:4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food, plate, table, fruit&#10;&#10;Description automatically generated">
            <a:extLst>
              <a:ext uri="{FF2B5EF4-FFF2-40B4-BE49-F238E27FC236}">
                <a16:creationId xmlns:a16="http://schemas.microsoft.com/office/drawing/2014/main" id="{77F83FC6-BF52-6437-B73C-2C9C51F6F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676" r="29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Détectons le cancer avec les mathématiques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235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400">
                <a:solidFill>
                  <a:srgbClr val="FFFFFF"/>
                </a:solidFill>
                <a:cs typeface="Calibri"/>
              </a:rPr>
              <a:t>(Et des données. Beaucoup de données)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2C659-61DB-7179-3059-5ED88AE5CB22}"/>
              </a:ext>
            </a:extLst>
          </p:cNvPr>
          <p:cNvSpPr txBox="1"/>
          <p:nvPr/>
        </p:nvSpPr>
        <p:spPr>
          <a:xfrm>
            <a:off x="4938887" y="4383851"/>
            <a:ext cx="2935111" cy="376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Groupe : Les docteurs</a:t>
            </a:r>
          </a:p>
        </p:txBody>
      </p:sp>
      <p:pic>
        <p:nvPicPr>
          <p:cNvPr id="6" name="Picture 6" descr="A picture containing dark&#10;&#10;Description automatically generated">
            <a:extLst>
              <a:ext uri="{FF2B5EF4-FFF2-40B4-BE49-F238E27FC236}">
                <a16:creationId xmlns:a16="http://schemas.microsoft.com/office/drawing/2014/main" id="{40B50D65-095C-E4F0-FDA8-FF93314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728" y="3985706"/>
            <a:ext cx="5804337" cy="28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E2CD48-E6CB-9665-B480-2C9DDCC0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4100">
                <a:solidFill>
                  <a:srgbClr val="FFFFFF"/>
                </a:solidFill>
                <a:cs typeface="Calibri Light"/>
              </a:rPr>
              <a:t>On ne peut pas savoir qui a le cancer. Mais on peut savoir ce qui cause le cancer :</a:t>
            </a:r>
            <a:endParaRPr lang="fr-FR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3B9E27A-36A9-4732-0FEB-FA076AFB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fr-FR" dirty="0">
                <a:cs typeface="Calibri" panose="020F0502020204030204"/>
              </a:rPr>
              <a:t>Environnement : Produits cancérigènes (pollution, ...)</a:t>
            </a:r>
            <a:endParaRPr lang="en-US" dirty="0"/>
          </a:p>
          <a:p>
            <a:pPr marL="457200" indent="-457200"/>
            <a:r>
              <a:rPr lang="fr-FR" dirty="0">
                <a:ea typeface="+mn-lt"/>
                <a:cs typeface="+mn-lt"/>
              </a:rPr>
              <a:t>Train de vie : stress, manque de sommeil</a:t>
            </a:r>
          </a:p>
          <a:p>
            <a:r>
              <a:rPr lang="fr-FR" dirty="0">
                <a:ea typeface="+mn-lt"/>
                <a:cs typeface="+mn-lt"/>
              </a:rPr>
              <a:t>   Prédispositions génétiques, </a:t>
            </a:r>
            <a:r>
              <a:rPr lang="fr-FR" u="sng" dirty="0">
                <a:ea typeface="+mn-lt"/>
                <a:cs typeface="+mn-lt"/>
              </a:rPr>
              <a:t>malchance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A92CD13F-EABD-7C27-FBAD-A2A6C29E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363" y="129118"/>
            <a:ext cx="2743200" cy="1388059"/>
          </a:xfrm>
          <a:prstGeom prst="rect">
            <a:avLst/>
          </a:prstGeom>
        </p:spPr>
      </p:pic>
      <p:pic>
        <p:nvPicPr>
          <p:cNvPr id="14" name="Graphic 14">
            <a:extLst>
              <a:ext uri="{FF2B5EF4-FFF2-40B4-BE49-F238E27FC236}">
                <a16:creationId xmlns:a16="http://schemas.microsoft.com/office/drawing/2014/main" id="{FA7F86A1-2AB1-E3A7-2F3C-57B0D774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9336" y="3253449"/>
            <a:ext cx="1286720" cy="128672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078748CA-1A1C-6B7F-7FC4-664283DCB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184" y="4499338"/>
            <a:ext cx="2058364" cy="20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0E5F8-5DA4-69EE-A0DD-7AE30A2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Nous avons des chiffres :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A27F2-C9AE-E5CB-AFD7-953011B0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cs typeface="Calibri" panose="020F0502020204030204"/>
              </a:rPr>
              <a:t>Proportion des gens d'une catégorie qui sont cancéreux (obèses, fumeurs, alcooliques...) Ex : 20 % des cancers ont </a:t>
            </a:r>
            <a:r>
              <a:rPr lang="fr-FR" sz="2400">
                <a:cs typeface="Calibri" panose="020F0502020204030204"/>
              </a:rPr>
              <a:t>pour cause l'alcool.</a:t>
            </a:r>
            <a:endParaRPr lang="en-US"/>
          </a:p>
          <a:p>
            <a:r>
              <a:rPr lang="fr-FR" sz="2400">
                <a:cs typeface="Calibri" panose="020F0502020204030204"/>
              </a:rPr>
              <a:t>Pouvons-nous créer une IA capable de prédire qui aura le cancer ? Une probabilité ? Un âge estimé ?</a:t>
            </a:r>
          </a:p>
          <a:p>
            <a:r>
              <a:rPr lang="fr-FR" sz="2400">
                <a:cs typeface="Calibri" panose="020F0502020204030204"/>
              </a:rPr>
              <a:t> On sait comment récupérer beaucoup de données : questionnaires, données d'hôpitaux...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6BE43EE6-6B6F-B740-EBA3-11502B3B2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76" y="2390777"/>
            <a:ext cx="1981527" cy="2030466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28F69E8B-C9B5-4D3D-0DA4-0838547CB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8342" y="4974937"/>
            <a:ext cx="1541080" cy="15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0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6C8FA3-B5A3-9594-C0A0-643A8C68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Mais du coup, tout ça dans quel but ?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525D2-B073-B11E-3617-D63401B3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>
                <a:cs typeface="Calibri" panose="020F0502020204030204"/>
              </a:rPr>
              <a:t>39.5 % des gens auront un jour le cancer</a:t>
            </a:r>
            <a:endParaRPr lang="en-US"/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r>
              <a:rPr lang="fr-FR" sz="2000">
                <a:cs typeface="Calibri" panose="020F0502020204030204"/>
              </a:rPr>
              <a:t> 46 % des morts pourraient être évitées si détectés plus tôt.</a:t>
            </a: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r>
              <a:rPr lang="fr-FR" sz="2000">
                <a:cs typeface="Calibri" panose="020F0502020204030204"/>
              </a:rPr>
              <a:t> Données massives anonymisées : on ne veut que créer un modèle qui prévoit l'avenir...</a:t>
            </a: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r>
              <a:rPr lang="fr-FR" sz="2000">
                <a:cs typeface="Calibri" panose="020F0502020204030204"/>
              </a:rPr>
              <a:t>… Mais possibilité ensuite d'adapter le modèle à un cas particulier.</a:t>
            </a:r>
          </a:p>
        </p:txBody>
      </p:sp>
    </p:spTree>
    <p:extLst>
      <p:ext uri="{BB962C8B-B14F-4D97-AF65-F5344CB8AC3E}">
        <p14:creationId xmlns:p14="http://schemas.microsoft.com/office/powerpoint/2010/main" val="220985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73851F-E0B7-169B-534E-A0E9FE1C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999" y="1224381"/>
            <a:ext cx="3240506" cy="4064628"/>
          </a:xfrm>
        </p:spPr>
        <p:txBody>
          <a:bodyPr>
            <a:normAutofit/>
          </a:bodyPr>
          <a:lstStyle/>
          <a:p>
            <a:r>
              <a:rPr lang="fr-FR" sz="3700" dirty="0">
                <a:solidFill>
                  <a:srgbClr val="FFFFFF"/>
                </a:solidFill>
                <a:cs typeface="Calibri Light"/>
              </a:rPr>
              <a:t>Et le modèle financier ?</a:t>
            </a:r>
            <a:br>
              <a:rPr lang="fr-FR" sz="3700" dirty="0">
                <a:cs typeface="Calibri Light"/>
              </a:rPr>
            </a:br>
            <a:r>
              <a:rPr lang="fr-FR" sz="1800" dirty="0">
                <a:solidFill>
                  <a:srgbClr val="FFFFFF"/>
                </a:solidFill>
                <a:cs typeface="Calibri Light"/>
              </a:rPr>
              <a:t>Parce que sauver des vies c'est bien, être rentable c'est bien aussi.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27AE4-6B5C-BC5A-19F4-6E8D01A8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600" dirty="0">
                <a:cs typeface="Calibri" panose="020F0502020204030204"/>
              </a:rPr>
              <a:t>- Vendre ce modèle aux assurances, qui sauraient quels clients assurer ou refuser, où même augmenter les prix individuellement (éthique douteuse).</a:t>
            </a:r>
          </a:p>
          <a:p>
            <a:pPr marL="0" indent="0">
              <a:buNone/>
            </a:pPr>
            <a:r>
              <a:rPr lang="fr-FR" sz="2600" dirty="0">
                <a:cs typeface="Calibri" panose="020F0502020204030204"/>
              </a:rPr>
              <a:t>- Où bien vendre aux hôpitaux pour savoir quels patients surveiller.</a:t>
            </a:r>
          </a:p>
          <a:p>
            <a:pPr marL="0" indent="0">
              <a:buNone/>
            </a:pPr>
            <a:r>
              <a:rPr lang="fr-FR" sz="2600" dirty="0">
                <a:cs typeface="Calibri" panose="020F0502020204030204"/>
              </a:rPr>
              <a:t>- Les concurrents : A part les concurrents directs (ceux qui créent un modèle similaire), peu de gens ont intérêt à nous barrer la route.</a:t>
            </a:r>
          </a:p>
          <a:p>
            <a:pPr marL="0" indent="0">
              <a:buNone/>
            </a:pPr>
            <a:r>
              <a:rPr lang="fr-FR" sz="2600" dirty="0">
                <a:cs typeface="Calibri" panose="020F0502020204030204"/>
              </a:rPr>
              <a:t>- Tout le monde devrait trouver un avantage à ce système.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C70B4C30-4CD9-CA17-6513-BF6C1BF4A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731" y="4883009"/>
            <a:ext cx="18954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Détectons le cancer avec les mathématiques</vt:lpstr>
      <vt:lpstr>On ne peut pas savoir qui a le cancer. Mais on peut savoir ce qui cause le cancer :</vt:lpstr>
      <vt:lpstr>Nous avons des chiffres :</vt:lpstr>
      <vt:lpstr>Mais du coup, tout ça dans quel but ?</vt:lpstr>
      <vt:lpstr>Et le modèle financier ? Parce que sauver des vies c'est bien, être rentable c'est bien aussi.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16</cp:revision>
  <dcterms:created xsi:type="dcterms:W3CDTF">2022-11-18T21:02:58Z</dcterms:created>
  <dcterms:modified xsi:type="dcterms:W3CDTF">2022-11-20T11:58:15Z</dcterms:modified>
</cp:coreProperties>
</file>