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Русские поисковые машины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Неблиенко</a:t>
            </a:r>
            <a:r>
              <a:rPr lang="ru-RU" dirty="0" smtClean="0"/>
              <a:t> Максим Витальевич, кн-11-3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1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ndex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-Web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http://yandex.ru</a:t>
            </a:r>
          </a:p>
        </p:txBody>
      </p:sp>
      <p:pic>
        <p:nvPicPr>
          <p:cNvPr id="1027" name="Picture 3" descr="http://puu.sh/cE7G1/dbefd396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610493"/>
            <a:ext cx="9648825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9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Расширенный поиск</a:t>
            </a:r>
            <a:endParaRPr lang="en-US" dirty="0"/>
          </a:p>
        </p:txBody>
      </p:sp>
      <p:pic>
        <p:nvPicPr>
          <p:cNvPr id="2050" name="Picture 2" descr="http://puu.sh/cE7AZ/293d97fbd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435572"/>
            <a:ext cx="8248650" cy="512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7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Рамблер</a:t>
            </a:r>
            <a:br>
              <a:rPr lang="ru-RU" dirty="0" smtClean="0"/>
            </a:br>
            <a:r>
              <a:rPr lang="en-US" dirty="0" smtClean="0"/>
              <a:t>http</a:t>
            </a:r>
            <a:r>
              <a:rPr lang="en-US" dirty="0"/>
              <a:t>://www.rambler.ru/</a:t>
            </a:r>
          </a:p>
        </p:txBody>
      </p:sp>
      <p:pic>
        <p:nvPicPr>
          <p:cNvPr id="3074" name="Picture 2" descr="http://puu.sh/cE7To/5e7e2f11f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3" y="3052548"/>
            <a:ext cx="97536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35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SEARCH.RU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http</a:t>
            </a:r>
            <a:r>
              <a:rPr lang="en-US" dirty="0"/>
              <a:t>://www.search.ru/</a:t>
            </a:r>
          </a:p>
        </p:txBody>
      </p:sp>
      <p:pic>
        <p:nvPicPr>
          <p:cNvPr id="4098" name="Picture 2" descr="http://www.search.ru/logot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018" y="2193753"/>
            <a:ext cx="32385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33599" y="3550679"/>
            <a:ext cx="71669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Times New Roman" panose="02020603050405020304" pitchFamily="18" charset="0"/>
              </a:rPr>
              <a:t>Проиндексированы ресурсы Российского Интернета и стран бывшего </a:t>
            </a:r>
            <a:r>
              <a:rPr lang="ru-RU" sz="2400" u="sng" dirty="0" smtClean="0">
                <a:latin typeface="Times New Roman" panose="02020603050405020304" pitchFamily="18" charset="0"/>
              </a:rPr>
              <a:t>СССР</a:t>
            </a:r>
          </a:p>
          <a:p>
            <a:endParaRPr lang="ru-RU" sz="2400" u="sng" dirty="0" smtClean="0">
              <a:latin typeface="Times New Roman" panose="02020603050405020304" pitchFamily="18" charset="0"/>
            </a:endParaRPr>
          </a:p>
          <a:p>
            <a:r>
              <a:rPr lang="ru-RU" sz="2400" u="sng" dirty="0" smtClean="0">
                <a:latin typeface="Times New Roman" panose="02020603050405020304" pitchFamily="18" charset="0"/>
              </a:rPr>
              <a:t>Можно добавить свой адрес</a:t>
            </a:r>
          </a:p>
          <a:p>
            <a:endParaRPr lang="ru-RU" sz="2400" u="sng" dirty="0" smtClean="0">
              <a:latin typeface="Times New Roman" panose="02020603050405020304" pitchFamily="18" charset="0"/>
            </a:endParaRPr>
          </a:p>
          <a:p>
            <a:r>
              <a:rPr lang="ru-RU" sz="2400" u="sng" dirty="0" smtClean="0">
                <a:latin typeface="Times New Roman" panose="02020603050405020304" pitchFamily="18" charset="0"/>
              </a:rPr>
              <a:t>Была закрыта в 2012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31999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Жёлтые страницы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</a:t>
            </a:r>
            <a:r>
              <a:rPr lang="en-US" dirty="0"/>
              <a:t>://www.yp.ru/</a:t>
            </a:r>
          </a:p>
        </p:txBody>
      </p:sp>
      <p:pic>
        <p:nvPicPr>
          <p:cNvPr id="6146" name="Picture 2" descr="http://puu.sh/cE8s1/92edfb4c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8" y="2099018"/>
            <a:ext cx="1198245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87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Нигма</a:t>
            </a:r>
            <a:r>
              <a:rPr lang="ru-RU" dirty="0"/>
              <a:t> </a:t>
            </a:r>
            <a:r>
              <a:rPr lang="ru-RU" dirty="0" err="1" smtClean="0"/>
              <a:t>Ру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</a:t>
            </a:r>
            <a:r>
              <a:rPr lang="en-US" dirty="0"/>
              <a:t>://nigma.ru/</a:t>
            </a:r>
          </a:p>
        </p:txBody>
      </p:sp>
      <p:pic>
        <p:nvPicPr>
          <p:cNvPr id="9220" name="Picture 4" descr="http://puu.sh/cE8Dk/d66397c5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03" y="2642415"/>
            <a:ext cx="802957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0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Quintura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</a:t>
            </a:r>
            <a:r>
              <a:rPr lang="en-US" dirty="0"/>
              <a:t>://quintura.ru/</a:t>
            </a:r>
          </a:p>
        </p:txBody>
      </p:sp>
      <p:pic>
        <p:nvPicPr>
          <p:cNvPr id="7170" name="Picture 2" descr="http://puu.sh/cE8ui/77cc907a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09" y="2240427"/>
            <a:ext cx="98393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68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puu.sh/cE8zO/45da2585d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0821" y="0"/>
            <a:ext cx="1395197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65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37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</vt:lpstr>
      <vt:lpstr>Русские поисковые машины</vt:lpstr>
      <vt:lpstr>Яndex-Web http://yandex.ru</vt:lpstr>
      <vt:lpstr>Расширенный поиск</vt:lpstr>
      <vt:lpstr>Рамблер http://www.rambler.ru/</vt:lpstr>
      <vt:lpstr>SEARCH.RU http://www.search.ru/</vt:lpstr>
      <vt:lpstr>Жёлтые страницы http://www.yp.ru/</vt:lpstr>
      <vt:lpstr>Нигма Ру http://nigma.ru/</vt:lpstr>
      <vt:lpstr>Quintura http://quintura.ru/</vt:lpstr>
      <vt:lpstr>PowerPoint Presentation</vt:lpstr>
      <vt:lpstr>Questions?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Русские поисковые машины</dc:title>
  <dc:creator>Maksym Nebliienko</dc:creator>
  <cp:lastModifiedBy>Maksym Nebliienko</cp:lastModifiedBy>
  <cp:revision>6</cp:revision>
  <dcterms:created xsi:type="dcterms:W3CDTF">2014-11-05T10:34:25Z</dcterms:created>
  <dcterms:modified xsi:type="dcterms:W3CDTF">2014-11-05T11:48:15Z</dcterms:modified>
</cp:coreProperties>
</file>