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5495F-5704-4805-87AA-055D22CC1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Projectweek</a:t>
            </a:r>
            <a:r>
              <a:rPr lang="en-US" dirty="0"/>
              <a:t> 3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F212AEF-7EFE-4B32-9E83-E669A2541D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Batuhan</a:t>
            </a:r>
            <a:r>
              <a:rPr lang="en-US" dirty="0"/>
              <a:t> Yilmaz, Nebojsa Milosevic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040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348EF-A508-4329-A7A7-58FC67753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EA6FE8-BA77-4393-848B-A5E521DE2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Projectdag</a:t>
            </a:r>
            <a:r>
              <a:rPr lang="en-US" dirty="0"/>
              <a:t> 1</a:t>
            </a:r>
          </a:p>
          <a:p>
            <a:r>
              <a:rPr lang="en-US" dirty="0" err="1"/>
              <a:t>Projectdag</a:t>
            </a:r>
            <a:r>
              <a:rPr lang="en-US" dirty="0"/>
              <a:t> 2</a:t>
            </a:r>
          </a:p>
          <a:p>
            <a:r>
              <a:rPr lang="en-US" dirty="0" err="1"/>
              <a:t>Projectdag</a:t>
            </a:r>
            <a:r>
              <a:rPr lang="en-US" dirty="0"/>
              <a:t> 3</a:t>
            </a:r>
          </a:p>
          <a:p>
            <a:r>
              <a:rPr lang="en-US" dirty="0" err="1"/>
              <a:t>Projectdag</a:t>
            </a:r>
            <a:r>
              <a:rPr lang="en-US" dirty="0"/>
              <a:t> 4</a:t>
            </a:r>
          </a:p>
          <a:p>
            <a:r>
              <a:rPr lang="en-US" dirty="0" err="1"/>
              <a:t>Reflectie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1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FDB296-F507-4E36-B54D-5D206C00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r>
              <a:rPr lang="en-US"/>
              <a:t>Projectdag 1</a:t>
            </a:r>
            <a:endParaRPr lang="nl-N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8BEB9B-49A9-4415-B557-5D3A8BB92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68028"/>
            <a:ext cx="5632246" cy="3599316"/>
          </a:xfrm>
        </p:spPr>
        <p:txBody>
          <a:bodyPr>
            <a:normAutofit/>
          </a:bodyPr>
          <a:lstStyle/>
          <a:p>
            <a:r>
              <a:rPr lang="en-US" sz="2000" dirty="0"/>
              <a:t>Trello</a:t>
            </a:r>
          </a:p>
          <a:p>
            <a:r>
              <a:rPr lang="en-US" sz="2000" dirty="0" err="1"/>
              <a:t>Github</a:t>
            </a:r>
            <a:endParaRPr lang="en-US" sz="2000" dirty="0"/>
          </a:p>
          <a:p>
            <a:r>
              <a:rPr lang="en-US" sz="2000" dirty="0"/>
              <a:t>Design </a:t>
            </a:r>
            <a:r>
              <a:rPr lang="en-US" sz="2000" dirty="0" err="1"/>
              <a:t>maken</a:t>
            </a:r>
            <a:endParaRPr lang="en-US" sz="2000" dirty="0"/>
          </a:p>
          <a:p>
            <a:r>
              <a:rPr lang="en-US" sz="2000" dirty="0"/>
              <a:t>Google chart</a:t>
            </a:r>
          </a:p>
        </p:txBody>
      </p:sp>
      <p:pic>
        <p:nvPicPr>
          <p:cNvPr id="5" name="Afbeelding 4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D10E68FF-B123-4E89-ABA7-B51520C17F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0" r="8053"/>
          <a:stretch/>
        </p:blipFill>
        <p:spPr>
          <a:xfrm>
            <a:off x="7172561" y="222551"/>
            <a:ext cx="4829688" cy="294276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6" name="Afbeelding 5" descr="Afbeelding met sneeuw&#10;&#10;Beschrijving is gegenereerd met hoge betrouwbaarheid">
            <a:extLst>
              <a:ext uri="{FF2B5EF4-FFF2-40B4-BE49-F238E27FC236}">
                <a16:creationId xmlns:a16="http://schemas.microsoft.com/office/drawing/2014/main" id="{2C562913-663F-4661-9917-4310ABE45F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2317" b="32814"/>
          <a:stretch/>
        </p:blipFill>
        <p:spPr>
          <a:xfrm>
            <a:off x="4325014" y="3273910"/>
            <a:ext cx="3694812" cy="349143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139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E8150-963D-44D3-8091-C67AB727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Projectdag</a:t>
            </a:r>
            <a:r>
              <a:rPr lang="en-US" dirty="0"/>
              <a:t> 2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004ECA-8872-42C8-A708-597D10217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Beginnen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coderen</a:t>
            </a:r>
            <a:endParaRPr lang="en-US" dirty="0"/>
          </a:p>
          <a:p>
            <a:r>
              <a:rPr lang="en-US" dirty="0"/>
              <a:t>Design </a:t>
            </a:r>
            <a:r>
              <a:rPr lang="en-US" dirty="0" err="1"/>
              <a:t>realiseren</a:t>
            </a:r>
            <a:endParaRPr lang="en-US" dirty="0"/>
          </a:p>
          <a:p>
            <a:r>
              <a:rPr lang="en-US" dirty="0"/>
              <a:t>Electron </a:t>
            </a:r>
            <a:r>
              <a:rPr lang="en-US" dirty="0" err="1"/>
              <a:t>installeren</a:t>
            </a:r>
            <a:endParaRPr lang="en-US" dirty="0"/>
          </a:p>
          <a:p>
            <a:r>
              <a:rPr lang="en-US" dirty="0"/>
              <a:t>APP </a:t>
            </a:r>
            <a:r>
              <a:rPr lang="en-US" dirty="0" err="1"/>
              <a:t>testen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214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3E153-49A6-4E14-AB47-2C644294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Projectdag</a:t>
            </a:r>
            <a:r>
              <a:rPr lang="en-US" dirty="0"/>
              <a:t> 3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56BE2F-B77F-4121-BB08-2F0D94E08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err="1"/>
              <a:t>afmaken</a:t>
            </a:r>
            <a:endParaRPr lang="en-US" dirty="0"/>
          </a:p>
          <a:p>
            <a:r>
              <a:rPr lang="en-US" dirty="0" err="1"/>
              <a:t>Presentatie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</a:t>
            </a:r>
          </a:p>
          <a:p>
            <a:r>
              <a:rPr lang="en-US" dirty="0" err="1"/>
              <a:t>Desktopapplicatie</a:t>
            </a:r>
            <a:endParaRPr lang="en-US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2775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8EB7BA-8363-4107-8D9B-E224C36F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 err="1"/>
              <a:t>Projectdag</a:t>
            </a:r>
            <a:r>
              <a:rPr lang="en-US" sz="2400" dirty="0"/>
              <a:t> 4</a:t>
            </a:r>
            <a:endParaRPr lang="nl-NL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FE3A3D-3B11-45E8-BA9D-D93D59882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 err="1"/>
              <a:t>Kijken</a:t>
            </a:r>
            <a:r>
              <a:rPr lang="en-US" sz="1400" dirty="0"/>
              <a:t> of </a:t>
            </a:r>
            <a:r>
              <a:rPr lang="en-US" sz="1400" dirty="0" err="1"/>
              <a:t>alles</a:t>
            </a:r>
            <a:r>
              <a:rPr lang="en-US" sz="1400" dirty="0"/>
              <a:t> </a:t>
            </a:r>
            <a:r>
              <a:rPr lang="en-US" sz="1400" dirty="0" err="1"/>
              <a:t>klopt</a:t>
            </a:r>
            <a:endParaRPr lang="en-US" sz="1400" dirty="0"/>
          </a:p>
          <a:p>
            <a:r>
              <a:rPr lang="en-US" sz="1400" dirty="0" err="1"/>
              <a:t>Laatste</a:t>
            </a:r>
            <a:r>
              <a:rPr lang="en-US" sz="1400" dirty="0"/>
              <a:t> </a:t>
            </a:r>
            <a:r>
              <a:rPr lang="en-US" sz="1400" dirty="0" err="1"/>
              <a:t>puntjes</a:t>
            </a:r>
            <a:r>
              <a:rPr lang="en-US" sz="1400" dirty="0"/>
              <a:t> op de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zetten</a:t>
            </a:r>
            <a:endParaRPr lang="en-US" sz="1400" dirty="0"/>
          </a:p>
          <a:p>
            <a:endParaRPr lang="nl-NL" sz="14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7A25EBC-AC2F-417A-A52F-2F613B8F8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895" y="640080"/>
            <a:ext cx="5605869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832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C0EC0-6D2F-4FFF-85D3-3A435BA32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Reflectie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A05AAA-A5DD-4D60-A376-2FD64EC92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173758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56</Words>
  <Application>Microsoft Office PowerPoint</Application>
  <PresentationFormat>Breedbeeld</PresentationFormat>
  <Paragraphs>26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Berlijn</vt:lpstr>
      <vt:lpstr>Projectweek 3</vt:lpstr>
      <vt:lpstr>Inhoud</vt:lpstr>
      <vt:lpstr>Projectdag 1</vt:lpstr>
      <vt:lpstr>Projectdag 2</vt:lpstr>
      <vt:lpstr>Projectdag 3</vt:lpstr>
      <vt:lpstr>Projectdag 4</vt:lpstr>
      <vt:lpstr>Reflectie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Projectweek 3</dc:title>
  <dc:creator>Batuhan Yilmaz</dc:creator>
  <cp:lastModifiedBy>Batuhan Yilmaz</cp:lastModifiedBy>
  <cp:revision>5</cp:revision>
  <dcterms:created xsi:type="dcterms:W3CDTF">2019-04-11T21:53:14Z</dcterms:created>
  <dcterms:modified xsi:type="dcterms:W3CDTF">2019-04-11T22:02:50Z</dcterms:modified>
</cp:coreProperties>
</file>