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4"/>
  </p:sldMasterIdLst>
  <p:notesMasterIdLst>
    <p:notesMasterId r:id="rId17"/>
  </p:notesMasterIdLst>
  <p:sldIdLst>
    <p:sldId id="256" r:id="rId5"/>
    <p:sldId id="258" r:id="rId6"/>
    <p:sldId id="259" r:id="rId7"/>
    <p:sldId id="271" r:id="rId8"/>
    <p:sldId id="272" r:id="rId9"/>
    <p:sldId id="269" r:id="rId10"/>
    <p:sldId id="270" r:id="rId11"/>
    <p:sldId id="274" r:id="rId12"/>
    <p:sldId id="279" r:id="rId13"/>
    <p:sldId id="273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AA1D7-0127-429B-9F08-BE023514A55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95ECE-3163-4180-8E52-F40425A65DF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20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787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02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84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14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872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45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2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542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311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74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73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84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93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25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20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52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88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650E79-D21C-4341-B1D2-6F2A5D051C2B}" type="datetimeFigureOut">
              <a:rPr lang="nl-NL" smtClean="0"/>
              <a:t>7-4-2019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9976BB4-0CE1-4BD0-AB84-F909A8EC50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50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1384" y="4077072"/>
            <a:ext cx="8784976" cy="2154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  <a:t>Applicatie- en mediaontwikkeling</a:t>
            </a:r>
            <a:b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  <a:t>Project 3</a:t>
            </a:r>
            <a:b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Desktop Dashboard Applicatie</a:t>
            </a:r>
          </a:p>
        </p:txBody>
      </p:sp>
    </p:spTree>
    <p:extLst>
      <p:ext uri="{BB962C8B-B14F-4D97-AF65-F5344CB8AC3E}">
        <p14:creationId xmlns:p14="http://schemas.microsoft.com/office/powerpoint/2010/main" val="285511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Voortgangsdocument project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13BAF6D8-5E79-48B4-A538-9F487EC9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Semi-realistisch bedrijfsaspect: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tijdens dit project werken we in een realistisch bedrijfsaspect. Je mag daarom bij bepaalde belangrijke onderdelen pas verder naar het volgende onderdeel als het huidige onderdeel is goedgekeurd. 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Dit geldt voor de volgende onderdelen: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Projectplan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opdracht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Ontwerp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Desktop APP demo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Realisatie </a:t>
            </a:r>
            <a:r>
              <a:rPr lang="nl-NL" sz="140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van applicatie</a:t>
            </a:r>
            <a:endParaRPr lang="nl-NL" sz="14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Testen van applicatie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Opleveren van product</a:t>
            </a:r>
          </a:p>
          <a:p>
            <a:pPr marL="0" indent="0">
              <a:buNone/>
            </a:pPr>
            <a:endParaRPr lang="nl-NL" sz="16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EA30D-E19A-46C7-8BEA-3B700F19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4709372"/>
            <a:ext cx="6276975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31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Beoordeling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beoordeling van het project wordt gedaan aan de hand van de volgende onderdelen: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Het voortgangsdocument (beoordelingssheet)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Het product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presentatie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reflectie</a:t>
            </a:r>
          </a:p>
        </p:txBody>
      </p:sp>
    </p:spTree>
    <p:extLst>
      <p:ext uri="{BB962C8B-B14F-4D97-AF65-F5344CB8AC3E}">
        <p14:creationId xmlns:p14="http://schemas.microsoft.com/office/powerpoint/2010/main" val="215600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1384" y="4077072"/>
            <a:ext cx="8784976" cy="2154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  <a:t>Applicatie- en mediaontwikkeling</a:t>
            </a:r>
            <a:b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  <a:t>Project 3</a:t>
            </a:r>
            <a:br>
              <a:rPr lang="nl-NL" sz="30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nl-NL" sz="2400" b="1" dirty="0">
                <a:latin typeface="Verdana" panose="020B0604030504040204" pitchFamily="34" charset="0"/>
                <a:ea typeface="Verdana" panose="020B0604030504040204" pitchFamily="34" charset="0"/>
              </a:rPr>
              <a:t>Desktop Dashboard Applicatie</a:t>
            </a:r>
          </a:p>
        </p:txBody>
      </p:sp>
    </p:spTree>
    <p:extLst>
      <p:ext uri="{BB962C8B-B14F-4D97-AF65-F5344CB8AC3E}">
        <p14:creationId xmlns:p14="http://schemas.microsoft.com/office/powerpoint/2010/main" val="101026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Inhoudsopgave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Dashboard applicatie?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Kwalificatiedossier – Kerntaken &amp; Werkprocessen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Voortgangsnormen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Beoordeling</a:t>
            </a:r>
          </a:p>
        </p:txBody>
      </p:sp>
    </p:spTree>
    <p:extLst>
      <p:ext uri="{BB962C8B-B14F-4D97-AF65-F5344CB8AC3E}">
        <p14:creationId xmlns:p14="http://schemas.microsoft.com/office/powerpoint/2010/main" val="65782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Project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3A547-5EA7-4FB1-A4F0-650389D4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23" y="2564904"/>
            <a:ext cx="9807553" cy="5327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7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Project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1384" y="2603500"/>
            <a:ext cx="8761412" cy="3416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nl-NL" sz="16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Het maken van een Desktop Dashboard Applicatie met gebruik van: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HTML5, CSS3, Javascript (jQuery)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ElectronJS, NodeJS en NPM (Node Packet Manager)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Basisgegevens van projectweek 4.</a:t>
            </a:r>
          </a:p>
        </p:txBody>
      </p:sp>
      <p:pic>
        <p:nvPicPr>
          <p:cNvPr id="1026" name="Picture 2" descr="Afbeeldingsresultaat voor electron js">
            <a:extLst>
              <a:ext uri="{FF2B5EF4-FFF2-40B4-BE49-F238E27FC236}">
                <a16:creationId xmlns:a16="http://schemas.microsoft.com/office/drawing/2014/main" id="{0DFBDA0F-BC00-46C6-B82E-5053CE137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80" y="4368155"/>
            <a:ext cx="3973286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fbeeldingsresultaat voor html">
            <a:extLst>
              <a:ext uri="{FF2B5EF4-FFF2-40B4-BE49-F238E27FC236}">
                <a16:creationId xmlns:a16="http://schemas.microsoft.com/office/drawing/2014/main" id="{363E9118-3008-4883-B00E-487F4659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72" y="4008115"/>
            <a:ext cx="1434177" cy="14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css">
            <a:extLst>
              <a:ext uri="{FF2B5EF4-FFF2-40B4-BE49-F238E27FC236}">
                <a16:creationId xmlns:a16="http://schemas.microsoft.com/office/drawing/2014/main" id="{9B62299E-1AC5-4CBD-82C0-807CF358D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68" y="4690891"/>
            <a:ext cx="1437522" cy="143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fbeeldingsresultaat voor javascript">
            <a:extLst>
              <a:ext uri="{FF2B5EF4-FFF2-40B4-BE49-F238E27FC236}">
                <a16:creationId xmlns:a16="http://schemas.microsoft.com/office/drawing/2014/main" id="{39FC5BFB-F761-4DA6-B65C-EA8214B7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056" y="5760058"/>
            <a:ext cx="612207" cy="69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microbit flower">
            <a:extLst>
              <a:ext uri="{FF2B5EF4-FFF2-40B4-BE49-F238E27FC236}">
                <a16:creationId xmlns:a16="http://schemas.microsoft.com/office/drawing/2014/main" id="{0EC772B4-80AC-4BB8-ADE8-BA36655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775" y="4365104"/>
            <a:ext cx="3157121" cy="20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57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60773" y="1113063"/>
            <a:ext cx="3382297" cy="19558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Dashboard </a:t>
            </a:r>
            <a:r>
              <a:rPr lang="en-US" sz="46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applicatie</a:t>
            </a:r>
            <a:r>
              <a:rPr lang="en-US" sz="2200" dirty="0"/>
              <a:t>?</a:t>
            </a: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0773" y="3284984"/>
            <a:ext cx="3382298" cy="245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GB" sz="1600" dirty="0">
                <a:solidFill>
                  <a:schemeClr val="accent1"/>
                </a:solidFill>
              </a:rPr>
              <a:t>A data dashboard is an information management tool that visually tracks, analyses and displays key performance indicators (KPI), metrics and key data points to monitor the health of a business, department or specific process.</a:t>
            </a:r>
            <a:endParaRPr lang="en-US" sz="1600" b="0" i="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Afbeeldingsresultaat voor html dashboard">
            <a:extLst>
              <a:ext uri="{FF2B5EF4-FFF2-40B4-BE49-F238E27FC236}">
                <a16:creationId xmlns:a16="http://schemas.microsoft.com/office/drawing/2014/main" id="{DB7729D0-4C74-4839-9072-565DF1A2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23" y="1113063"/>
            <a:ext cx="5859187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40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Planning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DF01AE3-A54F-42AE-A324-F1180BCA1BFB}"/>
              </a:ext>
            </a:extLst>
          </p:cNvPr>
          <p:cNvSpPr txBox="1">
            <a:spLocks/>
          </p:cNvSpPr>
          <p:nvPr/>
        </p:nvSpPr>
        <p:spPr>
          <a:xfrm>
            <a:off x="576064" y="2842640"/>
            <a:ext cx="2564781" cy="413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Dag één: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Presentatie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Groepen maken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Projectplan opstellen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Presentatie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Opdracht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Voorbereiden ontwerp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nl-NL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4E1F5EE-2A09-4E73-99AD-63B56F8E7D49}"/>
              </a:ext>
            </a:extLst>
          </p:cNvPr>
          <p:cNvSpPr txBox="1">
            <a:spLocks/>
          </p:cNvSpPr>
          <p:nvPr/>
        </p:nvSpPr>
        <p:spPr>
          <a:xfrm>
            <a:off x="3699915" y="2858388"/>
            <a:ext cx="2564781" cy="413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Dag twee: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Opleveren ontwerp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Voorbereiden realisatie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Desktop APP 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Realiseren APP</a:t>
            </a:r>
          </a:p>
          <a:p>
            <a:pPr marL="457200" lvl="1" indent="0">
              <a:buNone/>
            </a:pPr>
            <a:endParaRPr lang="nl-NL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EC75842-595D-4E62-8CD9-1861E305A1ED}"/>
              </a:ext>
            </a:extLst>
          </p:cNvPr>
          <p:cNvSpPr txBox="1">
            <a:spLocks/>
          </p:cNvSpPr>
          <p:nvPr/>
        </p:nvSpPr>
        <p:spPr>
          <a:xfrm>
            <a:off x="6672064" y="2852936"/>
            <a:ext cx="2760984" cy="413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Dag drie: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Realiseren APP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Opleveren voortgang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Testen APP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Optimaliseren APP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Opleveren APP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Presentatie maken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nl-NL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8743DB46-23F7-4693-869F-DD5F374D21D9}"/>
              </a:ext>
            </a:extLst>
          </p:cNvPr>
          <p:cNvSpPr txBox="1">
            <a:spLocks/>
          </p:cNvSpPr>
          <p:nvPr/>
        </p:nvSpPr>
        <p:spPr>
          <a:xfrm>
            <a:off x="9795915" y="2868684"/>
            <a:ext cx="2564781" cy="413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b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Dag vier: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Puntjes op de 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Presenteren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l-NL" sz="1400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Reflectie</a:t>
            </a:r>
          </a:p>
          <a:p>
            <a:pPr marL="457200" lvl="1" indent="0">
              <a:buNone/>
            </a:pPr>
            <a:endParaRPr lang="nl-NL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Kwalificatiedossier </a:t>
            </a:r>
            <a:r>
              <a:rPr lang="nl-NL" sz="1800" b="1" dirty="0">
                <a:latin typeface="Verdana" panose="020B0604030504040204" pitchFamily="34" charset="0"/>
                <a:ea typeface="Verdana" panose="020B0604030504040204" pitchFamily="34" charset="0"/>
              </a:rPr>
              <a:t>– Kerntaken &amp; Werkprocessen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9D4B2E4-7D6D-4EAC-A2A5-ED6DBEE8D3EA}"/>
              </a:ext>
            </a:extLst>
          </p:cNvPr>
          <p:cNvSpPr/>
          <p:nvPr/>
        </p:nvSpPr>
        <p:spPr>
          <a:xfrm>
            <a:off x="6960096" y="3140968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b="1" dirty="0">
                <a:solidFill>
                  <a:srgbClr val="2535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Bijlage 1 – Kwalificatiedossier.pdf</a:t>
            </a:r>
          </a:p>
          <a:p>
            <a:pPr lvl="0"/>
            <a:endParaRPr lang="nl-NL" sz="1400" b="1" dirty="0">
              <a:solidFill>
                <a:srgbClr val="25354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nl-NL" sz="1400" b="1" dirty="0">
                <a:solidFill>
                  <a:srgbClr val="2535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B1-K1-W1 – Opdracht vaststellen</a:t>
            </a:r>
          </a:p>
          <a:p>
            <a:pPr lvl="0"/>
            <a:r>
              <a:rPr lang="nl-NL" sz="1400" b="1" dirty="0">
                <a:solidFill>
                  <a:srgbClr val="2535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B1-K1-W2 – Projectplan </a:t>
            </a:r>
          </a:p>
          <a:p>
            <a:pPr lvl="0"/>
            <a:r>
              <a:rPr lang="nl-NL" sz="1400" b="1" dirty="0">
                <a:solidFill>
                  <a:srgbClr val="2535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B1-K1-W3 – Ontwerp</a:t>
            </a:r>
          </a:p>
          <a:p>
            <a:pPr lvl="0"/>
            <a:r>
              <a:rPr lang="nl-NL" sz="1400" b="1" dirty="0">
                <a:solidFill>
                  <a:srgbClr val="2535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B1-K1-W4 – Voorbereiden realisatie </a:t>
            </a:r>
          </a:p>
          <a:p>
            <a:pPr lvl="0"/>
            <a:r>
              <a:rPr lang="nl-NL" sz="1400" b="1" dirty="0">
                <a:solidFill>
                  <a:srgbClr val="2535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B1-K2-W1 – Realiseren product</a:t>
            </a:r>
          </a:p>
          <a:p>
            <a:pPr lvl="0"/>
            <a:r>
              <a:rPr lang="nl-NL" sz="1400" b="1" dirty="0">
                <a:solidFill>
                  <a:srgbClr val="2535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B1-K2-W2 – Testen product</a:t>
            </a:r>
          </a:p>
          <a:p>
            <a:pPr lvl="0"/>
            <a:r>
              <a:rPr lang="nl-NL" sz="1400" b="1" dirty="0">
                <a:solidFill>
                  <a:srgbClr val="2535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B1-K3-W1 – Optimaliseren product</a:t>
            </a:r>
          </a:p>
          <a:p>
            <a:pPr lvl="0"/>
            <a:r>
              <a:rPr lang="nl-NL" sz="1400" b="1" dirty="0">
                <a:solidFill>
                  <a:srgbClr val="2535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B1-K3-W2 – Opleveren product </a:t>
            </a:r>
          </a:p>
          <a:p>
            <a:pPr lvl="0"/>
            <a:r>
              <a:rPr lang="nl-NL" sz="1400" b="1" dirty="0">
                <a:solidFill>
                  <a:srgbClr val="25354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B1-K3-W3 – Evalueren </a:t>
            </a:r>
          </a:p>
          <a:p>
            <a:pPr lvl="0"/>
            <a:r>
              <a:rPr lang="nl-NL" sz="1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P1-K1-W1 – Onderhouden applicatie</a:t>
            </a:r>
          </a:p>
          <a:p>
            <a:pPr lvl="0"/>
            <a:r>
              <a:rPr lang="nl-NL" sz="1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P1-K1-W2 – Beheren gegevens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D840D1F-2CA9-4E4D-AE0F-E9CF3C02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564904"/>
            <a:ext cx="478447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758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Kwalificatiedossier </a:t>
            </a:r>
            <a:r>
              <a:rPr lang="nl-NL" sz="1800" b="1" dirty="0">
                <a:latin typeface="Verdana" panose="020B0604030504040204" pitchFamily="34" charset="0"/>
                <a:ea typeface="Verdana" panose="020B0604030504040204" pitchFamily="34" charset="0"/>
              </a:rPr>
              <a:t>– Basisdeel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27334-85CE-40A0-AE0F-F45D1FB49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150657"/>
            <a:ext cx="5429250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16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b="1" dirty="0">
                <a:latin typeface="Verdana" panose="020B0604030504040204" pitchFamily="34" charset="0"/>
                <a:ea typeface="Verdana" panose="020B0604030504040204" pitchFamily="34" charset="0"/>
              </a:rPr>
              <a:t>Kwalificatiedossier </a:t>
            </a:r>
            <a:r>
              <a:rPr lang="nl-NL" sz="1800" b="1" dirty="0">
                <a:latin typeface="Verdana" panose="020B0604030504040204" pitchFamily="34" charset="0"/>
                <a:ea typeface="Verdana" panose="020B0604030504040204" pitchFamily="34" charset="0"/>
              </a:rPr>
              <a:t>– Profieldeel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FD847-A1C9-462B-918A-273B90AAD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3150657"/>
            <a:ext cx="54197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310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17BFCA3EAC8B4AB9EB48BB33986035" ma:contentTypeVersion="7" ma:contentTypeDescription="Een nieuw document maken." ma:contentTypeScope="" ma:versionID="8298974b56d1942dbc7d5f7b6339ed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f2f26cbaf18b9a6d26f7659221fa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3FF9DD-BC4F-48E2-85E0-9485A74C41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62F3E3-93AA-40AD-8194-A4D08C191752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70CF2C-83F3-4DB6-B145-0150CFCF6F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293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Open Sans</vt:lpstr>
      <vt:lpstr>Verdana</vt:lpstr>
      <vt:lpstr>Wingdings</vt:lpstr>
      <vt:lpstr>Wingdings 3</vt:lpstr>
      <vt:lpstr>Ion-directiekamer</vt:lpstr>
      <vt:lpstr>Applicatie- en mediaontwikkeling Project 3 Desktop Dashboard Applicatie</vt:lpstr>
      <vt:lpstr>Inhoudsopgave</vt:lpstr>
      <vt:lpstr>Project </vt:lpstr>
      <vt:lpstr>Project </vt:lpstr>
      <vt:lpstr>Dashboard applicatie? </vt:lpstr>
      <vt:lpstr>Planning</vt:lpstr>
      <vt:lpstr>Kwalificatiedossier – Kerntaken &amp; Werkprocessen</vt:lpstr>
      <vt:lpstr>Kwalificatiedossier – Basisdeel</vt:lpstr>
      <vt:lpstr>Kwalificatiedossier – Profieldeel</vt:lpstr>
      <vt:lpstr>Voortgangsdocument project</vt:lpstr>
      <vt:lpstr>Beoordeling</vt:lpstr>
      <vt:lpstr>Applicatie- en mediaontwikkeling Project 3 Desktop Dashboard Applicatie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Applicatie- en mediaontwikkeling Project 3 Desktop Dashboard Applicatie</dc:title>
  <dc:creator>Youri Gruiters</dc:creator>
  <cp:lastModifiedBy>Youri Gruiters</cp:lastModifiedBy>
  <cp:revision>49</cp:revision>
  <dcterms:created xsi:type="dcterms:W3CDTF">2019-04-02T11:05:20Z</dcterms:created>
  <dcterms:modified xsi:type="dcterms:W3CDTF">2019-04-07T21:37:40Z</dcterms:modified>
</cp:coreProperties>
</file>