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4"/>
  </p:sldMasterIdLst>
  <p:notesMasterIdLst>
    <p:notesMasterId r:id="rId11"/>
  </p:notesMasterIdLst>
  <p:sldIdLst>
    <p:sldId id="256" r:id="rId5"/>
    <p:sldId id="258" r:id="rId6"/>
    <p:sldId id="259" r:id="rId7"/>
    <p:sldId id="271" r:id="rId8"/>
    <p:sldId id="279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AA1D7-0127-429B-9F08-BE023514A55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95ECE-3163-4180-8E52-F40425A65D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220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787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802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843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4140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872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645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2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542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311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074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73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584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793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125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20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452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688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650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lynda.com/Electron-tutorials/Welcome/518051/559703-4.html?autoplay=tru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51384" y="4077072"/>
            <a:ext cx="8784976" cy="2154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NL" sz="3000" b="1" dirty="0">
                <a:latin typeface="Verdana" panose="020B0604030504040204" pitchFamily="34" charset="0"/>
                <a:ea typeface="Verdana" panose="020B0604030504040204" pitchFamily="34" charset="0"/>
              </a:rPr>
              <a:t>Applicatie- en mediaontwikkeling</a:t>
            </a:r>
            <a:br>
              <a:rPr lang="nl-NL" sz="30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nl-NL" sz="3000" b="1" dirty="0">
                <a:latin typeface="Verdana" panose="020B0604030504040204" pitchFamily="34" charset="0"/>
                <a:ea typeface="Verdana" panose="020B0604030504040204" pitchFamily="34" charset="0"/>
              </a:rPr>
              <a:t>Project 3</a:t>
            </a:r>
            <a:br>
              <a:rPr lang="nl-NL" sz="30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</a:rPr>
              <a:t>Desktop Dashboard Applicatie</a:t>
            </a:r>
          </a:p>
        </p:txBody>
      </p:sp>
    </p:spTree>
    <p:extLst>
      <p:ext uri="{BB962C8B-B14F-4D97-AF65-F5344CB8AC3E}">
        <p14:creationId xmlns:p14="http://schemas.microsoft.com/office/powerpoint/2010/main" val="285511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b="1" dirty="0">
                <a:latin typeface="Verdana" panose="020B0604030504040204" pitchFamily="34" charset="0"/>
                <a:ea typeface="Verdana" panose="020B0604030504040204" pitchFamily="34" charset="0"/>
              </a:rPr>
              <a:t>Inhoudsopgave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Desktop APP Demo</a:t>
            </a:r>
          </a:p>
        </p:txBody>
      </p:sp>
    </p:spTree>
    <p:extLst>
      <p:ext uri="{BB962C8B-B14F-4D97-AF65-F5344CB8AC3E}">
        <p14:creationId xmlns:p14="http://schemas.microsoft.com/office/powerpoint/2010/main" val="65782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b="1" dirty="0">
                <a:latin typeface="Verdana" panose="020B0604030504040204" pitchFamily="34" charset="0"/>
                <a:ea typeface="Verdana" panose="020B0604030504040204" pitchFamily="34" charset="0"/>
              </a:rPr>
              <a:t>Project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3A547-5EA7-4FB1-A4F0-650389D4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23" y="2564904"/>
            <a:ext cx="9807553" cy="5327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74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b="1" dirty="0">
                <a:latin typeface="Verdana" panose="020B0604030504040204" pitchFamily="34" charset="0"/>
                <a:ea typeface="Verdana" panose="020B0604030504040204" pitchFamily="34" charset="0"/>
              </a:rPr>
              <a:t>Desktop APP Demo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51384" y="2603500"/>
            <a:ext cx="11161240" cy="34163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nl-NL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volgen voor de demo een Lynda.com cursus, hierbij maak je natuurlijk gebruik van je schoolaccount voor het inloggen. Van deze cursus volgen we alleen </a:t>
            </a:r>
            <a:r>
              <a:rPr lang="nl-NL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hoofdstuk 1 ‘Getting Started’ </a:t>
            </a:r>
            <a:r>
              <a:rPr lang="nl-NL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voor de demo. Je mag altijd verder kijken.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9A1EF-BFA5-485B-8602-E0397B3B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73" y="3717032"/>
            <a:ext cx="7514453" cy="4087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557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b="1" dirty="0">
                <a:latin typeface="Verdana" panose="020B0604030504040204" pitchFamily="34" charset="0"/>
                <a:ea typeface="Verdana" panose="020B0604030504040204" pitchFamily="34" charset="0"/>
              </a:rPr>
              <a:t>Desktop APP Demo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51384" y="2603500"/>
            <a:ext cx="11161240" cy="34163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nl-NL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kunt de cursus vinden door de onderstaande titel in te voeren of te navigeren naar de volgende link:</a:t>
            </a:r>
          </a:p>
          <a:p>
            <a:pPr marL="0" lvl="0" indent="0">
              <a:buNone/>
            </a:pPr>
            <a:br>
              <a:rPr lang="nl-NL" sz="1600" b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nl-NL" sz="1600" b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https://www.lynda.com/Electron-tutorials/Welcome/518051/559703-4.html?autoplay=true</a:t>
            </a:r>
            <a:endParaRPr lang="nl-NL" sz="16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DC24A-7736-4DA9-9DEB-A8A3307E6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773" y="3933056"/>
            <a:ext cx="7514453" cy="4087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476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51384" y="4077072"/>
            <a:ext cx="8784976" cy="2154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NL" sz="3000" b="1" dirty="0">
                <a:latin typeface="Verdana" panose="020B0604030504040204" pitchFamily="34" charset="0"/>
                <a:ea typeface="Verdana" panose="020B0604030504040204" pitchFamily="34" charset="0"/>
              </a:rPr>
              <a:t>Applicatie- en mediaontwikkeling</a:t>
            </a:r>
            <a:br>
              <a:rPr lang="nl-NL" sz="30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nl-NL" sz="3000" b="1" dirty="0">
                <a:latin typeface="Verdana" panose="020B0604030504040204" pitchFamily="34" charset="0"/>
                <a:ea typeface="Verdana" panose="020B0604030504040204" pitchFamily="34" charset="0"/>
              </a:rPr>
              <a:t>Project 3</a:t>
            </a:r>
            <a:br>
              <a:rPr lang="nl-NL" sz="30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</a:rPr>
              <a:t>Desktop Dashboard Applicatie</a:t>
            </a:r>
          </a:p>
        </p:txBody>
      </p:sp>
    </p:spTree>
    <p:extLst>
      <p:ext uri="{BB962C8B-B14F-4D97-AF65-F5344CB8AC3E}">
        <p14:creationId xmlns:p14="http://schemas.microsoft.com/office/powerpoint/2010/main" val="1010260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-directiekamer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17BFCA3EAC8B4AB9EB48BB33986035" ma:contentTypeVersion="7" ma:contentTypeDescription="Een nieuw document maken." ma:contentTypeScope="" ma:versionID="8298974b56d1942dbc7d5f7b6339ed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f2f26cbaf18b9a6d26f7659221fa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70CF2C-83F3-4DB6-B145-0150CFCF6F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62F3E3-93AA-40AD-8194-A4D08C191752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03FF9DD-BC4F-48E2-85E0-9485A74C41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82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Verdana</vt:lpstr>
      <vt:lpstr>Wingdings</vt:lpstr>
      <vt:lpstr>Wingdings 3</vt:lpstr>
      <vt:lpstr>Ion-directiekamer</vt:lpstr>
      <vt:lpstr>Applicatie- en mediaontwikkeling Project 3 Desktop Dashboard Applicatie</vt:lpstr>
      <vt:lpstr>Inhoudsopgave</vt:lpstr>
      <vt:lpstr>Project </vt:lpstr>
      <vt:lpstr>Desktop APP Demo </vt:lpstr>
      <vt:lpstr>Desktop APP Demo </vt:lpstr>
      <vt:lpstr>Applicatie- en mediaontwikkeling Project 3 Desktop Dashboard Applicatie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Applicatie- en mediaontwikkeling Project 3 Desktop Dashboard Applicatie</dc:title>
  <dc:creator>Youri Gruiters</dc:creator>
  <cp:lastModifiedBy>Youri Gruiters</cp:lastModifiedBy>
  <cp:revision>58</cp:revision>
  <dcterms:created xsi:type="dcterms:W3CDTF">2019-04-02T11:05:20Z</dcterms:created>
  <dcterms:modified xsi:type="dcterms:W3CDTF">2019-04-07T21:25:27Z</dcterms:modified>
</cp:coreProperties>
</file>