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5495F-5704-4805-87AA-055D22CC1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Projectweek</a:t>
            </a:r>
            <a:r>
              <a:rPr lang="en-US" dirty="0"/>
              <a:t> 3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F212AEF-7EFE-4B32-9E83-E669A2541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Batuhan</a:t>
            </a:r>
            <a:r>
              <a:rPr lang="en-US" dirty="0"/>
              <a:t> Yilmaz, Nebojsa Milosevic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040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348EF-A508-4329-A7A7-58FC6775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EA6FE8-BA77-4393-848B-A5E521DE2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Trello</a:t>
            </a:r>
          </a:p>
          <a:p>
            <a:r>
              <a:rPr lang="en-US" dirty="0"/>
              <a:t>Project </a:t>
            </a:r>
            <a:r>
              <a:rPr lang="en-US" dirty="0" err="1"/>
              <a:t>dag</a:t>
            </a:r>
            <a:r>
              <a:rPr lang="en-US" dirty="0"/>
              <a:t> 1</a:t>
            </a:r>
          </a:p>
          <a:p>
            <a:r>
              <a:rPr lang="en-US" dirty="0"/>
              <a:t>Project </a:t>
            </a:r>
            <a:r>
              <a:rPr lang="en-US" dirty="0" err="1"/>
              <a:t>dag</a:t>
            </a:r>
            <a:r>
              <a:rPr lang="en-US" dirty="0"/>
              <a:t> 2</a:t>
            </a:r>
          </a:p>
          <a:p>
            <a:r>
              <a:rPr lang="en-US" dirty="0"/>
              <a:t>Project </a:t>
            </a:r>
            <a:r>
              <a:rPr lang="en-US" dirty="0" err="1"/>
              <a:t>dag</a:t>
            </a:r>
            <a:r>
              <a:rPr lang="en-US" dirty="0"/>
              <a:t> 4</a:t>
            </a:r>
          </a:p>
          <a:p>
            <a:r>
              <a:rPr lang="en-US" dirty="0"/>
              <a:t>Project </a:t>
            </a:r>
            <a:r>
              <a:rPr lang="en-US" dirty="0" err="1"/>
              <a:t>dag</a:t>
            </a:r>
            <a:r>
              <a:rPr lang="en-US" dirty="0"/>
              <a:t> 5</a:t>
            </a:r>
          </a:p>
          <a:p>
            <a:r>
              <a:rPr lang="en-US" dirty="0" err="1"/>
              <a:t>Reflectie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1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70495-02CB-4626-BF7F-9B17CFAD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B95215-D112-41CF-B960-45F04964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Taakverdeling</a:t>
            </a:r>
            <a:endParaRPr lang="en-US" dirty="0"/>
          </a:p>
          <a:p>
            <a:r>
              <a:rPr lang="en-US" dirty="0"/>
              <a:t>Wie wat </a:t>
            </a:r>
            <a:r>
              <a:rPr lang="en-US" dirty="0" err="1"/>
              <a:t>doen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875C26E-1468-470B-AEC5-1E80F62DA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149" y="2227898"/>
            <a:ext cx="7003530" cy="370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DB296-F507-4E36-B54D-5D206C00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dag</a:t>
            </a:r>
            <a:r>
              <a:rPr lang="en-US" dirty="0"/>
              <a:t> 1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8BEB9B-49A9-4415-B557-5D3A8BB92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Trello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 err="1"/>
              <a:t>Installeren</a:t>
            </a:r>
            <a:r>
              <a:rPr lang="en-US" dirty="0"/>
              <a:t> Electron</a:t>
            </a:r>
          </a:p>
          <a:p>
            <a:r>
              <a:rPr lang="en-US" dirty="0"/>
              <a:t>Design </a:t>
            </a:r>
            <a:r>
              <a:rPr lang="en-US" dirty="0" err="1"/>
              <a:t>maken</a:t>
            </a:r>
            <a:endParaRPr lang="en-US" dirty="0"/>
          </a:p>
          <a:p>
            <a:r>
              <a:rPr lang="en-US" dirty="0"/>
              <a:t>API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10E68FF-B123-4E89-ABA7-B51520C17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494" y="2258007"/>
            <a:ext cx="6500007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9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E8150-963D-44D3-8091-C67AB727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dag</a:t>
            </a:r>
            <a:r>
              <a:rPr lang="en-US" dirty="0"/>
              <a:t> 2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004ECA-8872-42C8-A708-597D10217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Beginnen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codes</a:t>
            </a:r>
          </a:p>
          <a:p>
            <a:r>
              <a:rPr lang="en-US" dirty="0"/>
              <a:t>Design in website </a:t>
            </a:r>
            <a:r>
              <a:rPr lang="en-US" dirty="0" err="1"/>
              <a:t>plaatsen</a:t>
            </a:r>
            <a:endParaRPr lang="en-US" dirty="0"/>
          </a:p>
          <a:p>
            <a:r>
              <a:rPr lang="en-US" dirty="0" err="1"/>
              <a:t>Grapje</a:t>
            </a:r>
            <a:r>
              <a:rPr lang="en-US" dirty="0"/>
              <a:t> </a:t>
            </a:r>
            <a:r>
              <a:rPr lang="en-US" dirty="0" err="1"/>
              <a:t>Batuhan</a:t>
            </a:r>
            <a:endParaRPr lang="en-US" dirty="0"/>
          </a:p>
          <a:p>
            <a:r>
              <a:rPr lang="en-US" dirty="0"/>
              <a:t>APP </a:t>
            </a:r>
            <a:r>
              <a:rPr lang="en-US" dirty="0" err="1"/>
              <a:t>testen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214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3E153-49A6-4E14-AB47-2C644294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dag</a:t>
            </a:r>
            <a:r>
              <a:rPr lang="en-US" dirty="0"/>
              <a:t> 4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56BE2F-B77F-4121-BB08-2F0D94E08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afmaken</a:t>
            </a:r>
            <a:endParaRPr lang="en-US" dirty="0"/>
          </a:p>
          <a:p>
            <a:r>
              <a:rPr lang="en-US" dirty="0" err="1"/>
              <a:t>Presentatie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</a:p>
          <a:p>
            <a:r>
              <a:rPr lang="en-US" dirty="0"/>
              <a:t>APP </a:t>
            </a:r>
            <a:r>
              <a:rPr lang="en-US" dirty="0" err="1"/>
              <a:t>gebruiken</a:t>
            </a:r>
            <a:endParaRPr lang="en-US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775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8EB7BA-8363-4107-8D9B-E224C36F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Project dag 5</a:t>
            </a:r>
            <a:endParaRPr lang="nl-NL" sz="24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FE3A3D-3B11-45E8-BA9D-D93D59882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/>
              <a:t>Kijken of alles klopt</a:t>
            </a:r>
          </a:p>
          <a:p>
            <a:r>
              <a:rPr lang="en-US" sz="1400"/>
              <a:t>Laatste puntjes op de i zetten</a:t>
            </a:r>
            <a:endParaRPr lang="nl-NL" sz="140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7A25EBC-AC2F-417A-A52F-2F613B8F8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895" y="640080"/>
            <a:ext cx="5605869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832125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TM04033917[[fn=Berlijn]]</Template>
  <TotalTime>53</TotalTime>
  <Words>73</Words>
  <Application>Microsoft Office PowerPoint</Application>
  <PresentationFormat>Breedbeeld</PresentationFormat>
  <Paragraphs>30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Berlijn</vt:lpstr>
      <vt:lpstr>Projectweek 3</vt:lpstr>
      <vt:lpstr>Inhoud</vt:lpstr>
      <vt:lpstr>Trello</vt:lpstr>
      <vt:lpstr>Project dag 1</vt:lpstr>
      <vt:lpstr>Project dag 2</vt:lpstr>
      <vt:lpstr>Project dag 4</vt:lpstr>
      <vt:lpstr>Project dag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Projectweek 3</dc:title>
  <dc:creator>Milosevic,Nebojsa</dc:creator>
  <cp:lastModifiedBy>Milosevic,Nebojsa</cp:lastModifiedBy>
  <cp:revision>4</cp:revision>
  <dcterms:created xsi:type="dcterms:W3CDTF">2019-04-09T11:00:44Z</dcterms:created>
  <dcterms:modified xsi:type="dcterms:W3CDTF">2019-04-11T07:22:18Z</dcterms:modified>
</cp:coreProperties>
</file>