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40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4176">
          <p15:clr>
            <a:srgbClr val="A4A3A4"/>
          </p15:clr>
        </p15:guide>
        <p15:guide id="6" pos="2880">
          <p15:clr>
            <a:srgbClr val="A4A3A4"/>
          </p15:clr>
        </p15:guide>
        <p15:guide id="7" pos="5424">
          <p15:clr>
            <a:srgbClr val="A4A3A4"/>
          </p15:clr>
        </p15:guide>
        <p15:guide id="8" pos="384">
          <p15:clr>
            <a:srgbClr val="A4A3A4"/>
          </p15:clr>
        </p15:guide>
        <p15:guide id="9" pos="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832"/>
    <a:srgbClr val="CACAD7"/>
    <a:srgbClr val="33335E"/>
    <a:srgbClr val="CDDAFF"/>
    <a:srgbClr val="E2F1FF"/>
    <a:srgbClr val="B0B7D3"/>
    <a:srgbClr val="00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>
      <p:cViewPr varScale="1">
        <p:scale>
          <a:sx n="132" d="100"/>
          <a:sy n="132" d="100"/>
        </p:scale>
        <p:origin x="936" y="132"/>
      </p:cViewPr>
      <p:guideLst>
        <p:guide orient="horz" pos="2304"/>
        <p:guide orient="horz" pos="480"/>
        <p:guide orient="horz" pos="4080"/>
        <p:guide orient="horz" pos="1056"/>
        <p:guide orient="horz" pos="4176"/>
        <p:guide pos="2880"/>
        <p:guide pos="5424"/>
        <p:guide pos="384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Black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BE505D-A479-49F0-99EB-8087ECB0035F}" type="datetime1">
              <a:rPr lang="en-US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Black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308800-153B-4D4D-B705-BABE1BC4D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3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3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3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fld id="{FD59AE13-3CAF-4906-BB44-94A1A0F5A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60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A05D9-0D75-4E29-BEB5-9F4D40E5FF30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ea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50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owerpoint 2 Nov 12 100dpi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1" descr="Allegro logo USA 2013 with TM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425" y="5943600"/>
            <a:ext cx="2187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962400"/>
            <a:ext cx="9140825" cy="609600"/>
          </a:xfrm>
        </p:spPr>
        <p:txBody>
          <a:bodyPr>
            <a:noAutofit/>
          </a:bodyPr>
          <a:lstStyle>
            <a:lvl1pPr>
              <a:defRPr sz="4000">
                <a:solidFill>
                  <a:srgbClr val="3CB8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066800"/>
            <a:ext cx="2133600" cy="525780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2484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1B0D3-34FE-44F0-9C3F-A491C126D5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SzPct val="100000"/>
              <a:buFontTx/>
              <a:buBlip>
                <a:blip r:embed="rId2"/>
              </a:buBlip>
              <a:defRPr sz="1600"/>
            </a:lvl1pPr>
            <a:lvl2pPr marL="627063" indent="-269875">
              <a:buClrTx/>
              <a:buFont typeface="Wingdings" charset="2"/>
              <a:buChar char="§"/>
              <a:defRPr sz="1600"/>
            </a:lvl2pPr>
            <a:lvl3pPr marL="895350" indent="-268288">
              <a:buClrTx/>
              <a:defRPr sz="1400"/>
            </a:lvl3pPr>
            <a:lvl4pPr marL="1165225" indent="-269875">
              <a:buClrTx/>
              <a:defRPr sz="1400"/>
            </a:lvl4pPr>
            <a:lvl5pPr marL="1435100" indent="-269875">
              <a:buClrTx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022350"/>
            <a:ext cx="9144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766041"/>
            <a:ext cx="630382" cy="228600"/>
          </a:xfrm>
          <a:ln/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85799"/>
            <a:ext cx="1371600" cy="276225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smtClean="0"/>
          </a:p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0" y="766041"/>
            <a:ext cx="838200" cy="228600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Page </a:t>
            </a:r>
            <a:fld id="{0B62C027-B5E0-4A9E-B4B3-80AEBB4434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406900"/>
            <a:ext cx="81899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906713"/>
            <a:ext cx="8189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833C0-2B95-45EE-B9F3-EC938B105C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152900" cy="4572000"/>
          </a:xfrm>
        </p:spPr>
        <p:txBody>
          <a:bodyPr/>
          <a:lstStyle>
            <a:lvl1pPr>
              <a:defRPr sz="1600"/>
            </a:lvl1pPr>
            <a:lvl2pPr marL="536575" indent="-273050">
              <a:buFont typeface="Wingdings" charset="2"/>
              <a:buChar char="§"/>
              <a:defRPr sz="1600"/>
            </a:lvl2pPr>
            <a:lvl3pPr marL="811213" indent="-274638">
              <a:defRPr sz="1400"/>
            </a:lvl3pPr>
            <a:lvl4pPr marL="1077913" indent="-266700">
              <a:tabLst>
                <a:tab pos="1162050" algn="l"/>
              </a:tabLst>
              <a:defRPr sz="1400"/>
            </a:lvl4pPr>
            <a:lvl5pPr marL="1347788" indent="-2730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022350"/>
            <a:ext cx="9144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10100" y="1619738"/>
            <a:ext cx="4152900" cy="4572000"/>
          </a:xfrm>
        </p:spPr>
        <p:txBody>
          <a:bodyPr/>
          <a:lstStyle>
            <a:lvl1pPr>
              <a:defRPr sz="1600"/>
            </a:lvl1pPr>
            <a:lvl2pPr marL="536575" indent="-273050">
              <a:buFont typeface="Wingdings" charset="2"/>
              <a:buChar char="§"/>
              <a:defRPr sz="1600"/>
            </a:lvl2pPr>
            <a:lvl3pPr marL="811213" indent="-274638">
              <a:defRPr sz="1400"/>
            </a:lvl3pPr>
            <a:lvl4pPr marL="1077913" indent="-266700">
              <a:tabLst>
                <a:tab pos="1162050" algn="l"/>
              </a:tabLst>
              <a:defRPr sz="1400"/>
            </a:lvl4pPr>
            <a:lvl5pPr marL="1347788" indent="-2730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36A-7381-45C0-AB3B-476D7EC295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022350"/>
            <a:ext cx="9144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EFFC1-F7CA-403F-9776-576C1234CB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DE78F-2E30-4437-81AE-124ADE71CD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450" y="106680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22885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73341-B29B-4E6C-9583-15A79AAE6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10B31-8374-4E46-92F2-912E82FDD4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28800"/>
            <a:ext cx="8839200" cy="441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022350"/>
            <a:ext cx="9144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A7CBB-DCCA-45D4-B13D-3B3EBE0A2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Allegro Powerpoint header Nov 12 200dpi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7239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+mn-lt"/>
                <a:ea typeface="ＭＳ Ｐゴシック" pitchFamily="-33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58276" y="642720"/>
            <a:ext cx="1176699" cy="30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3CB832"/>
                </a:solidFill>
                <a:latin typeface="+mn-lt"/>
              </a:defRPr>
            </a:lvl1pPr>
          </a:lstStyle>
          <a:p>
            <a:endParaRPr lang="en-US" smtClean="0"/>
          </a:p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014" y="7239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+mn-lt"/>
              </a:defRPr>
            </a:lvl1pPr>
          </a:lstStyle>
          <a:p>
            <a:r>
              <a:rPr lang="en-US" dirty="0" smtClean="0"/>
              <a:t>Page </a:t>
            </a:r>
            <a:fld id="{FC1B6B17-46D2-4B85-B899-54EC4E89AA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388100" y="790575"/>
            <a:ext cx="275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r>
              <a:rPr lang="en-US" sz="900" b="1" dirty="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Allegro Confidential Information</a:t>
            </a:r>
          </a:p>
        </p:txBody>
      </p:sp>
      <p:pic>
        <p:nvPicPr>
          <p:cNvPr id="1032" name="Picture 7" descr="Allegro logo USA 2013 with TM.eps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152400"/>
            <a:ext cx="2187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0" y="1008501"/>
            <a:ext cx="9140825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000"/>
          </a:solidFill>
          <a:latin typeface="Arial" charset="0"/>
          <a:ea typeface="ＭＳ Ｐゴシック" pitchFamily="-33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000"/>
          </a:solidFill>
          <a:latin typeface="Arial" charset="0"/>
          <a:ea typeface="ＭＳ Ｐゴシック" pitchFamily="-33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000"/>
          </a:solidFill>
          <a:latin typeface="Arial" charset="0"/>
          <a:ea typeface="ＭＳ Ｐゴシック" pitchFamily="-33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000"/>
          </a:solidFill>
          <a:latin typeface="Arial" charset="0"/>
          <a:ea typeface="ＭＳ Ｐゴシック" pitchFamily="-33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76"/>
          </a:solidFill>
          <a:latin typeface="Arial" charset="0"/>
          <a:ea typeface="ＭＳ Ｐゴシック" pitchFamily="-33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76"/>
          </a:solidFill>
          <a:latin typeface="Arial" charset="0"/>
          <a:ea typeface="ＭＳ Ｐゴシック" pitchFamily="-33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76"/>
          </a:solidFill>
          <a:latin typeface="Arial" charset="0"/>
          <a:ea typeface="ＭＳ Ｐゴシック" pitchFamily="-33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76"/>
          </a:solidFill>
          <a:latin typeface="Arial" charset="0"/>
          <a:ea typeface="ＭＳ Ｐゴシック" pitchFamily="-33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None/>
        <a:defRPr sz="20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536575" indent="-2682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-1" charset="2"/>
        <a:buChar char="§"/>
        <a:defRPr>
          <a:solidFill>
            <a:schemeClr val="tx1"/>
          </a:solidFill>
          <a:latin typeface="+mn-lt"/>
          <a:ea typeface="+mn-ea"/>
          <a:cs typeface="ＭＳ Ｐゴシック"/>
        </a:defRPr>
      </a:lvl3pPr>
      <a:lvl4pPr marL="804863" indent="-2682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-"/>
        <a:defRPr sz="16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073150" indent="-2682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-1" charset="2"/>
        <a:buChar char="§"/>
        <a:defRPr sz="14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ChangeArrowheads="1"/>
          </p:cNvSpPr>
          <p:nvPr/>
        </p:nvSpPr>
        <p:spPr bwMode="auto">
          <a:xfrm>
            <a:off x="304800" y="5562600"/>
            <a:ext cx="8534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2800">
                <a:solidFill>
                  <a:srgbClr val="33335E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981700" y="6486525"/>
            <a:ext cx="275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900" b="1">
                <a:solidFill>
                  <a:schemeClr val="bg2"/>
                </a:solidFill>
                <a:latin typeface="Arial" charset="0"/>
              </a:rPr>
              <a:t>Allegro Confidential Information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404701" y="609600"/>
            <a:ext cx="1176699" cy="309780"/>
          </a:xfrm>
        </p:spPr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Y14 Allegro Corporate Template_final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404040"/>
      </a:accent1>
      <a:accent2>
        <a:srgbClr val="808080"/>
      </a:accent2>
      <a:accent3>
        <a:srgbClr val="FFFFFF"/>
      </a:accent3>
      <a:accent4>
        <a:srgbClr val="000000"/>
      </a:accent4>
      <a:accent5>
        <a:srgbClr val="808080"/>
      </a:accent5>
      <a:accent6>
        <a:srgbClr val="000000"/>
      </a:accent6>
      <a:hlink>
        <a:srgbClr val="0629A7"/>
      </a:hlink>
      <a:folHlink>
        <a:srgbClr val="AD00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ＭＳ Ｐゴシック" pitchFamily="-3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ＭＳ Ｐゴシック" pitchFamily="-33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Allegro_Template</Template>
  <TotalTime>21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Black</vt:lpstr>
      <vt:lpstr>Times New Roman</vt:lpstr>
      <vt:lpstr>Wingdings</vt:lpstr>
      <vt:lpstr>FY14 Allegro Corporate Template_final</vt:lpstr>
      <vt:lpstr>PowerPoint Presentation</vt:lpstr>
    </vt:vector>
  </TitlesOfParts>
  <Company>Allegro Microsystems,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Geiger, Benjamin</dc:creator>
  <cp:lastModifiedBy>Geiger, Benjamin</cp:lastModifiedBy>
  <cp:revision>11</cp:revision>
  <dcterms:created xsi:type="dcterms:W3CDTF">2015-10-23T14:02:39Z</dcterms:created>
  <dcterms:modified xsi:type="dcterms:W3CDTF">2016-08-08T16:05:14Z</dcterms:modified>
</cp:coreProperties>
</file>