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5pPr>
    <a:lvl6pPr marL="3047924" algn="l" defTabSz="1219170" rtl="0" eaLnBrk="1" latinLnBrk="0" hangingPunct="1"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6pPr>
    <a:lvl7pPr marL="3657509" algn="l" defTabSz="1219170" rtl="0" eaLnBrk="1" latinLnBrk="0" hangingPunct="1"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7pPr>
    <a:lvl8pPr marL="4267093" algn="l" defTabSz="1219170" rtl="0" eaLnBrk="1" latinLnBrk="0" hangingPunct="1"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8pPr>
    <a:lvl9pPr marL="4876678" algn="l" defTabSz="1219170" rtl="0" eaLnBrk="1" latinLnBrk="0" hangingPunct="1">
      <a:defRPr sz="3200" kern="1200">
        <a:solidFill>
          <a:schemeClr val="tx1"/>
        </a:solidFill>
        <a:latin typeface="Arial Black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5440" userDrawn="1">
          <p15:clr>
            <a:srgbClr val="A4A3A4"/>
          </p15:clr>
        </p15:guide>
        <p15:guide id="4" orient="horz" pos="1408" userDrawn="1">
          <p15:clr>
            <a:srgbClr val="A4A3A4"/>
          </p15:clr>
        </p15:guide>
        <p15:guide id="5" orient="horz" pos="556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7232" userDrawn="1">
          <p15:clr>
            <a:srgbClr val="A4A3A4"/>
          </p15:clr>
        </p15:guide>
        <p15:guide id="8" pos="512" userDrawn="1">
          <p15:clr>
            <a:srgbClr val="A4A3A4"/>
          </p15:clr>
        </p15:guide>
        <p15:guide id="9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832"/>
    <a:srgbClr val="CACAD7"/>
    <a:srgbClr val="33335E"/>
    <a:srgbClr val="CDDAFF"/>
    <a:srgbClr val="E2F1FF"/>
    <a:srgbClr val="B0B7D3"/>
    <a:srgbClr val="00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3072"/>
        <p:guide orient="horz" pos="640"/>
        <p:guide orient="horz" pos="5440"/>
        <p:guide orient="horz" pos="1408"/>
        <p:guide orient="horz" pos="5568"/>
        <p:guide pos="3840"/>
        <p:guide pos="7232"/>
        <p:guide pos="512"/>
        <p:guide pos="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Black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BE505D-A479-49F0-99EB-8087ECB0035F}" type="datetime1">
              <a:rPr lang="en-US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Black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308800-153B-4D4D-B705-BABE1BC4D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0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fld id="{FD59AE13-3CAF-4906-BB44-94A1A0F5A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0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pitchFamily="-33" charset="-128"/>
        <a:cs typeface="ＭＳ Ｐゴシック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A05D9-0D75-4E29-BEB5-9F4D40E5FF3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50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owerpoint 2 Nov 12 100dpi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1" descr="Allegro logo USA 2013 with TM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234" y="7924800"/>
            <a:ext cx="29167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5283200"/>
            <a:ext cx="12187767" cy="812800"/>
          </a:xfrm>
        </p:spPr>
        <p:txBody>
          <a:bodyPr>
            <a:noAutofit/>
          </a:bodyPr>
          <a:lstStyle>
            <a:lvl1pPr>
              <a:defRPr sz="5333">
                <a:solidFill>
                  <a:srgbClr val="3CB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1422400"/>
            <a:ext cx="2844800" cy="70104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422400"/>
            <a:ext cx="8331200" cy="701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1B0D3-34FE-44F0-9C3F-A491C126D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100000"/>
              <a:buFontTx/>
              <a:buBlip>
                <a:blip r:embed="rId2"/>
              </a:buBlip>
              <a:defRPr sz="2133"/>
            </a:lvl1pPr>
            <a:lvl2pPr marL="836063" indent="-359824">
              <a:buClrTx/>
              <a:buFont typeface="Wingdings" charset="2"/>
              <a:buChar char="§"/>
              <a:defRPr sz="2133"/>
            </a:lvl2pPr>
            <a:lvl3pPr marL="1193770" indent="-357708">
              <a:buClrTx/>
              <a:defRPr sz="1867"/>
            </a:lvl3pPr>
            <a:lvl4pPr marL="1553594" indent="-359824">
              <a:buClrTx/>
              <a:defRPr sz="1867"/>
            </a:lvl4pPr>
            <a:lvl5pPr marL="1913419" indent="-359824">
              <a:buClrTx/>
              <a:defRPr sz="1867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63133"/>
            <a:ext cx="121920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1021388"/>
            <a:ext cx="840509" cy="304800"/>
          </a:xfrm>
          <a:ln/>
        </p:spPr>
        <p:txBody>
          <a:bodyPr/>
          <a:lstStyle>
            <a:lvl1pPr>
              <a:defRPr sz="1067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46400" y="914399"/>
            <a:ext cx="1828800" cy="36830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smtClean="0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6000" y="1021388"/>
            <a:ext cx="1117600" cy="30480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Page </a:t>
            </a:r>
            <a:fld id="{0B62C027-B5E0-4A9E-B4B3-80AEBB4434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875867"/>
            <a:ext cx="10919884" cy="1816100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1" y="3875618"/>
            <a:ext cx="10919884" cy="2000249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833C0-2B95-45EE-B9F3-EC938B105C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5537200" cy="6096000"/>
          </a:xfrm>
        </p:spPr>
        <p:txBody>
          <a:bodyPr/>
          <a:lstStyle>
            <a:lvl1pPr>
              <a:defRPr sz="2133"/>
            </a:lvl1pPr>
            <a:lvl2pPr marL="715415" indent="-364058">
              <a:buFont typeface="Wingdings" charset="2"/>
              <a:buChar char="§"/>
              <a:defRPr sz="2133"/>
            </a:lvl2pPr>
            <a:lvl3pPr marL="1081590" indent="-366175">
              <a:defRPr sz="1867"/>
            </a:lvl3pPr>
            <a:lvl4pPr marL="1437181" indent="-355591">
              <a:tabLst>
                <a:tab pos="1549361" algn="l"/>
              </a:tabLst>
              <a:defRPr sz="1867"/>
            </a:lvl4pPr>
            <a:lvl5pPr marL="1797006" indent="-364058"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363133"/>
            <a:ext cx="121920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146800" y="2159651"/>
            <a:ext cx="5537200" cy="6096000"/>
          </a:xfrm>
        </p:spPr>
        <p:txBody>
          <a:bodyPr/>
          <a:lstStyle>
            <a:lvl1pPr>
              <a:defRPr sz="2133"/>
            </a:lvl1pPr>
            <a:lvl2pPr marL="715415" indent="-364058">
              <a:buFont typeface="Wingdings" charset="2"/>
              <a:buChar char="§"/>
              <a:defRPr sz="2133"/>
            </a:lvl2pPr>
            <a:lvl3pPr marL="1081590" indent="-366175">
              <a:defRPr sz="1867"/>
            </a:lvl3pPr>
            <a:lvl4pPr marL="1437181" indent="-355591">
              <a:tabLst>
                <a:tab pos="1549361" algn="l"/>
              </a:tabLst>
              <a:defRPr sz="1867"/>
            </a:lvl4pPr>
            <a:lvl5pPr marL="1797006" indent="-364058"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E136A-7381-45C0-AB3B-476D7EC295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363133"/>
            <a:ext cx="121920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EFFC1-F7CA-403F-9776-576C1234CB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DE78F-2E30-4437-81AE-124ADE71CD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422400"/>
            <a:ext cx="4011084" cy="1549400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33" y="1422401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2971801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73341-B29B-4E6C-9583-15A79AAE6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19200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10B31-8374-4E46-92F2-912E82FDD4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438400"/>
            <a:ext cx="11785600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363133"/>
            <a:ext cx="121920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A7CBB-DCCA-45D4-B13D-3B3EBE0A2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Allegro Powerpoint header Nov 12 200dpi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8" y="0"/>
            <a:ext cx="12187767" cy="108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133600"/>
            <a:ext cx="11785600" cy="58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965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67">
                <a:latin typeface="+mn-lt"/>
                <a:ea typeface="ＭＳ Ｐゴシック" pitchFamily="-33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11035" y="856960"/>
            <a:ext cx="1568932" cy="41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solidFill>
                  <a:srgbClr val="3CB832"/>
                </a:solidFill>
                <a:latin typeface="+mn-lt"/>
              </a:defRPr>
            </a:lvl1pPr>
          </a:lstStyle>
          <a:p>
            <a:endParaRPr lang="en-US" smtClean="0"/>
          </a:p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019" y="965200"/>
            <a:ext cx="101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33">
                <a:latin typeface="+mn-lt"/>
              </a:defRPr>
            </a:lvl1pPr>
          </a:lstStyle>
          <a:p>
            <a:r>
              <a:rPr lang="en-US" dirty="0" smtClean="0"/>
              <a:t>Page </a:t>
            </a:r>
            <a:fld id="{FC1B6B17-46D2-4B85-B899-54EC4E89AA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517467" y="1054100"/>
            <a:ext cx="36745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r>
              <a:rPr lang="en-US" sz="1200" b="1" dirty="0">
                <a:solidFill>
                  <a:schemeClr val="bg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Allegro Confidential Information</a:t>
            </a:r>
          </a:p>
        </p:txBody>
      </p:sp>
      <p:pic>
        <p:nvPicPr>
          <p:cNvPr id="1032" name="Picture 7" descr="Allegro logo USA 2013 with TM.eps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8001" y="203200"/>
            <a:ext cx="29167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" y="1344669"/>
            <a:ext cx="12187767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Arial" charset="0"/>
          <a:ea typeface="ＭＳ Ｐゴシック" pitchFamily="-33" charset="-128"/>
          <a:cs typeface="ＭＳ Ｐゴシック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76"/>
          </a:solidFill>
          <a:latin typeface="Arial" charset="0"/>
          <a:ea typeface="ＭＳ Ｐゴシック" pitchFamily="-33" charset="-128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76"/>
          </a:solidFill>
          <a:latin typeface="Arial" charset="0"/>
          <a:ea typeface="ＭＳ Ｐゴシック" pitchFamily="-33" charset="-128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76"/>
          </a:solidFill>
          <a:latin typeface="Arial" charset="0"/>
          <a:ea typeface="ＭＳ Ｐゴシック" pitchFamily="-33" charset="-128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76"/>
          </a:solidFill>
          <a:latin typeface="Arial" charset="0"/>
          <a:ea typeface="ＭＳ Ｐゴシック" pitchFamily="-33" charset="-128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None/>
        <a:defRPr sz="2667">
          <a:solidFill>
            <a:schemeClr val="tx1"/>
          </a:solidFill>
          <a:latin typeface="+mn-lt"/>
          <a:ea typeface="+mn-ea"/>
          <a:cs typeface="ＭＳ Ｐゴシック"/>
        </a:defRPr>
      </a:lvl1pPr>
      <a:lvl2pPr marL="357708" indent="-35770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715415" indent="-35770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-1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3pPr>
      <a:lvl4pPr marL="1073124" indent="-35770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133">
          <a:solidFill>
            <a:schemeClr val="tx1"/>
          </a:solidFill>
          <a:latin typeface="+mn-lt"/>
          <a:ea typeface="+mn-ea"/>
          <a:cs typeface="ＭＳ Ｐゴシック"/>
        </a:defRPr>
      </a:lvl4pPr>
      <a:lvl5pPr marL="1430831" indent="-35770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-1" charset="2"/>
        <a:buChar char="§"/>
        <a:defRPr sz="1867">
          <a:solidFill>
            <a:schemeClr val="tx1"/>
          </a:solidFill>
          <a:latin typeface="+mn-lt"/>
          <a:ea typeface="+mn-ea"/>
          <a:cs typeface="ＭＳ Ｐゴシック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ChangeArrowheads="1"/>
          </p:cNvSpPr>
          <p:nvPr/>
        </p:nvSpPr>
        <p:spPr bwMode="auto">
          <a:xfrm>
            <a:off x="406400" y="7416800"/>
            <a:ext cx="11379200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3733">
                <a:solidFill>
                  <a:srgbClr val="33335E"/>
                </a:solidFill>
              </a:rPr>
              <a:t> </a:t>
            </a:r>
            <a:endParaRPr lang="en-US" sz="4267">
              <a:solidFill>
                <a:schemeClr val="bg1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975600" y="8648700"/>
            <a:ext cx="36745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>
                <a:solidFill>
                  <a:schemeClr val="bg2"/>
                </a:solidFill>
                <a:latin typeface="Arial" charset="0"/>
              </a:rPr>
              <a:t>Allegro Confidential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206269" y="812800"/>
            <a:ext cx="1568932" cy="413040"/>
          </a:xfrm>
        </p:spPr>
        <p:txBody>
          <a:bodyPr/>
          <a:lstStyle/>
          <a:p>
            <a:endParaRPr lang="en-US" smtClean="0"/>
          </a:p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14 Allegro Corporate Template_final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404040"/>
      </a:accent1>
      <a:accent2>
        <a:srgbClr val="808080"/>
      </a:accent2>
      <a:accent3>
        <a:srgbClr val="FFFFFF"/>
      </a:accent3>
      <a:accent4>
        <a:srgbClr val="000000"/>
      </a:accent4>
      <a:accent5>
        <a:srgbClr val="808080"/>
      </a:accent5>
      <a:accent6>
        <a:srgbClr val="000000"/>
      </a:accent6>
      <a:hlink>
        <a:srgbClr val="0629A7"/>
      </a:hlink>
      <a:folHlink>
        <a:srgbClr val="AD000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ＭＳ Ｐゴシック" pitchFamily="-3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ＭＳ Ｐゴシック" pitchFamily="-33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Allegro_Template</Template>
  <TotalTime>21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Black</vt:lpstr>
      <vt:lpstr>Times New Roman</vt:lpstr>
      <vt:lpstr>Wingdings</vt:lpstr>
      <vt:lpstr>FY14 Allegro Corporate Template_final</vt:lpstr>
      <vt:lpstr>PowerPoint Presentation</vt:lpstr>
    </vt:vector>
  </TitlesOfParts>
  <Company>Allegro Microsystems,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Geiger, Benjamin</dc:creator>
  <cp:lastModifiedBy>Geiger, Benjamin</cp:lastModifiedBy>
  <cp:revision>12</cp:revision>
  <dcterms:created xsi:type="dcterms:W3CDTF">2015-10-23T14:02:39Z</dcterms:created>
  <dcterms:modified xsi:type="dcterms:W3CDTF">2016-09-08T13:46:27Z</dcterms:modified>
</cp:coreProperties>
</file>