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9144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ibson" panose="020B060402020202020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ye, Katherine (Katie)" initials="BK(" lastIdx="29" clrIdx="0">
    <p:extLst>
      <p:ext uri="{19B8F6BF-5375-455C-9EA6-DF929625EA0E}">
        <p15:presenceInfo xmlns:p15="http://schemas.microsoft.com/office/powerpoint/2012/main" userId="S::kblye@allegromicro.com::19246e9d-01aa-4da8-8e55-872135e72e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AD"/>
    <a:srgbClr val="003057"/>
    <a:srgbClr val="888B8D"/>
    <a:srgbClr val="092F56"/>
    <a:srgbClr val="F1C400"/>
    <a:srgbClr val="002F57"/>
    <a:srgbClr val="F5C400"/>
    <a:srgbClr val="A5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1AC19-4990-40FC-924C-E7DB545A2382}" v="1" dt="2019-07-23T20:51:27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575"/>
  </p:normalViewPr>
  <p:slideViewPr>
    <p:cSldViewPr snapToGrid="0" snapToObjects="1">
      <p:cViewPr varScale="1">
        <p:scale>
          <a:sx n="98" d="100"/>
          <a:sy n="98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7" d="100"/>
          <a:sy n="157" d="100"/>
        </p:scale>
        <p:origin x="6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Benjamin" userId="b0cb3573-5a06-4b47-83c5-7a18be7a78f2" providerId="ADAL" clId="{8801AC19-4990-40FC-924C-E7DB545A2382}"/>
    <pc:docChg chg="custSel delSld modMainMaster">
      <pc:chgData name="Geiger, Benjamin" userId="b0cb3573-5a06-4b47-83c5-7a18be7a78f2" providerId="ADAL" clId="{8801AC19-4990-40FC-924C-E7DB545A2382}" dt="2019-07-23T20:53:20.739" v="10" actId="2696"/>
      <pc:docMkLst>
        <pc:docMk/>
      </pc:docMkLst>
      <pc:sldChg chg="del">
        <pc:chgData name="Geiger, Benjamin" userId="b0cb3573-5a06-4b47-83c5-7a18be7a78f2" providerId="ADAL" clId="{8801AC19-4990-40FC-924C-E7DB545A2382}" dt="2019-07-23T20:50:57.888" v="0" actId="2696"/>
        <pc:sldMkLst>
          <pc:docMk/>
          <pc:sldMk cId="386168256" sldId="258"/>
        </pc:sldMkLst>
      </pc:sldChg>
      <pc:sldChg chg="del">
        <pc:chgData name="Geiger, Benjamin" userId="b0cb3573-5a06-4b47-83c5-7a18be7a78f2" providerId="ADAL" clId="{8801AC19-4990-40FC-924C-E7DB545A2382}" dt="2019-07-23T20:50:57.888" v="0" actId="2696"/>
        <pc:sldMkLst>
          <pc:docMk/>
          <pc:sldMk cId="3835919576" sldId="259"/>
        </pc:sldMkLst>
      </pc:sldChg>
      <pc:sldChg chg="del">
        <pc:chgData name="Geiger, Benjamin" userId="b0cb3573-5a06-4b47-83c5-7a18be7a78f2" providerId="ADAL" clId="{8801AC19-4990-40FC-924C-E7DB545A2382}" dt="2019-07-23T20:50:57.888" v="0" actId="2696"/>
        <pc:sldMkLst>
          <pc:docMk/>
          <pc:sldMk cId="3599413210" sldId="260"/>
        </pc:sldMkLst>
      </pc:sldChg>
      <pc:sldChg chg="del">
        <pc:chgData name="Geiger, Benjamin" userId="b0cb3573-5a06-4b47-83c5-7a18be7a78f2" providerId="ADAL" clId="{8801AC19-4990-40FC-924C-E7DB545A2382}" dt="2019-07-23T20:50:57.888" v="0" actId="2696"/>
        <pc:sldMkLst>
          <pc:docMk/>
          <pc:sldMk cId="2788675263" sldId="261"/>
        </pc:sldMkLst>
      </pc:sldChg>
      <pc:sldChg chg="del">
        <pc:chgData name="Geiger, Benjamin" userId="b0cb3573-5a06-4b47-83c5-7a18be7a78f2" providerId="ADAL" clId="{8801AC19-4990-40FC-924C-E7DB545A2382}" dt="2019-07-23T20:50:57.888" v="0" actId="2696"/>
        <pc:sldMkLst>
          <pc:docMk/>
          <pc:sldMk cId="210331932" sldId="262"/>
        </pc:sldMkLst>
      </pc:sldChg>
      <pc:sldChg chg="del">
        <pc:chgData name="Geiger, Benjamin" userId="b0cb3573-5a06-4b47-83c5-7a18be7a78f2" providerId="ADAL" clId="{8801AC19-4990-40FC-924C-E7DB545A2382}" dt="2019-07-23T20:50:57.888" v="0" actId="2696"/>
        <pc:sldMkLst>
          <pc:docMk/>
          <pc:sldMk cId="1111876763" sldId="265"/>
        </pc:sldMkLst>
      </pc:sldChg>
      <pc:sldChg chg="del">
        <pc:chgData name="Geiger, Benjamin" userId="b0cb3573-5a06-4b47-83c5-7a18be7a78f2" providerId="ADAL" clId="{8801AC19-4990-40FC-924C-E7DB545A2382}" dt="2019-07-23T20:50:57.888" v="0" actId="2696"/>
        <pc:sldMkLst>
          <pc:docMk/>
          <pc:sldMk cId="625129415" sldId="266"/>
        </pc:sldMkLst>
      </pc:sldChg>
      <pc:sldChg chg="del">
        <pc:chgData name="Geiger, Benjamin" userId="b0cb3573-5a06-4b47-83c5-7a18be7a78f2" providerId="ADAL" clId="{8801AC19-4990-40FC-924C-E7DB545A2382}" dt="2019-07-23T20:50:57.888" v="0" actId="2696"/>
        <pc:sldMkLst>
          <pc:docMk/>
          <pc:sldMk cId="711910713" sldId="267"/>
        </pc:sldMkLst>
      </pc:sldChg>
      <pc:sldChg chg="del">
        <pc:chgData name="Geiger, Benjamin" userId="b0cb3573-5a06-4b47-83c5-7a18be7a78f2" providerId="ADAL" clId="{8801AC19-4990-40FC-924C-E7DB545A2382}" dt="2019-07-23T20:50:57.888" v="0" actId="2696"/>
        <pc:sldMkLst>
          <pc:docMk/>
          <pc:sldMk cId="755661028" sldId="268"/>
        </pc:sldMkLst>
      </pc:sldChg>
      <pc:sldMasterChg chg="addSp delSp modSp delSldLayout">
        <pc:chgData name="Geiger, Benjamin" userId="b0cb3573-5a06-4b47-83c5-7a18be7a78f2" providerId="ADAL" clId="{8801AC19-4990-40FC-924C-E7DB545A2382}" dt="2019-07-23T20:53:20.739" v="10" actId="2696"/>
        <pc:sldMasterMkLst>
          <pc:docMk/>
          <pc:sldMasterMk cId="1812105273" sldId="2147483648"/>
        </pc:sldMasterMkLst>
        <pc:spChg chg="add mod">
          <ac:chgData name="Geiger, Benjamin" userId="b0cb3573-5a06-4b47-83c5-7a18be7a78f2" providerId="ADAL" clId="{8801AC19-4990-40FC-924C-E7DB545A2382}" dt="2019-07-23T20:52:46.485" v="8" actId="14100"/>
          <ac:spMkLst>
            <pc:docMk/>
            <pc:sldMasterMk cId="1812105273" sldId="2147483648"/>
            <ac:spMk id="7" creationId="{285AE294-41D3-435C-8A3E-45FE5EFEA54D}"/>
          </ac:spMkLst>
        </pc:spChg>
        <pc:spChg chg="add mod">
          <ac:chgData name="Geiger, Benjamin" userId="b0cb3573-5a06-4b47-83c5-7a18be7a78f2" providerId="ADAL" clId="{8801AC19-4990-40FC-924C-E7DB545A2382}" dt="2019-07-23T20:51:54.782" v="5" actId="1076"/>
          <ac:spMkLst>
            <pc:docMk/>
            <pc:sldMasterMk cId="1812105273" sldId="2147483648"/>
            <ac:spMk id="8" creationId="{37B5670C-0068-452F-91F0-E49070223A8E}"/>
          </ac:spMkLst>
        </pc:spChg>
        <pc:spChg chg="add del mod">
          <ac:chgData name="Geiger, Benjamin" userId="b0cb3573-5a06-4b47-83c5-7a18be7a78f2" providerId="ADAL" clId="{8801AC19-4990-40FC-924C-E7DB545A2382}" dt="2019-07-23T20:51:42.129" v="4" actId="478"/>
          <ac:spMkLst>
            <pc:docMk/>
            <pc:sldMasterMk cId="1812105273" sldId="2147483648"/>
            <ac:spMk id="9" creationId="{C79A3217-8387-46FC-B944-1AA70766045C}"/>
          </ac:spMkLst>
        </pc:spChg>
        <pc:sldLayoutChg chg="del">
          <pc:chgData name="Geiger, Benjamin" userId="b0cb3573-5a06-4b47-83c5-7a18be7a78f2" providerId="ADAL" clId="{8801AC19-4990-40FC-924C-E7DB545A2382}" dt="2019-07-23T20:53:20.739" v="10" actId="2696"/>
          <pc:sldLayoutMkLst>
            <pc:docMk/>
            <pc:sldMasterMk cId="1812105273" sldId="2147483648"/>
            <pc:sldLayoutMk cId="1968163251" sldId="2147483663"/>
          </pc:sldLayoutMkLst>
        </pc:sldLayoutChg>
        <pc:sldLayoutChg chg="del">
          <pc:chgData name="Geiger, Benjamin" userId="b0cb3573-5a06-4b47-83c5-7a18be7a78f2" providerId="ADAL" clId="{8801AC19-4990-40FC-924C-E7DB545A2382}" dt="2019-07-23T20:53:14.418" v="9" actId="2696"/>
          <pc:sldLayoutMkLst>
            <pc:docMk/>
            <pc:sldMasterMk cId="1812105273" sldId="2147483648"/>
            <pc:sldLayoutMk cId="4044043694" sldId="214748366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24F118-CAB0-4A4D-8267-224A217D7F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482EC-0055-D84E-BFFD-B0AD833A6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24A1F-088E-1C4D-A945-383F378147DE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76AE2-A5AC-274F-80FD-1CB84BBF5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71DF8-4A4C-2D44-AE49-29F086FE90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8913-4227-2741-BEFE-CB2D8A62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90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ibson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ibson" panose="02000000000000000000" pitchFamily="2" charset="77"/>
              </a:defRPr>
            </a:lvl1pPr>
          </a:lstStyle>
          <a:p>
            <a:fld id="{68F61096-44ED-BD4D-9D76-B6B4F28E53E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ibson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ibson" panose="02000000000000000000" pitchFamily="2" charset="77"/>
              </a:defRPr>
            </a:lvl1pPr>
          </a:lstStyle>
          <a:p>
            <a:fld id="{9AFB6E95-006D-7E41-B147-C50BECBD82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3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b="0" i="0" kern="1200">
        <a:solidFill>
          <a:schemeClr val="tx1"/>
        </a:solidFill>
        <a:latin typeface="Gibson" panose="02000000000000000000" pitchFamily="2" charset="77"/>
        <a:ea typeface="+mn-ea"/>
        <a:cs typeface="+mn-cs"/>
      </a:defRPr>
    </a:lvl1pPr>
    <a:lvl2pPr marL="609585" algn="l" defTabSz="1219170" rtl="0" eaLnBrk="1" latinLnBrk="0" hangingPunct="1">
      <a:defRPr sz="1600" b="0" i="0" kern="1200">
        <a:solidFill>
          <a:schemeClr val="tx1"/>
        </a:solidFill>
        <a:latin typeface="Gibson" panose="02000000000000000000" pitchFamily="2" charset="77"/>
        <a:ea typeface="+mn-ea"/>
        <a:cs typeface="+mn-cs"/>
      </a:defRPr>
    </a:lvl2pPr>
    <a:lvl3pPr marL="1219170" algn="l" defTabSz="1219170" rtl="0" eaLnBrk="1" latinLnBrk="0" hangingPunct="1">
      <a:defRPr sz="1600" b="0" i="0" kern="1200">
        <a:solidFill>
          <a:schemeClr val="tx1"/>
        </a:solidFill>
        <a:latin typeface="Gibson" panose="02000000000000000000" pitchFamily="2" charset="77"/>
        <a:ea typeface="+mn-ea"/>
        <a:cs typeface="+mn-cs"/>
      </a:defRPr>
    </a:lvl3pPr>
    <a:lvl4pPr marL="1828754" algn="l" defTabSz="1219170" rtl="0" eaLnBrk="1" latinLnBrk="0" hangingPunct="1">
      <a:defRPr sz="1600" b="0" i="0" kern="1200">
        <a:solidFill>
          <a:schemeClr val="tx1"/>
        </a:solidFill>
        <a:latin typeface="Gibson" panose="02000000000000000000" pitchFamily="2" charset="77"/>
        <a:ea typeface="+mn-ea"/>
        <a:cs typeface="+mn-cs"/>
      </a:defRPr>
    </a:lvl4pPr>
    <a:lvl5pPr marL="2438339" algn="l" defTabSz="1219170" rtl="0" eaLnBrk="1" latinLnBrk="0" hangingPunct="1">
      <a:defRPr sz="1600" b="0" i="0" kern="1200">
        <a:solidFill>
          <a:schemeClr val="tx1"/>
        </a:solidFill>
        <a:latin typeface="Gibson" panose="02000000000000000000" pitchFamily="2" charset="77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6E95-006D-7E41-B147-C50BECBD82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7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ar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1E2546-FC92-4447-A4EE-C27352133E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9144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363BE5-03A8-9A40-A0F7-66CE8C26B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7" y="3879968"/>
            <a:ext cx="5436359" cy="1304544"/>
          </a:xfrm>
        </p:spPr>
        <p:txBody>
          <a:bodyPr anchor="t">
            <a:noAutofit/>
          </a:bodyPr>
          <a:lstStyle>
            <a:lvl1pPr algn="l">
              <a:defRPr sz="3733" b="1">
                <a:solidFill>
                  <a:srgbClr val="00305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E3E3A4-B861-441A-9B0A-7428F9203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2" b="1928"/>
          <a:stretch/>
        </p:blipFill>
        <p:spPr>
          <a:xfrm>
            <a:off x="1221973" y="3974607"/>
            <a:ext cx="295931" cy="51694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EA0473-4D51-A047-83B2-22B5745B66AF}"/>
              </a:ext>
            </a:extLst>
          </p:cNvPr>
          <p:cNvSpPr txBox="1"/>
          <p:nvPr userDrawn="1"/>
        </p:nvSpPr>
        <p:spPr>
          <a:xfrm>
            <a:off x="2747027" y="8226324"/>
            <a:ext cx="1100045" cy="248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507" dirty="0">
              <a:solidFill>
                <a:srgbClr val="092F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507" dirty="0">
                <a:solidFill>
                  <a:srgbClr val="092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Allegro Confidential Information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93864-7DC5-490A-A9B6-08FFF8B919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24000" y="934551"/>
            <a:ext cx="5060368" cy="19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 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761F-E918-3A48-A514-0B28F1C9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00AA-040F-0F4F-BCCE-6FA14079E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2224"/>
            <a:ext cx="5181600" cy="62057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21BA8-3351-2646-9BBD-229670FB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F000-0101-384B-A755-A00926C54F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E7D70EE-C525-4F3E-ABDD-F79BD7ABC61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172200" y="1792224"/>
            <a:ext cx="5181600" cy="6206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527964-E962-400A-A34A-55D849B62DC1}"/>
              </a:ext>
            </a:extLst>
          </p:cNvPr>
          <p:cNvSpPr txBox="1">
            <a:spLocks/>
          </p:cNvSpPr>
          <p:nvPr userDrawn="1"/>
        </p:nvSpPr>
        <p:spPr>
          <a:xfrm>
            <a:off x="96041" y="8161652"/>
            <a:ext cx="3511063" cy="630325"/>
          </a:xfrm>
          <a:prstGeom prst="rect">
            <a:avLst/>
          </a:prstGeom>
          <a:solidFill>
            <a:schemeClr val="bg1"/>
          </a:solidFill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F5C4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07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85AB445-ED85-C543-BD1B-7DD8AB1497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5429532"/>
            <a:ext cx="10515600" cy="1348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1" b="1">
                <a:solidFill>
                  <a:srgbClr val="0085AD"/>
                </a:solidFill>
              </a:defRPr>
            </a:lvl1pPr>
            <a:lvl2pPr marL="192873" indent="0" algn="ctr">
              <a:buNone/>
              <a:defRPr>
                <a:solidFill>
                  <a:schemeClr val="bg2"/>
                </a:solidFill>
              </a:defRPr>
            </a:lvl2pPr>
            <a:lvl3pPr marL="385744" indent="0" algn="ctr">
              <a:buNone/>
              <a:defRPr>
                <a:solidFill>
                  <a:schemeClr val="bg2"/>
                </a:solidFill>
              </a:defRPr>
            </a:lvl3pPr>
            <a:lvl4pPr marL="578616" indent="0" algn="ctr">
              <a:buNone/>
              <a:defRPr>
                <a:solidFill>
                  <a:schemeClr val="bg2"/>
                </a:solidFill>
              </a:defRPr>
            </a:lvl4pPr>
            <a:lvl5pPr marL="771487" indent="0" algn="ctr">
              <a:buNone/>
              <a:defRPr>
                <a:solidFill>
                  <a:schemeClr val="bg2"/>
                </a:solidFill>
              </a:defRPr>
            </a:lvl5pPr>
            <a:lvl6pPr marL="964359" indent="0">
              <a:buNone/>
              <a:defRPr sz="591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157230" indent="0">
              <a:buNone/>
              <a:defRPr/>
            </a:lvl7pPr>
          </a:lstStyle>
          <a:p>
            <a:pPr lvl="0"/>
            <a:r>
              <a:rPr lang="en-US" dirty="0"/>
              <a:t>Click to add text</a:t>
            </a:r>
          </a:p>
          <a:p>
            <a:pPr lvl="6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73FB7-0660-4CCB-95B4-067B238E3D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870" y="1934207"/>
            <a:ext cx="6146261" cy="23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4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a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1E2546-FC92-4447-A4EE-C27352133E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" b="-10"/>
          <a:stretch/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527964-E962-400A-A34A-55D849B62DC1}"/>
              </a:ext>
            </a:extLst>
          </p:cNvPr>
          <p:cNvSpPr txBox="1">
            <a:spLocks/>
          </p:cNvSpPr>
          <p:nvPr userDrawn="1"/>
        </p:nvSpPr>
        <p:spPr>
          <a:xfrm>
            <a:off x="1524007" y="8417171"/>
            <a:ext cx="3511063" cy="630325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F5C4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07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822C5-3A0D-4E8E-B644-55218E2FC38E}"/>
              </a:ext>
            </a:extLst>
          </p:cNvPr>
          <p:cNvSpPr txBox="1"/>
          <p:nvPr userDrawn="1"/>
        </p:nvSpPr>
        <p:spPr>
          <a:xfrm>
            <a:off x="2747027" y="8226324"/>
            <a:ext cx="1100045" cy="248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50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507" dirty="0">
                <a:solidFill>
                  <a:srgbClr val="F5C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Allegro Confidential Information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07C5E1-3C27-4428-9EFC-4792A7ADF7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20" b="1928"/>
          <a:stretch/>
        </p:blipFill>
        <p:spPr>
          <a:xfrm>
            <a:off x="1221981" y="3974592"/>
            <a:ext cx="291753" cy="516940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C7D8D0-6179-49D2-B386-19FB6413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3879983"/>
            <a:ext cx="6494060" cy="1299679"/>
          </a:xfrm>
        </p:spPr>
        <p:txBody>
          <a:bodyPr anchor="t">
            <a:noAutofit/>
          </a:bodyPr>
          <a:lstStyle>
            <a:lvl1pPr algn="l">
              <a:defRPr sz="37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F3C6F0-A7E6-419F-97EC-FD911AFFB4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50129" y="980835"/>
            <a:ext cx="5060371" cy="19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A2B7-1A19-014E-8EB5-D3095BB8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578357"/>
            <a:ext cx="10515600" cy="3803649"/>
          </a:xfrm>
        </p:spPr>
        <p:txBody>
          <a:bodyPr anchor="b">
            <a:noAutofit/>
          </a:bodyPr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6BF80-7ADD-914F-B0D0-B19BC059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417990"/>
            <a:ext cx="10515600" cy="20002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1pPr>
            <a:lvl2pPr marL="192873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44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1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487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35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0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297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708C3-E186-594A-B6D3-91686913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F000-0101-384B-A755-A00926C54F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2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6B0C-F397-8445-B671-E38748B8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7BCB-EB09-1642-8557-C77603783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161"/>
            <a:ext cx="10515600" cy="6206771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 sz="591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157230" indent="0">
              <a:buNone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6A8B5A-DA13-F34C-8063-8A1DD7D69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8" y="8565237"/>
            <a:ext cx="1914513" cy="39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16AA40B-108D-7045-B44A-9C035474B9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8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761F-E918-3A48-A514-0B28F1C9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00AA-040F-0F4F-BCCE-6FA14079E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2224"/>
            <a:ext cx="5181600" cy="62057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556F4-F2C1-2D49-AF07-5DC6ADCD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92224"/>
            <a:ext cx="5181600" cy="62057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21BA8-3351-2646-9BBD-229670FB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F000-0101-384B-A755-A00926C54F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8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D452-982C-414B-A042-1BFD80EB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86849"/>
            <a:ext cx="10515600" cy="10257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AD5B3-5E01-B046-84FB-C6ECFEDA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792224"/>
            <a:ext cx="5157787" cy="1098549"/>
          </a:xfrm>
          <a:prstGeom prst="rect">
            <a:avLst/>
          </a:prstGeo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844" b="1">
                <a:solidFill>
                  <a:schemeClr val="bg1"/>
                </a:solidFill>
              </a:defRPr>
            </a:lvl1pPr>
            <a:lvl2pPr marL="192873" indent="0">
              <a:buNone/>
              <a:defRPr sz="844" b="1"/>
            </a:lvl2pPr>
            <a:lvl3pPr marL="385744" indent="0">
              <a:buNone/>
              <a:defRPr sz="760" b="1"/>
            </a:lvl3pPr>
            <a:lvl4pPr marL="578616" indent="0">
              <a:buNone/>
              <a:defRPr sz="675" b="1"/>
            </a:lvl4pPr>
            <a:lvl5pPr marL="771487" indent="0">
              <a:buNone/>
              <a:defRPr sz="675" b="1"/>
            </a:lvl5pPr>
            <a:lvl6pPr marL="964359" indent="0">
              <a:buNone/>
              <a:defRPr sz="675" b="1"/>
            </a:lvl6pPr>
            <a:lvl7pPr marL="1157230" indent="0">
              <a:buNone/>
              <a:defRPr sz="675" b="1"/>
            </a:lvl7pPr>
            <a:lvl8pPr marL="1350102" indent="0">
              <a:buNone/>
              <a:defRPr sz="675" b="1"/>
            </a:lvl8pPr>
            <a:lvl9pPr marL="1542973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88C59-8BB5-CC48-8A5B-D5A0537F1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105624"/>
            <a:ext cx="5157787" cy="51084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7A45-B0F0-AA49-99BB-2751F6C08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792224"/>
            <a:ext cx="5183188" cy="1098549"/>
          </a:xfrm>
          <a:prstGeom prst="rect">
            <a:avLst/>
          </a:prstGeo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844" b="1">
                <a:solidFill>
                  <a:schemeClr val="bg1"/>
                </a:solidFill>
              </a:defRPr>
            </a:lvl1pPr>
            <a:lvl2pPr marL="192873" indent="0">
              <a:buNone/>
              <a:defRPr sz="844" b="1"/>
            </a:lvl2pPr>
            <a:lvl3pPr marL="385744" indent="0">
              <a:buNone/>
              <a:defRPr sz="760" b="1"/>
            </a:lvl3pPr>
            <a:lvl4pPr marL="578616" indent="0">
              <a:buNone/>
              <a:defRPr sz="675" b="1"/>
            </a:lvl4pPr>
            <a:lvl5pPr marL="771487" indent="0">
              <a:buNone/>
              <a:defRPr sz="675" b="1"/>
            </a:lvl5pPr>
            <a:lvl6pPr marL="964359" indent="0">
              <a:buNone/>
              <a:defRPr sz="675" b="1"/>
            </a:lvl6pPr>
            <a:lvl7pPr marL="1157230" indent="0">
              <a:buNone/>
              <a:defRPr sz="675" b="1"/>
            </a:lvl7pPr>
            <a:lvl8pPr marL="1350102" indent="0">
              <a:buNone/>
              <a:defRPr sz="675" b="1"/>
            </a:lvl8pPr>
            <a:lvl9pPr marL="1542973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A8B90-19FC-C645-BE42-BED75233B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7" y="3105624"/>
            <a:ext cx="5183188" cy="51084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8E85E-2EB2-024B-A320-870A8B12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F000-0101-384B-A755-A00926C54F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8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&amp;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761F-E918-3A48-A514-0B28F1C9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21BA8-3351-2646-9BBD-229670FB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F000-0101-384B-A755-A00926C54F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C71C7B-BFFD-4D83-8CF9-E3DB996151C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94433"/>
            <a:ext cx="10515600" cy="35094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2FBD91-5BD9-4A0A-ADFE-A75A186517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5541433"/>
            <a:ext cx="10515600" cy="25590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761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B2DA-D4EB-E542-A34A-6A54DAA1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B906C-F3E1-1C48-B483-66ADCCAF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F000-0101-384B-A755-A00926C54F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2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6C4C-10B7-AA48-900C-A3C11E46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1" y="8565237"/>
            <a:ext cx="2699659" cy="396745"/>
          </a:xfrm>
        </p:spPr>
        <p:txBody>
          <a:bodyPr/>
          <a:lstStyle/>
          <a:p>
            <a:fld id="{E5E8F000-0101-384B-A755-A00926C54F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8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74753-8C40-9A41-A96E-DCDB8581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849"/>
            <a:ext cx="10515600" cy="1035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354A-13EF-A546-BC44-97FA89A90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200" y="2028"/>
            <a:ext cx="2699659" cy="394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888B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16AA40B-108D-7045-B44A-9C035474B93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95606-5177-442F-B3D8-BF29B6D3D4F4}"/>
              </a:ext>
            </a:extLst>
          </p:cNvPr>
          <p:cNvSpPr txBox="1"/>
          <p:nvPr userDrawn="1"/>
        </p:nvSpPr>
        <p:spPr>
          <a:xfrm>
            <a:off x="97030" y="8845674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kern="1200" dirty="0">
                <a:solidFill>
                  <a:srgbClr val="888B8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Allegro Confidential Information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5AE294-41D3-435C-8A3E-45FE5EFEA54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711200" cy="39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+mn-lt"/>
                <a:ea typeface="ＭＳ Ｐゴシック" pitchFamily="-33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B5670C-0068-452F-91F0-E49070223A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03504" y="639670"/>
            <a:ext cx="1568932" cy="55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75">
                <a:solidFill>
                  <a:srgbClr val="3CB832"/>
                </a:solidFill>
                <a:latin typeface="+mn-lt"/>
              </a:defRPr>
            </a:lvl1pPr>
          </a:lstStyle>
          <a:p>
            <a:endParaRPr lang="en-US" dirty="0"/>
          </a:p>
          <a:p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5B2080-0408-47D2-A59E-E12DCFC113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26637" y="0"/>
            <a:ext cx="2065035" cy="79790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2B32978-12D0-4616-977D-51A5F3CB2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2133600"/>
            <a:ext cx="11785600" cy="589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10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51" r:id="rId3"/>
    <p:sldLayoutId id="2147483650" r:id="rId4"/>
    <p:sldLayoutId id="2147483652" r:id="rId5"/>
    <p:sldLayoutId id="2147483653" r:id="rId6"/>
    <p:sldLayoutId id="2147483676" r:id="rId7"/>
    <p:sldLayoutId id="2147483654" r:id="rId8"/>
    <p:sldLayoutId id="2147483655" r:id="rId9"/>
    <p:sldLayoutId id="2147483675" r:id="rId10"/>
    <p:sldLayoutId id="2147483678" r:id="rId11"/>
  </p:sldLayoutIdLst>
  <p:hf hdr="0" dt="0"/>
  <p:txStyles>
    <p:titleStyle>
      <a:lvl1pPr algn="l" defTabSz="38574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85A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6436" indent="-96436" algn="l" defTabSz="385744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675" b="1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9307" indent="-96436" algn="l" defTabSz="38574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591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82180" indent="-96436" algn="l" defTabSz="38574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591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75051" indent="-96436" algn="l" defTabSz="38574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591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7924" indent="-96436" algn="l" defTabSz="38574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591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60793" indent="-96436" algn="l" defTabSz="38574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667" indent="-96436" algn="l" defTabSz="38574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9" indent="-96436" algn="l" defTabSz="38574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10" indent="-96436" algn="l" defTabSz="38574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3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44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16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487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59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30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02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2973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3961-D169-44BF-83E7-3C061F6A7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9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egro">
      <a:dk1>
        <a:sysClr val="windowText" lastClr="000000"/>
      </a:dk1>
      <a:lt1>
        <a:srgbClr val="FFFFFF"/>
      </a:lt1>
      <a:dk2>
        <a:srgbClr val="003057"/>
      </a:dk2>
      <a:lt2>
        <a:srgbClr val="FFFFFF"/>
      </a:lt2>
      <a:accent1>
        <a:srgbClr val="003057"/>
      </a:accent1>
      <a:accent2>
        <a:srgbClr val="F1C400"/>
      </a:accent2>
      <a:accent3>
        <a:srgbClr val="888B8D"/>
      </a:accent3>
      <a:accent4>
        <a:srgbClr val="0085AD"/>
      </a:accent4>
      <a:accent5>
        <a:srgbClr val="008264"/>
      </a:accent5>
      <a:accent6>
        <a:srgbClr val="5E366E"/>
      </a:accent6>
      <a:hlink>
        <a:srgbClr val="0085AD"/>
      </a:hlink>
      <a:folHlink>
        <a:srgbClr val="E572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llegro PPT Template Feb 2019.potx" id="{6558C004-EF56-4D30-8F32-AB87E34115C5}" vid="{49028D41-88D8-493A-AA31-AAC56F3B1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16524B-1778-4B82-A5E5-4618FE1970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Template_New</Template>
  <TotalTime>12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Gibson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Geiger, Benjamin</dc:creator>
  <cp:lastModifiedBy>Geiger, Benjamin</cp:lastModifiedBy>
  <cp:revision>11</cp:revision>
  <dcterms:created xsi:type="dcterms:W3CDTF">2019-07-23T20:50:21Z</dcterms:created>
  <dcterms:modified xsi:type="dcterms:W3CDTF">2019-07-29T17:21:14Z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0x0101008595F914554F0B4FB1985765FA2E0F67</vt:lpwstr>
  </property>
</Properties>
</file>