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5" r:id="rId4"/>
    <p:sldId id="281" r:id="rId5"/>
    <p:sldId id="264" r:id="rId6"/>
    <p:sldId id="284" r:id="rId7"/>
    <p:sldId id="259" r:id="rId8"/>
    <p:sldId id="266" r:id="rId9"/>
    <p:sldId id="285" r:id="rId10"/>
    <p:sldId id="261" r:id="rId11"/>
    <p:sldId id="288" r:id="rId12"/>
    <p:sldId id="286" r:id="rId13"/>
    <p:sldId id="277" r:id="rId14"/>
    <p:sldId id="289" r:id="rId15"/>
    <p:sldId id="290" r:id="rId16"/>
    <p:sldId id="282" r:id="rId17"/>
    <p:sldId id="291" r:id="rId18"/>
    <p:sldId id="292" r:id="rId19"/>
    <p:sldId id="293" r:id="rId20"/>
    <p:sldId id="287" r:id="rId21"/>
    <p:sldId id="295" r:id="rId22"/>
    <p:sldId id="296" r:id="rId23"/>
    <p:sldId id="258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 k" initials="sk" lastIdx="1" clrIdx="0">
    <p:extLst>
      <p:ext uri="{19B8F6BF-5375-455C-9EA6-DF929625EA0E}">
        <p15:presenceInfo xmlns:p15="http://schemas.microsoft.com/office/powerpoint/2012/main" userId="108dd8d94d19dd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CEF62-8CCA-C775-8AC7-E0ACADE46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960DAE-39DF-0C3F-A898-0B8DE864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1D73D8-4F51-B5FD-74AC-3FFFA029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83C1B-414B-F19F-93BE-E42AEEEC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22AB1-A61D-AD2D-2E35-1F9607BE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52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61ECE-A8D8-53E6-82D7-8586B28D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9358E5-8773-4C52-4347-02489AA7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94F8D-BD3B-E595-BAEE-092FAF5F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AFAEFE-B5BF-5381-AEC6-AE3611F9E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66EF-86E1-82D4-6FB1-F9ACE547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7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6AAD18-F86F-B84D-75BF-576482059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D84581-6C62-EA1F-CE41-BA90091A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1E8D7-04F8-8326-1171-6A153ADB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03A61A-AE89-E453-4349-F0321F2B0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19572-F711-7C87-0832-EB7A24CB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1B648-F1C5-1104-9A8E-9EC3687E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8BC83-7F06-41AA-7F86-43EF7BC45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47AC-ABB6-DA63-5ABD-38DA220C4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98C18-090F-987C-9FB7-A7CD9C620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E9BB2-8D4F-F35E-8D75-A423C4A5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A6D97-640F-05E1-6512-003E1C49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88118-A834-3F4D-1D07-CB23D974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07992E-7BC9-9189-FC76-70FA6FAC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250F1-236E-2EBB-D9B1-8D65950A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C97B4-0291-18BA-B747-9781F4617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26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E879E-691F-C90B-06AF-BDFA09CA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76B6-0EA0-105D-7BB8-0507F0C70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3856FB-39BA-0ADD-B286-10613DC86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F24FD-1BF6-0C24-4AE5-1C79AE88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FB7AD-5E5A-222B-BEF8-E63CC0E7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4C49D8-5559-D7C6-78F5-78E14845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55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29773-CE4E-8C4B-3677-BB50C467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29D18-F958-8FD7-FA72-4AE47EB5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21D8E-88F8-DEBA-44B1-2472DC38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2FFDF2-0DD5-8AF7-7379-EF40F8358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2CD9F-3FB0-2DD1-8A49-6775AED0A0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DCC42-D59C-DE6D-E013-7FFAF1AE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7CC03C-2A1A-5E2A-883C-12AF8619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13738C-25F8-C387-B798-C7D2D92F9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3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60860-76C8-277A-6541-C9AF8657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0FF926-7789-DA05-5202-5ECC5F5AE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3FBF5F-352C-F7D8-085B-78F1633A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EBBB6-1EE3-40AB-1470-2B008640D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17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D72B3E-F39F-3C59-1FCA-79964CF3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D46B45-05D8-351E-E533-587DC5BA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F4B613-31E5-D7B6-F061-FEEE6F46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86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1CAE78-D2ED-B752-1DD7-25C41EEC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311B6-D7EE-E868-D91B-97A0E586C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41FCF8-1D75-D9E4-CBB0-32FCBC2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581740-FC88-9728-6CDA-70382270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8CD70B-E342-7D87-7378-62DABEF6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D531B8-58A8-E755-19A6-EFAF8FA9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089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9B858-17E5-D13F-7DA9-E282F869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B90882-33DB-D580-B2CB-C6FA3F3E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D94E3C-D2A8-876A-DC7B-7C06E3896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2DA7C3-68B9-8A40-CC93-5E25D0DF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6037C0-80D8-CC0D-5183-8F6A2990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9F459A-9F55-4763-C95B-0BE9CD4C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62591E-EA81-1B72-2820-21997F6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32C38-7070-BE78-7B1E-E1C272141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7B12-E31B-5E57-A471-D6C59DA98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087D-4229-4C35-B341-664B9F06C8D9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6852-3765-AB9F-3301-F195D44F0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3D62-1B62-68EA-12A7-34CBB5193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B2114-66D0-453D-B759-62E140AEB5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002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06E85A-418C-D036-9804-EDF993FF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9097"/>
            <a:ext cx="9144000" cy="2387600"/>
          </a:xfrm>
        </p:spPr>
        <p:txBody>
          <a:bodyPr/>
          <a:lstStyle/>
          <a:p>
            <a:r>
              <a:rPr lang="en-US" altLang="ko-KR" b="1" i="1" dirty="0"/>
              <a:t>H1 </a:t>
            </a:r>
            <a:r>
              <a:rPr lang="ko-KR" altLang="en-US" b="1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18FFE2-EA2C-DB2C-5F95-032CD8D3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9989"/>
            <a:ext cx="9144000" cy="1655762"/>
          </a:xfrm>
        </p:spPr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어렵단 </a:t>
            </a:r>
            <a:r>
              <a:rPr lang="en-US" altLang="ko-KR" dirty="0"/>
              <a:t>[ </a:t>
            </a:r>
            <a:r>
              <a:rPr lang="ko-KR" altLang="en-US" dirty="0"/>
              <a:t>말 </a:t>
            </a:r>
            <a:r>
              <a:rPr lang="en-US" altLang="ko-KR" dirty="0"/>
              <a:t>] </a:t>
            </a:r>
            <a:r>
              <a:rPr lang="ko-KR" altLang="en-US" dirty="0"/>
              <a:t>이야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강승우 </a:t>
            </a:r>
            <a:r>
              <a:rPr lang="ko-KR" altLang="en-US" dirty="0" err="1"/>
              <a:t>김수엽</a:t>
            </a:r>
            <a:r>
              <a:rPr lang="ko-KR" altLang="en-US" dirty="0"/>
              <a:t> 김한민 </a:t>
            </a:r>
            <a:r>
              <a:rPr lang="ko-KR" altLang="en-US" dirty="0" err="1"/>
              <a:t>조홍준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436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3CBC-B273-BE2E-2D09-0661DBE5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0DC8C-7D50-45C7-7031-BD7E3D322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" y="1612233"/>
            <a:ext cx="11151870" cy="501957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완료한 목록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플레이어 말 </a:t>
            </a:r>
            <a:r>
              <a:rPr lang="ko-KR" altLang="en-US" sz="2400" b="1" dirty="0" err="1"/>
              <a:t>스텟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1400 </a:t>
            </a:r>
            <a:r>
              <a:rPr lang="ko-KR" altLang="en-US" sz="2400" b="1" dirty="0"/>
              <a:t>이상 증가 막기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경마 시작 시 </a:t>
            </a:r>
            <a:r>
              <a:rPr lang="en-US" altLang="ko-KR" sz="2400" b="1" dirty="0"/>
              <a:t>CPU </a:t>
            </a:r>
            <a:r>
              <a:rPr lang="ko-KR" altLang="en-US" sz="2400" b="1" dirty="0"/>
              <a:t>말 조회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3. </a:t>
            </a:r>
            <a:r>
              <a:rPr lang="ko-KR" altLang="en-US" sz="2400" b="1" dirty="0"/>
              <a:t>일정 등수 미달 시 게임 오버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4. </a:t>
            </a:r>
            <a:r>
              <a:rPr lang="ko-KR" altLang="en-US" sz="2400" b="1" dirty="0"/>
              <a:t>★ 음향 추가 ★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5. </a:t>
            </a:r>
            <a:r>
              <a:rPr lang="ko-KR" altLang="en-US" sz="2400" b="1" dirty="0"/>
              <a:t>★ 아스키코드 아트 추가 ★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6. UI&amp;</a:t>
            </a:r>
            <a:r>
              <a:rPr lang="ko-KR" altLang="en-US" sz="2400" b="1" dirty="0" err="1"/>
              <a:t>랜더링</a:t>
            </a:r>
            <a:r>
              <a:rPr lang="ko-KR" altLang="en-US" sz="2400" b="1" dirty="0"/>
              <a:t> 개선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7. Racing </a:t>
            </a:r>
            <a:r>
              <a:rPr lang="ko-KR" altLang="en-US" sz="2400" b="1" dirty="0"/>
              <a:t>부분 크기 및 </a:t>
            </a:r>
            <a:r>
              <a:rPr lang="ko-KR" altLang="en-US" sz="2400" b="1" dirty="0" err="1"/>
              <a:t>랜더링</a:t>
            </a:r>
            <a:r>
              <a:rPr lang="ko-KR" altLang="en-US" sz="2400" b="1" dirty="0"/>
              <a:t> 개선</a:t>
            </a:r>
          </a:p>
          <a:p>
            <a:pPr marL="0" indent="0">
              <a:buNone/>
            </a:pPr>
            <a:r>
              <a:rPr lang="en-US" altLang="ko-KR" sz="2400" b="1" dirty="0"/>
              <a:t>8. </a:t>
            </a:r>
            <a:r>
              <a:rPr lang="ko-KR" altLang="en-US" sz="2400" b="1" dirty="0"/>
              <a:t>경마 과정에서 </a:t>
            </a:r>
            <a:r>
              <a:rPr lang="en-US" altLang="ko-KR" sz="2400" b="1" dirty="0"/>
              <a:t>1234 </a:t>
            </a:r>
            <a:r>
              <a:rPr lang="ko-KR" altLang="en-US" sz="2400" b="1" dirty="0"/>
              <a:t>숫자가 아닌 기호 보이게 하기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9. </a:t>
            </a:r>
            <a:r>
              <a:rPr lang="ko-KR" altLang="en-US" sz="2400" b="1" dirty="0"/>
              <a:t>훈련 </a:t>
            </a:r>
            <a:r>
              <a:rPr lang="ko-KR" altLang="en-US" sz="2400" b="1" dirty="0" err="1"/>
              <a:t>증가량</a:t>
            </a:r>
            <a:r>
              <a:rPr lang="ko-KR" altLang="en-US" sz="2400" b="1" dirty="0"/>
              <a:t> 조절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10. </a:t>
            </a:r>
            <a:r>
              <a:rPr lang="ko-KR" altLang="en-US" sz="2400" b="1" dirty="0"/>
              <a:t>경마 결과에 따른 </a:t>
            </a:r>
            <a:r>
              <a:rPr lang="ko-KR" altLang="en-US" sz="2400" b="1" dirty="0" err="1"/>
              <a:t>스텟</a:t>
            </a:r>
            <a:r>
              <a:rPr lang="ko-KR" altLang="en-US" sz="2400" b="1" dirty="0"/>
              <a:t> 보상</a:t>
            </a:r>
            <a:endParaRPr lang="en-US" altLang="ko-KR" sz="2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290A5861-0548-BF25-A24E-D190393E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Todo List 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중간발표 기준</a:t>
            </a:r>
          </a:p>
        </p:txBody>
      </p:sp>
    </p:spTree>
    <p:extLst>
      <p:ext uri="{BB962C8B-B14F-4D97-AF65-F5344CB8AC3E}">
        <p14:creationId xmlns:p14="http://schemas.microsoft.com/office/powerpoint/2010/main" val="2538077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B26F-280C-045B-CB9B-5D16BA48B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24A0-BFEF-496F-708F-620E36739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065" y="1690688"/>
            <a:ext cx="11151870" cy="31508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400" b="1" dirty="0"/>
              <a:t>중간발표와 달라진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것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1. Save &amp; Lode</a:t>
            </a:r>
            <a:r>
              <a:rPr lang="ko-KR" altLang="en-US" sz="2400" b="1" dirty="0"/>
              <a:t> 기능 → 플레이타임이 짧아 구현하지 않기로 결정</a:t>
            </a:r>
            <a:endParaRPr lang="en-US" altLang="ko-KR" sz="2400" b="1" dirty="0"/>
          </a:p>
          <a:p>
            <a:pPr marL="0" indent="0">
              <a:buNone/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사용자의 입력에 따른 </a:t>
            </a:r>
            <a:r>
              <a:rPr lang="en-US" altLang="ko-KR" sz="2400" b="1" dirty="0"/>
              <a:t>QTE</a:t>
            </a:r>
            <a:r>
              <a:rPr lang="ko-KR" altLang="en-US" sz="2400" b="1" dirty="0"/>
              <a:t>시스템 → 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게임과 맞지 않다고 판단하여 취소 </a:t>
            </a:r>
            <a:endParaRPr lang="en-US" altLang="ko-KR" sz="2400" b="1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A0071C6-2D3F-DC5E-D865-CF3E8517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Todo List 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중간발표 기준</a:t>
            </a:r>
          </a:p>
        </p:txBody>
      </p:sp>
    </p:spTree>
    <p:extLst>
      <p:ext uri="{BB962C8B-B14F-4D97-AF65-F5344CB8AC3E}">
        <p14:creationId xmlns:p14="http://schemas.microsoft.com/office/powerpoint/2010/main" val="1515308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47C3A-D26C-6FC5-ABFD-22168F2A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28CB87-775A-0391-466D-68569B7DA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158" y="2622972"/>
            <a:ext cx="9785684" cy="1612055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중간 발표 이후 </a:t>
            </a:r>
            <a:br>
              <a:rPr lang="en-US" altLang="ko-KR" b="1" dirty="0"/>
            </a:br>
            <a:r>
              <a:rPr lang="ko-KR" altLang="en-US" b="1" dirty="0"/>
              <a:t>수정 및 추가된 내용</a:t>
            </a:r>
          </a:p>
        </p:txBody>
      </p:sp>
    </p:spTree>
    <p:extLst>
      <p:ext uri="{BB962C8B-B14F-4D97-AF65-F5344CB8AC3E}">
        <p14:creationId xmlns:p14="http://schemas.microsoft.com/office/powerpoint/2010/main" val="193292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6D26-D3FC-324D-8753-4A9B5056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26324-A40B-9222-3AFF-3AE28D8F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4996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이동로직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b="1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0399746-C67F-FDFE-3EFB-BC6CDA46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07" y="1690688"/>
            <a:ext cx="116891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600" b="1" dirty="0"/>
              <a:t>총이동거리 </a:t>
            </a:r>
            <a:r>
              <a:rPr lang="en-US" altLang="ko-KR" sz="3600" b="1" dirty="0"/>
              <a:t>=  </a:t>
            </a:r>
            <a:br>
              <a:rPr lang="en-US" altLang="ko-KR" sz="3600" dirty="0"/>
            </a:br>
            <a:r>
              <a:rPr lang="en-US" altLang="ko-KR" dirty="0"/>
              <a:t>(</a:t>
            </a:r>
            <a:r>
              <a:rPr lang="ko-KR" altLang="en-US" dirty="0"/>
              <a:t>스피드능력치</a:t>
            </a:r>
            <a:r>
              <a:rPr lang="en-US" altLang="ko-KR" dirty="0"/>
              <a:t>/1000) * </a:t>
            </a:r>
            <a:r>
              <a:rPr lang="ko-KR" altLang="en-US" dirty="0" err="1"/>
              <a:t>기본이동칸수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품종별 보정치</a:t>
            </a:r>
            <a:r>
              <a:rPr lang="en-US" altLang="ko-KR" dirty="0"/>
              <a:t>*(</a:t>
            </a:r>
            <a:r>
              <a:rPr lang="ko-KR" altLang="en-US" dirty="0"/>
              <a:t>구간주요능력치</a:t>
            </a:r>
            <a:r>
              <a:rPr lang="en-US" altLang="ko-KR" dirty="0"/>
              <a:t>/1000) * </a:t>
            </a:r>
            <a:r>
              <a:rPr lang="ko-KR" altLang="en-US" dirty="0" err="1"/>
              <a:t>스탯별</a:t>
            </a:r>
            <a:r>
              <a:rPr lang="ko-KR" altLang="en-US" dirty="0"/>
              <a:t> 보정치 </a:t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ko-KR" altLang="en-US" dirty="0"/>
              <a:t>누적소수점 </a:t>
            </a:r>
            <a:endParaRPr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9FB79C-A695-7DFB-5CBD-87859724D899}"/>
              </a:ext>
            </a:extLst>
          </p:cNvPr>
          <p:cNvSpPr txBox="1"/>
          <p:nvPr/>
        </p:nvSpPr>
        <p:spPr>
          <a:xfrm>
            <a:off x="324738" y="3866357"/>
            <a:ext cx="11542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→ </a:t>
            </a:r>
            <a:r>
              <a:rPr lang="ko-KR" altLang="en-US" sz="3200" b="1" dirty="0"/>
              <a:t>하위 </a:t>
            </a:r>
            <a:r>
              <a:rPr lang="ko-KR" altLang="en-US" sz="3200" b="1" dirty="0" err="1"/>
              <a:t>티어에서</a:t>
            </a:r>
            <a:r>
              <a:rPr lang="ko-KR" altLang="en-US" sz="3200" b="1" dirty="0"/>
              <a:t> 한 턴에 한 칸도 이동하지 못하는 문제 발생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48565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B391-CC6C-91D2-A3E2-28DDA2200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B31F9-C2B1-BF19-5DF8-4FCDD899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1998" cy="1325563"/>
          </a:xfrm>
        </p:spPr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개편된 </a:t>
            </a:r>
            <a:r>
              <a:rPr lang="ko-KR" altLang="en-US" b="1" i="0" dirty="0" err="1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이동로직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D44C43-5B84-5698-24AA-EC06F88198E7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능력치 가중도</a:t>
            </a:r>
            <a:r>
              <a:rPr lang="en-US" altLang="ko-KR" dirty="0"/>
              <a:t>: </a:t>
            </a:r>
            <a:r>
              <a:rPr lang="ko-KR" altLang="en-US" dirty="0"/>
              <a:t>이 능력치가 이 말에게 얼마나 중요한지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b="1" dirty="0"/>
              <a:t>특성 보너스</a:t>
            </a:r>
            <a:r>
              <a:rPr lang="en-US" altLang="ko-KR" dirty="0"/>
              <a:t>: </a:t>
            </a:r>
            <a:r>
              <a:rPr lang="ko-KR" altLang="en-US" dirty="0"/>
              <a:t>해당 말의 특성에 따른 보정치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 err="1"/>
              <a:t>base_speed</a:t>
            </a:r>
            <a:r>
              <a:rPr lang="en-US" altLang="ko-KR" dirty="0"/>
              <a:t> = </a:t>
            </a:r>
            <a:r>
              <a:rPr lang="ko-KR" altLang="en-US" dirty="0"/>
              <a:t>스피드</a:t>
            </a:r>
            <a:r>
              <a:rPr lang="en-US" altLang="ko-KR" dirty="0"/>
              <a:t>/400 + random(2~3)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 err="1"/>
              <a:t>stat_ratio</a:t>
            </a:r>
            <a:r>
              <a:rPr lang="en-US" altLang="ko-KR" dirty="0"/>
              <a:t> = (</a:t>
            </a:r>
            <a:r>
              <a:rPr lang="ko-KR" altLang="en-US" dirty="0" err="1"/>
              <a:t>구간중요스텟</a:t>
            </a:r>
            <a:r>
              <a:rPr lang="en-US" altLang="ko-KR" dirty="0"/>
              <a:t>/400) * </a:t>
            </a:r>
            <a:r>
              <a:rPr lang="ko-KR" altLang="en-US" dirty="0"/>
              <a:t>능력치 가중도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correction = </a:t>
            </a:r>
            <a:r>
              <a:rPr lang="ko-KR" altLang="en-US" dirty="0"/>
              <a:t>게임이 빨리 끝나지 않게 하기 위한 보정치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total = (</a:t>
            </a:r>
            <a:r>
              <a:rPr lang="en-US" altLang="ko-KR" b="1" dirty="0" err="1"/>
              <a:t>base_speed</a:t>
            </a:r>
            <a:r>
              <a:rPr lang="en-US" altLang="ko-KR" b="1" dirty="0"/>
              <a:t> + </a:t>
            </a:r>
            <a:r>
              <a:rPr lang="en-US" altLang="ko-KR" b="1" dirty="0" err="1"/>
              <a:t>stat_ratio</a:t>
            </a:r>
            <a:r>
              <a:rPr lang="en-US" altLang="ko-KR" b="1" dirty="0"/>
              <a:t>) * correction + </a:t>
            </a:r>
            <a:r>
              <a:rPr lang="ko-KR" altLang="en-US" b="1" dirty="0"/>
              <a:t>누적 소수점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73819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C39C0-4512-34E4-02DD-5B0A9069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3B55F-91B9-A375-0E98-BBC153A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3DD8F1-46C2-E4D6-F8FD-C299A118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7" y="238991"/>
            <a:ext cx="12195987" cy="638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39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4AE8-6473-24F2-B8DD-937DF3AC0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1446B-58FA-F2BF-EF7E-2D75034F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등수 판정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0081987-E5C1-1E8B-EEEE-9A48F01D61B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73615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1. </a:t>
            </a:r>
            <a:r>
              <a:rPr lang="ko-KR" altLang="en-US" dirty="0"/>
              <a:t>결승선을 넘은 말이 있을 때 실행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결승선을 넘었고</a:t>
            </a:r>
            <a:r>
              <a:rPr lang="en-US" altLang="ko-KR" dirty="0"/>
              <a:t>, </a:t>
            </a:r>
            <a:r>
              <a:rPr lang="ko-KR" altLang="en-US" dirty="0"/>
              <a:t>랭크가 아직 배정되지 않은 경주마들 대상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동석차</a:t>
            </a:r>
            <a:r>
              <a:rPr lang="ko-KR" altLang="en-US" dirty="0"/>
              <a:t> 발생 시</a:t>
            </a:r>
            <a:r>
              <a:rPr lang="en-US" altLang="ko-KR" dirty="0"/>
              <a:t>, </a:t>
            </a:r>
            <a:r>
              <a:rPr lang="ko-KR" altLang="en-US" b="1" dirty="0"/>
              <a:t>도착 거리 기준 내림차순 정렬을 통해 값이 </a:t>
            </a:r>
            <a:br>
              <a:rPr lang="en-US" altLang="ko-KR" b="1" dirty="0"/>
            </a:br>
            <a:r>
              <a:rPr lang="en-US" altLang="ko-KR" b="1" dirty="0"/>
              <a:t>   </a:t>
            </a:r>
            <a:r>
              <a:rPr lang="ko-KR" altLang="en-US" b="1" dirty="0"/>
              <a:t>가장 큰 말에게</a:t>
            </a:r>
            <a:r>
              <a:rPr lang="en-US" altLang="ko-KR" b="1" dirty="0"/>
              <a:t> </a:t>
            </a:r>
            <a:r>
              <a:rPr lang="ko-KR" altLang="en-US" b="1" dirty="0"/>
              <a:t>상위 등수 부여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0172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D26EF-4F8C-534A-FE7A-5A5545B2D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DC841-D57A-9D9F-6130-BD7F5CDE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E0ADE0-8F4B-D686-9DF9-DFC2E05A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49" t="1264" r="2802" b="1824"/>
          <a:stretch/>
        </p:blipFill>
        <p:spPr>
          <a:xfrm>
            <a:off x="455596" y="275398"/>
            <a:ext cx="11280808" cy="6307204"/>
          </a:xfrm>
        </p:spPr>
      </p:pic>
    </p:spTree>
    <p:extLst>
      <p:ext uri="{BB962C8B-B14F-4D97-AF65-F5344CB8AC3E}">
        <p14:creationId xmlns:p14="http://schemas.microsoft.com/office/powerpoint/2010/main" val="3761542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98812-7BD7-172E-910B-0A351F3A1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BBA7F-A8A2-6327-E4A9-A2186215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 err="1">
                <a:latin typeface="Malgun Gothic" panose="020B0503020000020004" pitchFamily="50" charset="-127"/>
                <a:ea typeface="Malgun Gothic" panose="020B0503020000020004" pitchFamily="50" charset="-127"/>
              </a:rPr>
              <a:t>랩타임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 출력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B2E884-7D83-D287-E503-6532285B99D6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673615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등수판정 과정을 투명하게 공개하면</a:t>
            </a:r>
            <a:r>
              <a:rPr lang="en-US" altLang="ko-KR" dirty="0"/>
              <a:t>, </a:t>
            </a:r>
            <a:r>
              <a:rPr lang="ko-KR" altLang="en-US" dirty="0"/>
              <a:t>몰입도가 떨어짐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육상 스포츠에서 사용하는 </a:t>
            </a:r>
            <a:r>
              <a:rPr lang="en-US" altLang="ko-KR" b="1" dirty="0"/>
              <a:t>‘</a:t>
            </a:r>
            <a:r>
              <a:rPr lang="ko-KR" altLang="en-US" b="1" dirty="0"/>
              <a:t>기록</a:t>
            </a:r>
            <a:r>
              <a:rPr lang="en-US" altLang="ko-KR" b="1" dirty="0"/>
              <a:t>’</a:t>
            </a:r>
            <a:r>
              <a:rPr lang="ko-KR" altLang="en-US" dirty="0"/>
              <a:t>에 영감을 받아 특수 로직 제작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1</a:t>
            </a:r>
            <a:r>
              <a:rPr lang="ko-KR" altLang="en-US" b="1" dirty="0"/>
              <a:t>턴 </a:t>
            </a:r>
            <a:r>
              <a:rPr lang="en-US" altLang="ko-KR" b="1" dirty="0"/>
              <a:t>= 1.5</a:t>
            </a:r>
            <a:r>
              <a:rPr lang="ko-KR" altLang="en-US" b="1" dirty="0"/>
              <a:t>초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10 - (</a:t>
            </a:r>
            <a:r>
              <a:rPr lang="ko-KR" altLang="en-US" dirty="0"/>
              <a:t>최종이동거리 </a:t>
            </a:r>
            <a:r>
              <a:rPr lang="en-US" altLang="ko-KR" dirty="0"/>
              <a:t>/ 10)</a:t>
            </a:r>
            <a:r>
              <a:rPr lang="ko-KR" altLang="en-US" dirty="0"/>
              <a:t>초</a:t>
            </a:r>
            <a:r>
              <a:rPr lang="en-US" altLang="ko-KR" dirty="0"/>
              <a:t> → </a:t>
            </a:r>
            <a:r>
              <a:rPr lang="ko-KR" altLang="en-US" dirty="0" err="1"/>
              <a:t>동석차</a:t>
            </a:r>
            <a:r>
              <a:rPr lang="ko-KR" altLang="en-US" dirty="0"/>
              <a:t> 판정 기준을 위한 초 단위</a:t>
            </a:r>
            <a:endParaRPr lang="en-US" altLang="ko-KR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dirty="0"/>
              <a:t>몰입감을 </a:t>
            </a:r>
            <a:r>
              <a:rPr lang="ko-KR" altLang="en-US"/>
              <a:t>위한 인위적인 </a:t>
            </a:r>
            <a:r>
              <a:rPr lang="ko-KR" altLang="en-US" dirty="0"/>
              <a:t>초 삽입 </a:t>
            </a:r>
            <a:r>
              <a:rPr lang="en-US" altLang="ko-KR" dirty="0"/>
              <a:t>(60~53</a:t>
            </a:r>
            <a:r>
              <a:rPr lang="ko-KR" altLang="en-US" dirty="0"/>
              <a:t>초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407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009E-9214-6718-3C66-6E935FBE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ABCE2-B667-6251-B4CC-03D05DED2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9F89CD-11AC-AA64-DC84-857C61CA7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B76F5FB-660D-56AF-C70A-9FF1C29EA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93" y="224777"/>
            <a:ext cx="7460213" cy="640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742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3A820-D18E-BA8E-1DC5-0B209AC5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프로젝트 주제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개발 목표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7FD78-D5B5-7DEF-980F-9A978590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000" b="1" dirty="0"/>
          </a:p>
          <a:p>
            <a:pPr marL="0" indent="0">
              <a:buNone/>
            </a:pPr>
            <a:r>
              <a:rPr lang="ko-KR" altLang="en-US" sz="4000" b="1" dirty="0"/>
              <a:t>주제</a:t>
            </a:r>
            <a:endParaRPr lang="en-US" altLang="ko-KR" sz="4000" b="1" dirty="0"/>
          </a:p>
          <a:p>
            <a:pPr marL="0" indent="0">
              <a:buNone/>
            </a:pPr>
            <a:r>
              <a:rPr lang="ko-KR" altLang="en-US" sz="3600" dirty="0"/>
              <a:t>→ 육성의 재미 </a:t>
            </a:r>
            <a:r>
              <a:rPr lang="en-US" altLang="ko-KR" sz="3600" dirty="0"/>
              <a:t>+ </a:t>
            </a:r>
            <a:r>
              <a:rPr lang="ko-KR" altLang="en-US" sz="3600" dirty="0"/>
              <a:t>경마의 짜릿함 </a:t>
            </a:r>
            <a:r>
              <a:rPr lang="en-US" altLang="ko-KR" sz="3600" dirty="0"/>
              <a:t>+ </a:t>
            </a:r>
            <a:r>
              <a:rPr lang="ko-KR" altLang="en-US" sz="3600" dirty="0"/>
              <a:t>아스키 아트</a:t>
            </a:r>
            <a:endParaRPr lang="en-US" altLang="ko-KR" sz="3600" dirty="0"/>
          </a:p>
          <a:p>
            <a:pPr marL="0" indent="0" algn="ctr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b="1" dirty="0"/>
              <a:t>개발 목표</a:t>
            </a:r>
            <a:endParaRPr lang="en-US" altLang="ko-KR" sz="3600" b="1" dirty="0"/>
          </a:p>
          <a:p>
            <a:pPr marL="0" indent="0">
              <a:buNone/>
            </a:pPr>
            <a:r>
              <a:rPr lang="ko-KR" altLang="en-US" sz="3600" dirty="0"/>
              <a:t>→ 객체지향 실전 적용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4178868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248A4-7641-C4AD-DB8E-F91C92F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90EB9-63A5-373F-A0FB-256EBC391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추가된 내용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시연 시 확인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1DDC427-AF1A-92B9-37C5-B0C9D12EF86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게임을</a:t>
            </a:r>
            <a:r>
              <a:rPr lang="en-US" altLang="ko-KR" sz="3200" dirty="0"/>
              <a:t> main.cpp</a:t>
            </a:r>
            <a:r>
              <a:rPr lang="ko-KR" altLang="en-US" sz="3200" dirty="0"/>
              <a:t>과 </a:t>
            </a:r>
            <a:r>
              <a:rPr lang="en-US" altLang="ko-KR" sz="3200" dirty="0" err="1"/>
              <a:t>game.h</a:t>
            </a:r>
            <a:r>
              <a:rPr lang="ko-KR" altLang="en-US" sz="3200" dirty="0"/>
              <a:t>로 </a:t>
            </a:r>
            <a:r>
              <a:rPr lang="ko-KR" altLang="en-US" sz="3200" b="1" dirty="0"/>
              <a:t>역할분리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2. </a:t>
            </a:r>
            <a:r>
              <a:rPr lang="ko-KR" altLang="en-US" sz="3200" b="1" dirty="0"/>
              <a:t>튜토리얼 추가 </a:t>
            </a:r>
            <a:r>
              <a:rPr lang="en-US" altLang="ko-KR" sz="3200" dirty="0"/>
              <a:t>- </a:t>
            </a:r>
            <a:r>
              <a:rPr lang="en-US" altLang="ko-KR" sz="3200" dirty="0" err="1"/>
              <a:t>tutorial.h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3. </a:t>
            </a:r>
            <a:r>
              <a:rPr lang="ko-KR" altLang="en-US" sz="3200" dirty="0" err="1"/>
              <a:t>앤딩</a:t>
            </a:r>
            <a:r>
              <a:rPr lang="ko-KR" altLang="en-US" sz="3200" dirty="0"/>
              <a:t> 아스키 아트 파일 생성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final_reward.h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깔끔한 </a:t>
            </a:r>
            <a:r>
              <a:rPr lang="ko-KR" altLang="en-US" sz="3200" dirty="0" err="1"/>
              <a:t>랜더링을</a:t>
            </a:r>
            <a:r>
              <a:rPr lang="ko-KR" altLang="en-US" sz="3200" dirty="0"/>
              <a:t> 위한 </a:t>
            </a:r>
            <a:r>
              <a:rPr lang="en-US" altLang="ko-KR" sz="3200" dirty="0" err="1"/>
              <a:t>race_info.h</a:t>
            </a:r>
            <a:r>
              <a:rPr lang="en-US" altLang="ko-KR" sz="3200" dirty="0"/>
              <a:t> </a:t>
            </a:r>
            <a:r>
              <a:rPr lang="ko-KR" altLang="en-US" sz="3200" dirty="0"/>
              <a:t>파일 추가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88997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FA91E-58E0-DB98-F8D8-4F8E1727B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A645C-C48A-3422-9BB8-642A745C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역할 분담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23E91F7-B43D-E191-8ED5-54A42A3B0A5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강승우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horse.h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training.h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canvas.h</a:t>
            </a:r>
            <a:r>
              <a:rPr lang="en-US" altLang="ko-KR" sz="3200" dirty="0"/>
              <a:t>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 err="1"/>
              <a:t>김수엽</a:t>
            </a:r>
            <a:r>
              <a:rPr lang="ko-KR" altLang="en-US" sz="3200" dirty="0"/>
              <a:t> </a:t>
            </a:r>
            <a:r>
              <a:rPr lang="en-US" altLang="ko-KR" sz="3200" dirty="0"/>
              <a:t>– main.cpp, </a:t>
            </a:r>
            <a:r>
              <a:rPr lang="en-US" altLang="ko-KR" sz="3200" dirty="0" err="1"/>
              <a:t>game.h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horse_name.h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김한민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en-US" altLang="ko-KR" sz="3200" dirty="0" err="1"/>
              <a:t>final_reward.h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ui.h</a:t>
            </a:r>
            <a:r>
              <a:rPr lang="en-US" altLang="ko-KR" sz="3200" dirty="0"/>
              <a:t>, </a:t>
            </a:r>
            <a:r>
              <a:rPr lang="ko-KR" altLang="en-US" sz="3200" dirty="0"/>
              <a:t>아스키아트</a:t>
            </a:r>
            <a:r>
              <a:rPr lang="en-US" altLang="ko-KR" sz="3200" dirty="0"/>
              <a:t>, </a:t>
            </a:r>
            <a:r>
              <a:rPr lang="ko-KR" altLang="en-US" sz="3200" dirty="0"/>
              <a:t>사운드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ko-KR" altLang="en-US" sz="3200" b="1" dirty="0"/>
              <a:t>조홍준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기획</a:t>
            </a:r>
            <a:r>
              <a:rPr lang="en-US" altLang="ko-KR" sz="3200" dirty="0"/>
              <a:t>,</a:t>
            </a:r>
            <a:r>
              <a:rPr lang="ko-KR" altLang="en-US" sz="3200" dirty="0"/>
              <a:t> </a:t>
            </a:r>
            <a:r>
              <a:rPr lang="en-US" altLang="ko-KR" sz="3200" dirty="0" err="1"/>
              <a:t>race.h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race_info.h</a:t>
            </a:r>
            <a:r>
              <a:rPr lang="en-US" altLang="ko-KR" sz="3200" dirty="0"/>
              <a:t>, </a:t>
            </a:r>
            <a:r>
              <a:rPr lang="en-US" altLang="ko-KR" sz="3200" dirty="0" err="1"/>
              <a:t>tutorial.h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195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A8D9F-8953-8772-E09D-776DD26BC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9AF8D-3F70-9CFF-14E3-757C0E1B8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 중 겪은 문제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&amp;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해결 방법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E348596-8A41-0B31-287E-3AF468BFA9E7}"/>
              </a:ext>
            </a:extLst>
          </p:cNvPr>
          <p:cNvSpPr txBox="1">
            <a:spLocks/>
          </p:cNvSpPr>
          <p:nvPr/>
        </p:nvSpPr>
        <p:spPr>
          <a:xfrm>
            <a:off x="585938" y="1690688"/>
            <a:ext cx="11020124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협업의 어려움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→ 방식에 대한 의문이 있을 때</a:t>
            </a:r>
            <a:r>
              <a:rPr lang="en-US" altLang="ko-KR" dirty="0"/>
              <a:t>, </a:t>
            </a:r>
            <a:r>
              <a:rPr lang="ko-KR" altLang="en-US" dirty="0"/>
              <a:t>생성형 </a:t>
            </a:r>
            <a:r>
              <a:rPr lang="en-US" altLang="ko-KR" dirty="0"/>
              <a:t>AI</a:t>
            </a:r>
            <a:r>
              <a:rPr lang="ko-KR" altLang="en-US" dirty="0"/>
              <a:t>를 활용하여 팀 기준 정립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코드 의존성 문제 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팀원 신뢰 및 컴파일 오류 방지 위해 미리 선언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b="1" dirty="0"/>
              <a:t>3. </a:t>
            </a:r>
            <a:r>
              <a:rPr lang="ko-KR" altLang="en-US" b="1" dirty="0" err="1"/>
              <a:t>시간복잡도</a:t>
            </a:r>
            <a:r>
              <a:rPr lang="en-US" altLang="ko-KR" b="1" dirty="0"/>
              <a:t>, </a:t>
            </a:r>
            <a:r>
              <a:rPr lang="ko-KR" altLang="en-US" b="1" dirty="0" err="1"/>
              <a:t>공간복잡도</a:t>
            </a:r>
            <a:r>
              <a:rPr lang="ko-KR" altLang="en-US" b="1" dirty="0"/>
              <a:t> 고민</a:t>
            </a:r>
            <a:endParaRPr lang="en-US" altLang="ko-KR" b="1" dirty="0"/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dirty="0"/>
              <a:t> </a:t>
            </a:r>
            <a:r>
              <a:rPr lang="ko-KR" altLang="en-US" dirty="0"/>
              <a:t>→ </a:t>
            </a:r>
            <a:r>
              <a:rPr lang="en-US" altLang="ko-KR" dirty="0"/>
              <a:t>GitHub</a:t>
            </a:r>
            <a:r>
              <a:rPr lang="ko-KR" altLang="en-US" dirty="0"/>
              <a:t>를 활용한 코드 리뷰를 진행</a:t>
            </a:r>
          </a:p>
        </p:txBody>
      </p:sp>
    </p:spTree>
    <p:extLst>
      <p:ext uri="{BB962C8B-B14F-4D97-AF65-F5344CB8AC3E}">
        <p14:creationId xmlns:p14="http://schemas.microsoft.com/office/powerpoint/2010/main" val="748795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3FA7B-3658-63C4-1171-F7F1E8AB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30FEC-CEB9-1A2C-2E0D-683FE6D0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8" y="2766218"/>
            <a:ext cx="6079003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</a:t>
            </a:r>
            <a:r>
              <a:rPr lang="ko-KR" altLang="en-US" sz="7200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시연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55234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F84D7-7FCF-EF84-6A23-DC5D3F0D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46D75-2BC1-90EB-6E6C-1C6F599D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클래스 다이어그램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6ED1B-BF58-A667-D757-73A7F4D3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55289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6BFE2-EB8C-DD74-D5DB-38CB5AE57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F4B527-F820-489B-8BFD-88F9E14FA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OOP </a:t>
            </a:r>
            <a:r>
              <a:rPr lang="ko-KR" altLang="en-US" b="1" dirty="0"/>
              <a:t>개념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432A3F-23DA-A2B8-3E88-C1D8B5595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4000" b="1" dirty="0"/>
              <a:t>캡슐화</a:t>
            </a:r>
            <a:endParaRPr lang="en-US" altLang="ko-KR" sz="4000" b="1" dirty="0"/>
          </a:p>
          <a:p>
            <a:pPr marL="0" indent="0">
              <a:buNone/>
            </a:pPr>
            <a:r>
              <a:rPr lang="ko-KR" altLang="en-US" sz="3600" dirty="0"/>
              <a:t>  → 접근 지정자 사용하여 능력치 직접 접근 제한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/>
              <a:t>  → </a:t>
            </a:r>
            <a:r>
              <a:rPr lang="en-US" altLang="ko-KR" sz="3600" dirty="0"/>
              <a:t>getter(), setter() </a:t>
            </a:r>
            <a:r>
              <a:rPr lang="ko-KR" altLang="en-US" sz="3600" dirty="0"/>
              <a:t>사용하여 능력치 간접 접근</a:t>
            </a:r>
            <a:endParaRPr lang="en-US" altLang="ko-KR" sz="3600" dirty="0"/>
          </a:p>
          <a:p>
            <a:pPr marL="0" indent="0">
              <a:buNone/>
            </a:pPr>
            <a:endParaRPr lang="en-US" altLang="ko-KR" sz="1000" dirty="0"/>
          </a:p>
          <a:p>
            <a:pPr marL="0" indent="0">
              <a:buNone/>
            </a:pPr>
            <a:r>
              <a:rPr lang="ko-KR" altLang="en-US" sz="3600" b="1" dirty="0"/>
              <a:t>추상화</a:t>
            </a:r>
            <a:endParaRPr lang="en-US" altLang="ko-KR" sz="3600" b="1" dirty="0"/>
          </a:p>
          <a:p>
            <a:pPr marL="0" indent="0">
              <a:buNone/>
            </a:pPr>
            <a:r>
              <a:rPr lang="ko-KR" altLang="en-US" sz="3600" dirty="0"/>
              <a:t>  → 각 클래스의 책임을 명확히 분리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sz="3600" dirty="0"/>
              <a:t>  </a:t>
            </a:r>
            <a:r>
              <a:rPr lang="ko-KR" altLang="en-US" sz="3600" dirty="0"/>
              <a:t>→ 파일 단위로 역할을 구분</a:t>
            </a: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3042900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4089-ED88-5F48-B1CC-61ADDA2C7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8E6EE376-3E1C-F65B-A284-97CFA568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B76FBA-3F30-B100-E12B-2FC384CC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85" y="182562"/>
            <a:ext cx="904563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22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8792C-ED0A-CF9D-54EC-C5DCA425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C97715-DF2D-8759-4712-596FE98F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907481-55C4-D641-EABD-ED442D090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72" y="173281"/>
            <a:ext cx="9277855" cy="651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F0C7D-0D81-C8E7-E420-C57A5E98A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B1F49-7987-36D5-623B-DB32A4DD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Horse</a:t>
            </a:r>
            <a:endParaRPr lang="ko-KR" altLang="en-US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C3ADFC4-822F-22B0-F8CA-5382BEF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 err="1"/>
              <a:t>스탯</a:t>
            </a:r>
            <a:r>
              <a:rPr lang="ko-KR" altLang="en-US" sz="3200" dirty="0"/>
              <a:t> </a:t>
            </a:r>
            <a:r>
              <a:rPr lang="en-US" altLang="ko-KR" sz="3200" dirty="0"/>
              <a:t>– </a:t>
            </a:r>
            <a:r>
              <a:rPr lang="ko-KR" altLang="en-US" sz="3200" dirty="0"/>
              <a:t>스피드</a:t>
            </a:r>
            <a:r>
              <a:rPr lang="en-US" altLang="ko-KR" sz="3200" dirty="0"/>
              <a:t>, </a:t>
            </a:r>
            <a:r>
              <a:rPr lang="ko-KR" altLang="en-US" sz="3200" dirty="0"/>
              <a:t>힘</a:t>
            </a:r>
            <a:r>
              <a:rPr lang="en-US" altLang="ko-KR" sz="3200" dirty="0"/>
              <a:t>, </a:t>
            </a:r>
            <a:r>
              <a:rPr lang="ko-KR" altLang="en-US" sz="3200" dirty="0"/>
              <a:t>지구력</a:t>
            </a:r>
            <a:r>
              <a:rPr lang="en-US" altLang="ko-KR" sz="3200" dirty="0"/>
              <a:t>, </a:t>
            </a:r>
            <a:r>
              <a:rPr lang="ko-KR" altLang="en-US" sz="3200" dirty="0"/>
              <a:t>근성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(</a:t>
            </a:r>
            <a:r>
              <a:rPr lang="ko-KR" altLang="en-US" sz="3200" dirty="0"/>
              <a:t>총 속도와 초 중 후반 구간별 이동속도 추가 능력치</a:t>
            </a:r>
            <a:r>
              <a:rPr lang="en-US" altLang="ko-KR" sz="3200" dirty="0"/>
              <a:t>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b="1" dirty="0"/>
              <a:t>이동 로직 함수 </a:t>
            </a:r>
            <a:r>
              <a:rPr lang="en-US" altLang="ko-KR" sz="3200" dirty="0"/>
              <a:t>–</a:t>
            </a:r>
            <a:r>
              <a:rPr lang="ko-KR" altLang="en-US" sz="3200" dirty="0"/>
              <a:t> </a:t>
            </a:r>
            <a:r>
              <a:rPr lang="en-US" altLang="ko-KR" sz="3200" dirty="0"/>
              <a:t>move();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sz="3200" dirty="0" err="1"/>
              <a:t>스탯</a:t>
            </a:r>
            <a:r>
              <a:rPr lang="ko-KR" altLang="en-US" sz="3200" dirty="0"/>
              <a:t> 조회용 </a:t>
            </a:r>
            <a:r>
              <a:rPr lang="en-US" altLang="ko-KR" sz="3200" dirty="0"/>
              <a:t>getter, setter </a:t>
            </a:r>
            <a:r>
              <a:rPr lang="ko-KR" altLang="en-US" sz="3200" dirty="0"/>
              <a:t>함수들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47536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7635-2AF1-0745-0A72-92714DA60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63807-D59B-CF40-92E1-770BAE29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훈련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E2E92-AB29-2510-10F5-B0201C802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훈련 시 </a:t>
            </a:r>
            <a:r>
              <a:rPr lang="ko-KR" altLang="en-US" sz="3200" b="1" dirty="0"/>
              <a:t>능력치 증가 </a:t>
            </a:r>
            <a:r>
              <a:rPr lang="ko-KR" altLang="en-US" sz="3200" dirty="0"/>
              <a:t>→ </a:t>
            </a:r>
            <a:r>
              <a:rPr lang="ko-KR" altLang="en-US" sz="3200" b="1" dirty="0"/>
              <a:t>체력 </a:t>
            </a:r>
            <a:r>
              <a:rPr lang="en-US" altLang="ko-KR" sz="3200" b="1" dirty="0"/>
              <a:t>10 </a:t>
            </a:r>
            <a:r>
              <a:rPr lang="ko-KR" altLang="en-US" sz="3200" b="1" dirty="0"/>
              <a:t>감소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체력에 따라 </a:t>
            </a:r>
            <a:r>
              <a:rPr lang="ko-KR" altLang="en-US" sz="3200" b="1" dirty="0"/>
              <a:t>부상</a:t>
            </a:r>
            <a:r>
              <a:rPr lang="ko-KR" altLang="en-US" sz="3200" dirty="0"/>
              <a:t> 확률 존재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부상 시 </a:t>
            </a:r>
            <a:r>
              <a:rPr lang="ko-KR" altLang="en-US" sz="3200" b="1" dirty="0"/>
              <a:t>능력치 </a:t>
            </a:r>
            <a:r>
              <a:rPr lang="en-US" altLang="ko-KR" sz="3200" b="1" dirty="0"/>
              <a:t>10% </a:t>
            </a:r>
            <a:r>
              <a:rPr lang="ko-KR" altLang="en-US" sz="3200" b="1" dirty="0"/>
              <a:t>감소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4. </a:t>
            </a:r>
            <a:r>
              <a:rPr lang="ko-KR" altLang="en-US" sz="3200" dirty="0"/>
              <a:t>부상 후 특정 행동 시 </a:t>
            </a:r>
            <a:r>
              <a:rPr lang="ko-KR" altLang="en-US" sz="3200" b="1" dirty="0"/>
              <a:t>능력치 일정량 복구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5. </a:t>
            </a:r>
            <a:r>
              <a:rPr lang="ko-KR" altLang="en-US" sz="3200" b="1" dirty="0"/>
              <a:t>휴식</a:t>
            </a:r>
            <a:r>
              <a:rPr lang="ko-KR" altLang="en-US" sz="3200" dirty="0"/>
              <a:t>을 통해 체력 회복</a:t>
            </a:r>
            <a:endParaRPr lang="en-US" altLang="ko-KR" sz="32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6. </a:t>
            </a:r>
            <a:r>
              <a:rPr lang="en-US" altLang="ko-KR" sz="3200" b="1" dirty="0"/>
              <a:t>MAX_STAT == 1400</a:t>
            </a:r>
          </a:p>
          <a:p>
            <a:pPr marL="0" indent="0">
              <a:buNone/>
            </a:pPr>
            <a:endParaRPr lang="en-US" altLang="ko-KR" sz="3600" dirty="0"/>
          </a:p>
        </p:txBody>
      </p:sp>
    </p:spTree>
    <p:extLst>
      <p:ext uri="{BB962C8B-B14F-4D97-AF65-F5344CB8AC3E}">
        <p14:creationId xmlns:p14="http://schemas.microsoft.com/office/powerpoint/2010/main" val="266192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587E0-CD88-76DC-4FEB-726295EF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ABAB9-8E9A-E7B5-1070-4D82353C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프로그램 주요 기능 소개 </a:t>
            </a:r>
            <a:r>
              <a:rPr lang="en-US" altLang="ko-KR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– </a:t>
            </a:r>
            <a:r>
              <a:rPr lang="ko-KR" altLang="en-US" b="1" i="0" dirty="0"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레이스</a:t>
            </a:r>
            <a:endParaRPr lang="ko-KR" altLang="en-US" b="1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83EE921-4D76-5EE9-EB97-4525489004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1. </a:t>
            </a:r>
            <a:r>
              <a:rPr lang="ko-KR" altLang="en-US" sz="3200" dirty="0"/>
              <a:t>레이스 생성자로 플레이어 말을 받아오고</a:t>
            </a:r>
            <a:r>
              <a:rPr lang="en-US" altLang="ko-KR" sz="3200" dirty="0"/>
              <a:t> </a:t>
            </a:r>
            <a:r>
              <a:rPr lang="en-US" altLang="ko-KR" sz="3200" b="1" dirty="0" err="1"/>
              <a:t>cpu</a:t>
            </a:r>
            <a:r>
              <a:rPr lang="ko-KR" altLang="en-US" sz="3200" b="1" dirty="0"/>
              <a:t>말 생성</a:t>
            </a:r>
            <a:endParaRPr lang="en-US" altLang="ko-KR" sz="3200" b="1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2. </a:t>
            </a:r>
            <a:r>
              <a:rPr lang="ko-KR" altLang="en-US" sz="3200" dirty="0"/>
              <a:t>경주 참여 말들의 </a:t>
            </a:r>
            <a:r>
              <a:rPr lang="ko-KR" altLang="en-US" sz="3200" b="1" dirty="0"/>
              <a:t>사전 정보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출력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3. </a:t>
            </a:r>
            <a:r>
              <a:rPr lang="ko-KR" altLang="en-US" sz="3200" dirty="0"/>
              <a:t>레이스 </a:t>
            </a:r>
            <a:r>
              <a:rPr lang="en-US" altLang="ko-KR" sz="3200" b="1" dirty="0"/>
              <a:t>start() </a:t>
            </a:r>
            <a:r>
              <a:rPr lang="ko-KR" altLang="en-US" sz="3200" b="1" dirty="0"/>
              <a:t>함수로 레이스 시작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3200" dirty="0"/>
              <a:t>4. 7</a:t>
            </a:r>
            <a:r>
              <a:rPr lang="ko-KR" altLang="en-US" sz="3200" dirty="0"/>
              <a:t>마리 전원 들어오면 </a:t>
            </a:r>
            <a:r>
              <a:rPr lang="ko-KR" altLang="en-US" sz="3200" b="1" dirty="0"/>
              <a:t>레이스 종료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ko-KR" sz="3200" dirty="0"/>
              <a:t>5. </a:t>
            </a:r>
            <a:r>
              <a:rPr lang="ko-KR" altLang="en-US" sz="3200" b="1" dirty="0"/>
              <a:t>보상 및 게임오버 판정</a:t>
            </a:r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36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726</Words>
  <Application>Microsoft Office PowerPoint</Application>
  <PresentationFormat>와이드스크린</PresentationFormat>
  <Paragraphs>95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맑은 고딕</vt:lpstr>
      <vt:lpstr>Arial</vt:lpstr>
      <vt:lpstr>Office 테마</vt:lpstr>
      <vt:lpstr>H1 최종 발표</vt:lpstr>
      <vt:lpstr>프로젝트 주제 &amp; 개발 목표</vt:lpstr>
      <vt:lpstr>클래스 다이어그램</vt:lpstr>
      <vt:lpstr>OOP 개념 활용</vt:lpstr>
      <vt:lpstr>PowerPoint 프레젠테이션</vt:lpstr>
      <vt:lpstr>PowerPoint 프레젠테이션</vt:lpstr>
      <vt:lpstr>프로그램 주요 기능 소개 – Horse</vt:lpstr>
      <vt:lpstr>프로그램 주요 기능 소개 – 훈련</vt:lpstr>
      <vt:lpstr>프로그램 주요 기능 소개 – 레이스</vt:lpstr>
      <vt:lpstr>Todo List – 중간발표 기준</vt:lpstr>
      <vt:lpstr>Todo List – 중간발표 기준</vt:lpstr>
      <vt:lpstr>중간 발표 이후  수정 및 추가된 내용</vt:lpstr>
      <vt:lpstr>프로그램 주요 기능 소개 – 이동로직(구)</vt:lpstr>
      <vt:lpstr>프로그램 주요 기능 – 개편된 이동로직</vt:lpstr>
      <vt:lpstr>PowerPoint 프레젠테이션</vt:lpstr>
      <vt:lpstr>프로그램 주요 기능 소개 – 등수 판정</vt:lpstr>
      <vt:lpstr>PowerPoint 프레젠테이션</vt:lpstr>
      <vt:lpstr>프로그램 주요 기능 소개 – 랩타임 출력</vt:lpstr>
      <vt:lpstr>PowerPoint 프레젠테이션</vt:lpstr>
      <vt:lpstr>추가된 내용 – 프로그램 시연 시 확인</vt:lpstr>
      <vt:lpstr>역할 분담</vt:lpstr>
      <vt:lpstr>개발 중 겪은 문제 &amp; 해결 방법</vt:lpstr>
      <vt:lpstr>프로그램 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 k</dc:creator>
  <cp:lastModifiedBy>조홍준</cp:lastModifiedBy>
  <cp:revision>34</cp:revision>
  <dcterms:created xsi:type="dcterms:W3CDTF">2025-05-02T09:30:59Z</dcterms:created>
  <dcterms:modified xsi:type="dcterms:W3CDTF">2025-06-03T17:33:48Z</dcterms:modified>
</cp:coreProperties>
</file>