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1" r:id="rId5"/>
    <p:sldId id="297" r:id="rId6"/>
    <p:sldId id="259" r:id="rId7"/>
    <p:sldId id="287" r:id="rId8"/>
    <p:sldId id="289" r:id="rId9"/>
    <p:sldId id="282" r:id="rId10"/>
    <p:sldId id="295" r:id="rId11"/>
    <p:sldId id="296" r:id="rId12"/>
    <p:sldId id="298" r:id="rId13"/>
    <p:sldId id="258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 k" initials="sk" lastIdx="1" clrIdx="0">
    <p:extLst>
      <p:ext uri="{19B8F6BF-5375-455C-9EA6-DF929625EA0E}">
        <p15:presenceInfo xmlns:p15="http://schemas.microsoft.com/office/powerpoint/2012/main" userId="108dd8d94d19d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62-8CCA-C775-8AC7-E0ACADE4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60DAE-39DF-0C3F-A898-0B8DE864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D73D8-4F51-B5FD-74AC-3FFFA02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83C1B-414B-F19F-93BE-E42AEEEC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22AB1-A61D-AD2D-2E35-1F9607B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1ECE-A8D8-53E6-82D7-8586B28D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358E5-8773-4C52-4347-02489AA7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94F8D-BD3B-E595-BAEE-092FAF5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FAEFE-B5BF-5381-AEC6-AE3611F9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66EF-86E1-82D4-6FB1-F9ACE547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AAD18-F86F-B84D-75BF-57648205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4581-6C62-EA1F-CE41-BA90091A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1E8D7-04F8-8326-1171-6A153AD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A61A-AE89-E453-4349-F0321F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9572-F711-7C87-0832-EB7A24C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B648-F1C5-1104-9A8E-9EC3687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BC83-7F06-41AA-7F86-43EF7BC4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47AC-ABB6-DA63-5ABD-38DA220C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98C18-090F-987C-9FB7-A7CD9C6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E9BB2-8D4F-F35E-8D75-A423C4A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6D97-640F-05E1-6512-003E1C4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88118-A834-3F4D-1D07-CB23D974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7992E-7BC9-9189-FC76-70FA6FA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250F1-236E-2EBB-D9B1-8D65950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C97B4-0291-18BA-B747-9781F461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879E-691F-C90B-06AF-BDFA09C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76B6-0EA0-105D-7BB8-0507F0C7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856FB-39BA-0ADD-B286-10613DC8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F24FD-1BF6-0C24-4AE5-1C79AE8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FB7AD-5E5A-222B-BEF8-E63CC0E7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49D8-5559-D7C6-78F5-78E1484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9773-CE4E-8C4B-3677-BB50C467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29D18-F958-8FD7-FA72-4AE47EB5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21D8E-88F8-DEBA-44B1-2472DC38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FFDF2-0DD5-8AF7-7379-EF40F8358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2CD9F-3FB0-2DD1-8A49-6775AED0A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DCC42-D59C-DE6D-E013-7FFAF1AE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CC03C-2A1A-5E2A-883C-12AF8619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3738C-25F8-C387-B798-C7D2D92F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0860-76C8-277A-6541-C9AF865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F926-7789-DA05-5202-5ECC5F5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FBF5F-352C-F7D8-085B-78F1633A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EBBB6-1EE3-40AB-1470-2B008640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72B3E-F39F-3C59-1FCA-79964CF3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46B45-05D8-351E-E533-587DC5B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4B613-31E5-D7B6-F061-FEEE6F4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AE78-D2ED-B752-1DD7-25C41EEC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311B6-D7EE-E868-D91B-97A0E586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1FCF8-1D75-D9E4-CBB0-32FCBC2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81740-FC88-9728-6CDA-703822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CD70B-E342-7D87-7378-62DABEF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531B8-58A8-E755-19A6-EFAF8FA9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9B858-17E5-D13F-7DA9-E282F86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90882-33DB-D580-B2CB-C6FA3F3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94E3C-D2A8-876A-DC7B-7C06E389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DA7C3-68B9-8A40-CC93-5E25D0D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037C0-80D8-CC0D-5183-8F6A299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F459A-9F55-4763-C95B-0BE9CD4C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2591E-EA81-1B72-2820-21997F6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32C38-7070-BE78-7B1E-E1C27214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7B12-E31B-5E57-A471-D6C59DA98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087D-4229-4C35-B341-664B9F06C8D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6852-3765-AB9F-3301-F195D44F0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3D62-1B62-68EA-12A7-34CBB519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6E85A-418C-D036-9804-EDF993FF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7"/>
            <a:ext cx="9144000" cy="2387600"/>
          </a:xfrm>
        </p:spPr>
        <p:txBody>
          <a:bodyPr/>
          <a:lstStyle/>
          <a:p>
            <a:r>
              <a:rPr lang="en-US" altLang="ko-KR" b="1" i="1" dirty="0"/>
              <a:t>H1 </a:t>
            </a:r>
            <a:r>
              <a:rPr lang="ko-KR" altLang="en-US" b="1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FE2-EA2C-DB2C-5F95-032CD8D3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989"/>
            <a:ext cx="9144000" cy="1655762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어렵단 </a:t>
            </a:r>
            <a:r>
              <a:rPr lang="en-US" altLang="ko-KR" dirty="0"/>
              <a:t>[ </a:t>
            </a:r>
            <a:r>
              <a:rPr lang="ko-KR" altLang="en-US" dirty="0"/>
              <a:t>말 </a:t>
            </a:r>
            <a:r>
              <a:rPr lang="en-US" altLang="ko-KR" dirty="0"/>
              <a:t>] </a:t>
            </a:r>
            <a:r>
              <a:rPr lang="ko-KR" altLang="en-US" dirty="0"/>
              <a:t>이야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강승우 </a:t>
            </a:r>
            <a:r>
              <a:rPr lang="ko-KR" altLang="en-US" dirty="0" err="1"/>
              <a:t>김수엽</a:t>
            </a:r>
            <a:r>
              <a:rPr lang="ko-KR" altLang="en-US" dirty="0"/>
              <a:t> 김한민 </a:t>
            </a:r>
            <a:r>
              <a:rPr lang="ko-KR" altLang="en-US" dirty="0" err="1"/>
              <a:t>조홍준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36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FA91E-58E0-DB98-F8D8-4F8E1727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A645C-C48A-3422-9BB8-642A745C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</a:t>
            </a:r>
            <a:endParaRPr lang="ko-KR" altLang="en-US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1DF3F5-E66F-ADF4-7AE6-C465108D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0835"/>
              </p:ext>
            </p:extLst>
          </p:nvPr>
        </p:nvGraphicFramePr>
        <p:xfrm>
          <a:off x="749300" y="1555115"/>
          <a:ext cx="10693400" cy="4689069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5483486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286784367"/>
                    </a:ext>
                  </a:extLst>
                </a:gridCol>
              </a:tblGrid>
              <a:tr h="4919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역할 분담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749660"/>
                  </a:ext>
                </a:extLst>
              </a:tr>
              <a:tr h="923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강승우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말 클래스 설계 및 이동 구현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훈련 시스템</a:t>
                      </a:r>
                      <a:r>
                        <a:rPr lang="en-US" altLang="ko-KR" sz="2000" dirty="0">
                          <a:latin typeface="+mn-lt"/>
                        </a:rPr>
                        <a:t>(</a:t>
                      </a:r>
                      <a:r>
                        <a:rPr lang="ko-KR" altLang="en-US" sz="2000" dirty="0">
                          <a:latin typeface="+mn-lt"/>
                        </a:rPr>
                        <a:t>성장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체력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부상</a:t>
                      </a:r>
                      <a:r>
                        <a:rPr lang="en-US" altLang="ko-KR" sz="2000" dirty="0">
                          <a:latin typeface="+mn-lt"/>
                        </a:rPr>
                        <a:t>) </a:t>
                      </a:r>
                      <a:r>
                        <a:rPr lang="ko-KR" altLang="en-US" sz="2000" dirty="0">
                          <a:latin typeface="+mn-lt"/>
                        </a:rPr>
                        <a:t>설계 및 구현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경주 진행 시 실시간 맵 출력 </a:t>
                      </a:r>
                      <a:r>
                        <a:rPr lang="en-US" altLang="ko-KR" sz="2000" dirty="0">
                          <a:latin typeface="+mn-lt"/>
                        </a:rPr>
                        <a:t>UI(Canvas) </a:t>
                      </a:r>
                      <a:r>
                        <a:rPr lang="ko-KR" altLang="en-US" sz="2000" dirty="0">
                          <a:latin typeface="+mn-lt"/>
                        </a:rPr>
                        <a:t>담당</a:t>
                      </a: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748409"/>
                  </a:ext>
                </a:extLst>
              </a:tr>
              <a:tr h="923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김수엽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게임 실행 흐름 제어 </a:t>
                      </a:r>
                      <a:r>
                        <a:rPr lang="en-US" altLang="ko-KR" sz="2000" dirty="0">
                          <a:latin typeface="+mn-lt"/>
                        </a:rPr>
                        <a:t>(main, game)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게임 재시작</a:t>
                      </a:r>
                      <a:r>
                        <a:rPr lang="en-US" altLang="ko-KR" sz="2000" dirty="0">
                          <a:latin typeface="+mn-lt"/>
                        </a:rPr>
                        <a:t>/</a:t>
                      </a:r>
                      <a:r>
                        <a:rPr lang="ko-KR" altLang="en-US" sz="2000" dirty="0">
                          <a:latin typeface="+mn-lt"/>
                        </a:rPr>
                        <a:t>예외처리 로직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전반적인 로직 안정화 및 버그 수정</a:t>
                      </a: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62027"/>
                  </a:ext>
                </a:extLst>
              </a:tr>
              <a:tr h="922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김한민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UI </a:t>
                      </a:r>
                      <a:r>
                        <a:rPr lang="ko-KR" altLang="en-US" sz="2000" dirty="0">
                          <a:latin typeface="+mn-lt"/>
                        </a:rPr>
                        <a:t>구성 및 </a:t>
                      </a:r>
                      <a:r>
                        <a:rPr lang="en-US" altLang="ko-KR" sz="2000" dirty="0">
                          <a:latin typeface="+mn-lt"/>
                        </a:rPr>
                        <a:t>ASCII </a:t>
                      </a:r>
                      <a:r>
                        <a:rPr lang="ko-KR" altLang="en-US" sz="2000" dirty="0">
                          <a:latin typeface="+mn-lt"/>
                        </a:rPr>
                        <a:t>아트 디자인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말 선택 화면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훈련 </a:t>
                      </a:r>
                      <a:r>
                        <a:rPr lang="en-US" altLang="ko-KR" sz="2000" dirty="0">
                          <a:latin typeface="+mn-lt"/>
                        </a:rPr>
                        <a:t>UI </a:t>
                      </a:r>
                      <a:r>
                        <a:rPr lang="ko-KR" altLang="en-US" sz="2000" dirty="0">
                          <a:latin typeface="+mn-lt"/>
                        </a:rPr>
                        <a:t>등 시각 연출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배경 사운드 추가 및 최종 시상 연출 구현</a:t>
                      </a: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701888"/>
                  </a:ext>
                </a:extLst>
              </a:tr>
              <a:tr h="923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조홍준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게임 기획 전반 주도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>
                          <a:latin typeface="+mn-lt"/>
                        </a:rPr>
                        <a:t>말 이동 로직 및 레이스 알고리즘 설계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dirty="0">
                          <a:latin typeface="+mn-lt"/>
                        </a:rPr>
                        <a:t> - </a:t>
                      </a:r>
                      <a:r>
                        <a:rPr lang="ko-KR" altLang="en-US" sz="2000" dirty="0" err="1">
                          <a:latin typeface="+mn-lt"/>
                        </a:rPr>
                        <a:t>동석차</a:t>
                      </a:r>
                      <a:r>
                        <a:rPr lang="ko-KR" altLang="en-US" sz="2000" dirty="0">
                          <a:latin typeface="+mn-lt"/>
                        </a:rPr>
                        <a:t> 판정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말 스타일</a:t>
                      </a:r>
                      <a:r>
                        <a:rPr lang="en-US" altLang="ko-KR" sz="2000" dirty="0">
                          <a:latin typeface="+mn-lt"/>
                        </a:rPr>
                        <a:t>, </a:t>
                      </a:r>
                      <a:r>
                        <a:rPr lang="ko-KR" altLang="en-US" sz="2000" dirty="0">
                          <a:latin typeface="+mn-lt"/>
                        </a:rPr>
                        <a:t>튜토리얼</a:t>
                      </a:r>
                      <a:r>
                        <a:rPr lang="en-US" altLang="ko-KR" sz="2000" dirty="0">
                          <a:latin typeface="+mn-lt"/>
                        </a:rPr>
                        <a:t>, CPU </a:t>
                      </a:r>
                      <a:r>
                        <a:rPr lang="ko-KR" altLang="en-US" sz="2000" dirty="0">
                          <a:latin typeface="+mn-lt"/>
                        </a:rPr>
                        <a:t>이름 자동 생성 등 경기 요소 개발</a:t>
                      </a: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6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8D9F-8953-8772-E09D-776DD26B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AF8D-3F70-9CFF-14E3-757C0E1B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 중 겪은 문제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해결 방법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348596-8A41-0B31-287E-3AF468BFA9E7}"/>
              </a:ext>
            </a:extLst>
          </p:cNvPr>
          <p:cNvSpPr txBox="1">
            <a:spLocks/>
          </p:cNvSpPr>
          <p:nvPr/>
        </p:nvSpPr>
        <p:spPr>
          <a:xfrm>
            <a:off x="585938" y="1690688"/>
            <a:ext cx="1102012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협업의 어려움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→ 방식에 대한 의문이 있을 때</a:t>
            </a:r>
            <a:r>
              <a:rPr lang="en-US" altLang="ko-KR" dirty="0"/>
              <a:t>, </a:t>
            </a:r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를 활용하여 팀 기준 정립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코드 의존성 문제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팀원 신뢰 및 컴파일 오류 방지 위해 미리 선언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3. </a:t>
            </a:r>
            <a:r>
              <a:rPr lang="ko-KR" altLang="en-US" b="1" dirty="0" err="1"/>
              <a:t>시간복잡도</a:t>
            </a:r>
            <a:r>
              <a:rPr lang="en-US" altLang="ko-KR" b="1" dirty="0"/>
              <a:t>, </a:t>
            </a:r>
            <a:r>
              <a:rPr lang="ko-KR" altLang="en-US" b="1" dirty="0" err="1"/>
              <a:t>공간복잡도</a:t>
            </a:r>
            <a:r>
              <a:rPr lang="ko-KR" altLang="en-US" b="1" dirty="0"/>
              <a:t> 고민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코드 리뷰를 진행</a:t>
            </a:r>
          </a:p>
        </p:txBody>
      </p:sp>
    </p:spTree>
    <p:extLst>
      <p:ext uri="{BB962C8B-B14F-4D97-AF65-F5344CB8AC3E}">
        <p14:creationId xmlns:p14="http://schemas.microsoft.com/office/powerpoint/2010/main" val="74879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32B4-98FD-9BF8-EFE1-8B490AC4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EBFDF-24F9-3AFD-4F1E-5449C720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향후 개선 방향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495ADC-A7BC-E081-48AC-EAA6ABE18ABC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0673615" cy="48021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b="1" dirty="0"/>
              <a:t>  1. </a:t>
            </a:r>
            <a:r>
              <a:rPr lang="ko-KR" altLang="en-US" sz="2400" b="1" dirty="0"/>
              <a:t>구조 개선 </a:t>
            </a:r>
            <a:r>
              <a:rPr lang="en-US" altLang="ko-KR" sz="2400" b="1" dirty="0"/>
              <a:t>(SOLID </a:t>
            </a:r>
            <a:r>
              <a:rPr lang="ko-KR" altLang="en-US" sz="2400" b="1" dirty="0"/>
              <a:t>적용 강화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출력 전용 </a:t>
            </a:r>
            <a:r>
              <a:rPr lang="ko-KR" altLang="en-US" sz="2400" dirty="0" err="1"/>
              <a:t>파일들에도</a:t>
            </a:r>
            <a:r>
              <a:rPr lang="ko-KR" altLang="en-US" sz="2400" dirty="0"/>
              <a:t> 클래스를 도입해 책임 분리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dirty="0"/>
              <a:t> - Race </a:t>
            </a:r>
            <a:r>
              <a:rPr lang="ko-KR" altLang="en-US" sz="2400" dirty="0"/>
              <a:t>클래스의 역할을 세분화하여 유지보수성 향상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4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b="1" dirty="0"/>
              <a:t>  2. </a:t>
            </a:r>
            <a:r>
              <a:rPr lang="ko-KR" altLang="en-US" sz="2400" b="1" dirty="0"/>
              <a:t>실시간 경기 몰입도 강화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진행 중 실시간 등수 표시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스킬 발동이나 전략 선택 등 플레이어 개입 요소 도입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4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400" b="1" dirty="0"/>
              <a:t>  3. </a:t>
            </a:r>
            <a:r>
              <a:rPr lang="ko-KR" altLang="en-US" sz="2400" b="1" dirty="0"/>
              <a:t>육성 요소 확장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랜덤 이벤트</a:t>
            </a:r>
            <a:r>
              <a:rPr lang="en-US" altLang="ko-KR" sz="2400" dirty="0"/>
              <a:t>, </a:t>
            </a:r>
            <a:r>
              <a:rPr lang="ko-KR" altLang="en-US" sz="2400" dirty="0"/>
              <a:t>고유 스킬</a:t>
            </a:r>
            <a:r>
              <a:rPr lang="en-US" altLang="ko-KR" sz="2400" dirty="0"/>
              <a:t>, </a:t>
            </a:r>
            <a:r>
              <a:rPr lang="ko-KR" altLang="en-US" sz="2400" dirty="0"/>
              <a:t>장비 시스템 추가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체력 외에도 날씨</a:t>
            </a:r>
            <a:r>
              <a:rPr lang="en-US" altLang="ko-KR" sz="2400" dirty="0"/>
              <a:t>/</a:t>
            </a:r>
            <a:r>
              <a:rPr lang="ko-KR" altLang="en-US" sz="2400" dirty="0"/>
              <a:t>컨디션 등 변수 도입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7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3FA7B-3658-63C4-1171-F7F1E8AB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0FEC-CEB9-1A2C-2E0D-683FE6D0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8" y="2766218"/>
            <a:ext cx="607900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</a:t>
            </a:r>
            <a:r>
              <a:rPr lang="ko-KR" altLang="en-US" sz="72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시연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234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폰트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2B20CC-A64E-D6D2-72E0-CEFA7F1F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3" name="그림 2" descr="원, 그래픽, 패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CC4279-41ED-E0E8-8F49-87EE2DD2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A820-D18E-BA8E-1DC5-0B209AC5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주제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개발 목표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FD78-D5B5-7DEF-980F-9A978590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8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b="1" dirty="0"/>
              <a:t>주제</a:t>
            </a:r>
            <a:endParaRPr lang="en-US" altLang="ko-KR" sz="4400" b="1" dirty="0"/>
          </a:p>
          <a:p>
            <a:pPr marL="0" indent="0">
              <a:buNone/>
            </a:pPr>
            <a:r>
              <a:rPr lang="ko-KR" altLang="en-US" sz="3200" b="1" dirty="0"/>
              <a:t> → 육성의 재미 </a:t>
            </a:r>
            <a:r>
              <a:rPr lang="en-US" altLang="ko-KR" sz="3200" b="1" dirty="0"/>
              <a:t>+ </a:t>
            </a:r>
            <a:r>
              <a:rPr lang="ko-KR" altLang="en-US" sz="3200" b="1" dirty="0"/>
              <a:t>경마의 짜릿함 </a:t>
            </a:r>
            <a:r>
              <a:rPr lang="en-US" altLang="ko-KR" sz="3200" b="1" dirty="0"/>
              <a:t>+ </a:t>
            </a:r>
            <a:r>
              <a:rPr lang="ko-KR" altLang="en-US" sz="3200" b="1" dirty="0"/>
              <a:t>아스키 아트</a:t>
            </a:r>
            <a:endParaRPr lang="en-US" altLang="ko-KR" sz="3200" b="1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4000" b="1" dirty="0"/>
              <a:t>개발 목표</a:t>
            </a:r>
            <a:endParaRPr lang="en-US" altLang="ko-KR" sz="4000" b="1" dirty="0"/>
          </a:p>
          <a:p>
            <a:pPr marL="0" indent="0">
              <a:buNone/>
            </a:pPr>
            <a:r>
              <a:rPr lang="ko-KR" altLang="en-US" sz="3200" b="1" dirty="0"/>
              <a:t> → 객체지향 실전 적용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1788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84D7-7FCF-EF84-6A23-DC5D3F0D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6D75-2BC1-90EB-6E6C-1C6F599D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클래스 다이어그램</a:t>
            </a:r>
            <a:endParaRPr lang="ko-KR" altLang="en-US" b="1" dirty="0"/>
          </a:p>
        </p:txBody>
      </p:sp>
      <p:pic>
        <p:nvPicPr>
          <p:cNvPr id="5" name="내용 개체 틀 4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7EBE16-2CDA-8303-0C14-3E09B988B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51" y="1400131"/>
            <a:ext cx="8921097" cy="5334073"/>
          </a:xfrm>
        </p:spPr>
      </p:pic>
    </p:spTree>
    <p:extLst>
      <p:ext uri="{BB962C8B-B14F-4D97-AF65-F5344CB8AC3E}">
        <p14:creationId xmlns:p14="http://schemas.microsoft.com/office/powerpoint/2010/main" val="5528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BFE2-EB8C-DD74-D5DB-38CB5AE57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4B527-F820-489B-8BFD-88F9E14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객체지향 설계 원칙 적용 </a:t>
            </a:r>
            <a:r>
              <a:rPr lang="en-US" altLang="ko-KR" b="1" dirty="0"/>
              <a:t>(1/2)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2A3F-23DA-A2B8-3E88-C1D8B55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1. </a:t>
            </a:r>
            <a:r>
              <a:rPr lang="ko-KR" altLang="en-US" sz="2000" b="1" dirty="0"/>
              <a:t>단일 책임 원칙 </a:t>
            </a:r>
            <a:r>
              <a:rPr lang="en-US" altLang="ko-KR" sz="2000" b="1" dirty="0"/>
              <a:t>(SRP)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클래스별 책임 분리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</a:t>
            </a:r>
            <a:r>
              <a:rPr lang="en-US" altLang="ko-KR" sz="2000" b="1" dirty="0"/>
              <a:t>horse: </a:t>
            </a:r>
            <a:r>
              <a:rPr lang="ko-KR" altLang="en-US" sz="2000" b="1" dirty="0"/>
              <a:t>말 능력치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이동 처리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</a:t>
            </a:r>
            <a:r>
              <a:rPr lang="en-US" altLang="ko-KR" sz="2000" b="1" dirty="0"/>
              <a:t>training: </a:t>
            </a:r>
            <a:r>
              <a:rPr lang="ko-KR" altLang="en-US" sz="2000" b="1" dirty="0"/>
              <a:t>훈련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체력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부상 관리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</a:t>
            </a:r>
            <a:r>
              <a:rPr lang="en-US" altLang="ko-KR" sz="2000" b="1" dirty="0"/>
              <a:t>race: </a:t>
            </a:r>
            <a:r>
              <a:rPr lang="ko-KR" altLang="en-US" sz="2000" b="1" dirty="0"/>
              <a:t>경기 진행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보상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결과 처리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캡슐화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- horse </a:t>
            </a:r>
            <a:r>
              <a:rPr lang="ko-KR" altLang="en-US" sz="2000" b="1" dirty="0"/>
              <a:t>클래스 </a:t>
            </a:r>
            <a:r>
              <a:rPr lang="ko-KR" altLang="en-US" sz="2000" b="1" dirty="0" err="1"/>
              <a:t>스탯은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private, getter/setter</a:t>
            </a:r>
            <a:r>
              <a:rPr lang="ko-KR" altLang="en-US" sz="2000" b="1" dirty="0"/>
              <a:t>로만 접근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- training </a:t>
            </a:r>
            <a:r>
              <a:rPr lang="ko-KR" altLang="en-US" sz="2000" b="1" dirty="0"/>
              <a:t>클래스는 체력 및 부상 상태를 외부에서 직접 조작 불가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3. </a:t>
            </a:r>
            <a:r>
              <a:rPr lang="ko-KR" altLang="en-US" sz="2000" b="1" dirty="0"/>
              <a:t>추상화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- horse::move(), </a:t>
            </a:r>
            <a:r>
              <a:rPr lang="en-US" altLang="ko-KR" sz="2000" b="1" dirty="0" err="1"/>
              <a:t>training_bass</a:t>
            </a:r>
            <a:r>
              <a:rPr lang="en-US" altLang="ko-KR" sz="2000" b="1" dirty="0"/>
              <a:t>(), canvas::</a:t>
            </a:r>
            <a:r>
              <a:rPr lang="en-US" altLang="ko-KR" sz="2000" b="1" dirty="0" err="1"/>
              <a:t>printMap</a:t>
            </a:r>
            <a:r>
              <a:rPr lang="en-US" altLang="ko-KR" sz="2000" b="1" dirty="0"/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 → </a:t>
            </a:r>
            <a:r>
              <a:rPr lang="ko-KR" altLang="en-US" sz="2000" b="1" dirty="0"/>
              <a:t>내부 동작을 감추고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기능 호출만 가능하게 설계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429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FD6D-DDE6-7775-5E3D-0CD6E938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9395F-F807-49AB-12CC-E8B18FA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객체지향 설계 원칙 적용 </a:t>
            </a:r>
            <a:r>
              <a:rPr lang="en-US" altLang="ko-KR" b="1" dirty="0"/>
              <a:t>(2/2)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D8959-6A39-8C96-54A8-4A5B346B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4. </a:t>
            </a:r>
            <a:r>
              <a:rPr lang="ko-KR" altLang="en-US" sz="2000" b="1" dirty="0"/>
              <a:t>상속 대신 구성 사용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스타일별 주행 특성은 수치만 다르고 동작은 동일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</a:t>
            </a:r>
            <a:r>
              <a:rPr lang="en-US" altLang="ko-KR" sz="2000" b="1" dirty="0"/>
              <a:t>horse </a:t>
            </a:r>
            <a:r>
              <a:rPr lang="ko-KR" altLang="en-US" sz="2000" b="1" dirty="0"/>
              <a:t>클래스 내 </a:t>
            </a:r>
            <a:r>
              <a:rPr lang="en-US" altLang="ko-KR" sz="2000" b="1" dirty="0" err="1"/>
              <a:t>breed_mod</a:t>
            </a:r>
            <a:r>
              <a:rPr lang="en-US" altLang="ko-KR" sz="2000" b="1" dirty="0"/>
              <a:t>[], </a:t>
            </a:r>
            <a:r>
              <a:rPr lang="en-US" altLang="ko-KR" sz="2000" b="1" dirty="0" err="1"/>
              <a:t>stat_mod</a:t>
            </a:r>
            <a:r>
              <a:rPr lang="en-US" altLang="ko-KR" sz="2000" b="1" dirty="0"/>
              <a:t>[]</a:t>
            </a:r>
            <a:r>
              <a:rPr lang="ko-KR" altLang="en-US" sz="2000" b="1" dirty="0"/>
              <a:t>로 통일 관리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상속을 피하고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코드 간결성과 유지보수성 확보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5. </a:t>
            </a:r>
            <a:r>
              <a:rPr lang="ko-KR" altLang="en-US" sz="2000" b="1" dirty="0"/>
              <a:t>객체 간 협력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- race </a:t>
            </a:r>
            <a:r>
              <a:rPr lang="ko-KR" altLang="en-US" sz="2000" b="1" dirty="0"/>
              <a:t>클래스는 </a:t>
            </a:r>
            <a:r>
              <a:rPr lang="en-US" altLang="ko-KR" sz="2000" b="1" dirty="0"/>
              <a:t>horse, canvas, </a:t>
            </a:r>
            <a:r>
              <a:rPr lang="en-US" altLang="ko-KR" sz="2000" b="1" dirty="0" err="1"/>
              <a:t>horse_name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등 다양한 객체를 조합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구성</a:t>
            </a:r>
            <a:r>
              <a:rPr lang="en-US" altLang="ko-KR" sz="2000" b="1" dirty="0"/>
              <a:t>(Composition) </a:t>
            </a:r>
            <a:r>
              <a:rPr lang="ko-KR" altLang="en-US" sz="2000" b="1" dirty="0"/>
              <a:t>방식으로 협력 구조 구성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  → 객체 간 의존성을 최소화하며 전체 흐름을 조율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000" b="1" dirty="0"/>
              <a:t>💡 설계 의도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실전 게임 구조에 객체지향 개념을 </a:t>
            </a:r>
            <a:r>
              <a:rPr lang="ko-KR" altLang="en-US" sz="2000" b="1" dirty="0" err="1"/>
              <a:t>녹여냄</a:t>
            </a: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유지보수가 쉽고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각 파트를 독립적으로 테스트 가능한 구조 설계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6291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0C7D-0D81-C8E7-E420-C57A5E98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1F49-7987-36D5-623B-DB32A4D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A17FB3-0145-03F6-AF13-87E0339D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34409"/>
              </p:ext>
            </p:extLst>
          </p:nvPr>
        </p:nvGraphicFramePr>
        <p:xfrm>
          <a:off x="749300" y="1453515"/>
          <a:ext cx="10693400" cy="5039360"/>
        </p:xfrm>
        <a:graphic>
          <a:graphicData uri="http://schemas.openxmlformats.org/drawingml/2006/table">
            <a:tbl>
              <a:tblPr/>
              <a:tblGrid>
                <a:gridCol w="1956582">
                  <a:extLst>
                    <a:ext uri="{9D8B030D-6E8A-4147-A177-3AD203B41FA5}">
                      <a16:colId xmlns:a16="http://schemas.microsoft.com/office/drawing/2014/main" val="254834868"/>
                    </a:ext>
                  </a:extLst>
                </a:gridCol>
                <a:gridCol w="8736818">
                  <a:extLst>
                    <a:ext uri="{9D8B030D-6E8A-4147-A177-3AD203B41FA5}">
                      <a16:colId xmlns:a16="http://schemas.microsoft.com/office/drawing/2014/main" val="1286784367"/>
                    </a:ext>
                  </a:extLst>
                </a:gridCol>
              </a:tblGrid>
              <a:tr h="221687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주요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기능 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749660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Horse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말의 능력치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스피드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힘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지구력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근성</a:t>
                      </a:r>
                      <a:r>
                        <a:rPr lang="en-US" altLang="ko-KR" sz="2000" b="1" dirty="0"/>
                        <a:t>) </a:t>
                      </a:r>
                      <a:r>
                        <a:rPr lang="ko-KR" altLang="en-US" sz="2000" b="1" dirty="0"/>
                        <a:t>관리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이동 로직</a:t>
                      </a:r>
                      <a:r>
                        <a:rPr lang="en-US" altLang="ko-KR" sz="2000" b="1" dirty="0"/>
                        <a:t>: </a:t>
                      </a:r>
                      <a:r>
                        <a:rPr lang="ko-KR" altLang="en-US" sz="2000" b="1" dirty="0"/>
                        <a:t>품종별 특성과 구간별 가중치 계산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getter/setter, </a:t>
                      </a:r>
                      <a:r>
                        <a:rPr lang="ko-KR" altLang="en-US" sz="2000" b="1" dirty="0"/>
                        <a:t>위치 정보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랭크 저장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748409"/>
                  </a:ext>
                </a:extLst>
              </a:tr>
              <a:tr h="4446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능력치 성장 로직 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훈련 종류별 증가 수치 다름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체력 시스템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부상 확률 및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62027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플레이어 포함 말 </a:t>
                      </a:r>
                      <a:r>
                        <a:rPr lang="en-US" altLang="ko-KR" sz="2000" b="1" dirty="0"/>
                        <a:t>7</a:t>
                      </a:r>
                      <a:r>
                        <a:rPr lang="ko-KR" altLang="en-US" sz="2000" b="1" dirty="0"/>
                        <a:t>마리 생성 및 진행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레이스 상태 갱신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등수 판정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보상 로직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en-US" altLang="ko-KR" sz="2000" b="1" dirty="0" err="1"/>
                        <a:t>tie_breaker</a:t>
                      </a:r>
                      <a:r>
                        <a:rPr lang="en-US" altLang="ko-KR" sz="2000" b="1" dirty="0"/>
                        <a:t>(), </a:t>
                      </a:r>
                      <a:r>
                        <a:rPr lang="en-US" altLang="ko-KR" sz="2000" b="1" dirty="0" err="1"/>
                        <a:t>lap_time_set</a:t>
                      </a:r>
                      <a:r>
                        <a:rPr lang="en-US" altLang="ko-KR" sz="2000" b="1" dirty="0"/>
                        <a:t>() </a:t>
                      </a:r>
                      <a:r>
                        <a:rPr lang="ko-KR" altLang="en-US" sz="2000" b="1" dirty="0"/>
                        <a:t>등 핵심 알고리즘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701888"/>
                  </a:ext>
                </a:extLst>
              </a:tr>
              <a:tr h="4446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Canvas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맵 그리기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말 위치 출력 </a:t>
                      </a:r>
                      <a:r>
                        <a:rPr lang="en-US" altLang="ko-KR" sz="2000" b="1" dirty="0"/>
                        <a:t>(ASCII </a:t>
                      </a:r>
                      <a:r>
                        <a:rPr lang="ko-KR" altLang="en-US" sz="2000" b="1" dirty="0"/>
                        <a:t>아트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플레이어 말은 ‘★’</a:t>
                      </a:r>
                      <a:r>
                        <a:rPr lang="en-US" altLang="ko-KR" sz="2000" b="1" dirty="0"/>
                        <a:t>, CPU</a:t>
                      </a:r>
                      <a:r>
                        <a:rPr lang="ko-KR" altLang="en-US" sz="2000" b="1" dirty="0"/>
                        <a:t>는 랜덤 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68426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품종별 이름 리스트에서 중복 없이 </a:t>
                      </a:r>
                      <a:r>
                        <a:rPr lang="en-US" altLang="ko-KR" sz="2000" b="1" dirty="0"/>
                        <a:t>CPU </a:t>
                      </a:r>
                      <a:r>
                        <a:rPr lang="ko-KR" altLang="en-US" sz="2000" b="1" dirty="0"/>
                        <a:t>이름 생성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게임 시작 화면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말 선택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 err="1"/>
                        <a:t>훈련창</a:t>
                      </a:r>
                      <a:r>
                        <a:rPr lang="ko-KR" altLang="en-US" sz="2000" b="1" dirty="0"/>
                        <a:t> 및 정보 출력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000" b="1" dirty="0"/>
                        <a:t>- </a:t>
                      </a:r>
                      <a:r>
                        <a:rPr lang="ko-KR" altLang="en-US" sz="2000" b="1" dirty="0"/>
                        <a:t>키보드 입력 처리 및 </a:t>
                      </a:r>
                      <a:r>
                        <a:rPr lang="ko-KR" altLang="en-US" sz="2000" b="1" dirty="0" err="1"/>
                        <a:t>스탯창</a:t>
                      </a:r>
                      <a:r>
                        <a:rPr lang="ko-KR" altLang="en-US" sz="2000" b="1" dirty="0"/>
                        <a:t> </a:t>
                      </a:r>
                      <a:r>
                        <a:rPr lang="en-US" altLang="ko-KR" sz="2000" b="1" dirty="0"/>
                        <a:t>ASCII </a:t>
                      </a:r>
                      <a:r>
                        <a:rPr lang="ko-KR" altLang="en-US" sz="2000" b="1" dirty="0"/>
                        <a:t>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6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248A4-7641-C4AD-DB8E-F91C92F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0EB9-63A5-373F-A0FB-256EBC39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추가된 내용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시연 시 확인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DDC427-AF1A-92B9-37C5-B0C9D12EF8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게임을</a:t>
            </a:r>
            <a:r>
              <a:rPr lang="en-US" altLang="ko-KR" sz="3200" dirty="0"/>
              <a:t> main.cpp</a:t>
            </a:r>
            <a:r>
              <a:rPr lang="ko-KR" altLang="en-US" sz="3200" dirty="0"/>
              <a:t>과 </a:t>
            </a:r>
            <a:r>
              <a:rPr lang="en-US" altLang="ko-KR" sz="3200" dirty="0" err="1"/>
              <a:t>game.h</a:t>
            </a:r>
            <a:r>
              <a:rPr lang="ko-KR" altLang="en-US" sz="3200" dirty="0"/>
              <a:t>로 </a:t>
            </a:r>
            <a:r>
              <a:rPr lang="ko-KR" altLang="en-US" sz="3200" b="1" dirty="0"/>
              <a:t>역할분리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2. </a:t>
            </a:r>
            <a:r>
              <a:rPr lang="ko-KR" altLang="en-US" sz="3200" b="1" dirty="0"/>
              <a:t>튜토리얼 추가 </a:t>
            </a:r>
            <a:r>
              <a:rPr lang="en-US" altLang="ko-KR" sz="3200" dirty="0"/>
              <a:t>- </a:t>
            </a:r>
            <a:r>
              <a:rPr lang="en-US" altLang="ko-KR" sz="3200" dirty="0" err="1"/>
              <a:t>tutorial.h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3. </a:t>
            </a:r>
            <a:r>
              <a:rPr lang="ko-KR" altLang="en-US" sz="3200" dirty="0" err="1"/>
              <a:t>앤딩</a:t>
            </a:r>
            <a:r>
              <a:rPr lang="ko-KR" altLang="en-US" sz="3200" dirty="0"/>
              <a:t> 아스키 아트 파일 생성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final_reward.h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깔끔한 </a:t>
            </a:r>
            <a:r>
              <a:rPr lang="ko-KR" altLang="en-US" sz="3200" dirty="0" err="1"/>
              <a:t>랜더링을</a:t>
            </a:r>
            <a:r>
              <a:rPr lang="ko-KR" altLang="en-US" sz="3200" dirty="0"/>
              <a:t> 위한 </a:t>
            </a:r>
            <a:r>
              <a:rPr lang="en-US" altLang="ko-KR" sz="3200" dirty="0" err="1"/>
              <a:t>race_info.h</a:t>
            </a:r>
            <a:r>
              <a:rPr lang="en-US" altLang="ko-KR" sz="3200" dirty="0"/>
              <a:t> </a:t>
            </a:r>
            <a:r>
              <a:rPr lang="ko-KR" altLang="en-US" sz="3200" dirty="0"/>
              <a:t>파일 추가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899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B391-CC6C-91D2-A3E2-28DDA2200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31F9-C2B1-BF19-5DF8-4FCDD899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1998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개편된 </a:t>
            </a:r>
            <a:r>
              <a:rPr lang="ko-KR" altLang="en-US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이동로직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D44C43-5B84-5698-24AA-EC06F88198E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b="1" dirty="0"/>
              <a:t>🎯 이동 로직 개선 이유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기존에는 능력치가 낮을 경우 말이 한 칸도 못 움직이는 문제가 발생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b="1" dirty="0"/>
              <a:t>🎯 개선 방향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말의 스피드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스타일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해당 구간에서의 중요 능력치를 반영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말마다 스타일에 따라 중요 능력치와 구간별 보정이 다르게 적용됨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속도에 난수 요소와 </a:t>
            </a:r>
            <a:r>
              <a:rPr lang="ko-KR" altLang="en-US" sz="2000" b="1" dirty="0" err="1"/>
              <a:t>보정값을</a:t>
            </a:r>
            <a:r>
              <a:rPr lang="ko-KR" altLang="en-US" sz="2000" b="1" dirty="0"/>
              <a:t> 추가해 더 현실적이고 역동적인 이동이 가능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b="1" dirty="0"/>
              <a:t>💡 설계 포인트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구간별 </a:t>
            </a:r>
            <a:r>
              <a:rPr lang="ko-KR" altLang="en-US" sz="2000" b="1" dirty="0" err="1"/>
              <a:t>스탯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말의 스타일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경기 난이도 등 다양한 요소가 유기적으로 작용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- horse::move() </a:t>
            </a:r>
            <a:r>
              <a:rPr lang="ko-KR" altLang="en-US" sz="2000" b="1" dirty="0"/>
              <a:t>내부에 </a:t>
            </a:r>
            <a:r>
              <a:rPr lang="ko-KR" altLang="en-US" sz="2000" b="1" dirty="0" err="1"/>
              <a:t>캡슐화되어</a:t>
            </a:r>
            <a:r>
              <a:rPr lang="ko-KR" altLang="en-US" sz="2000" b="1" dirty="0"/>
              <a:t> 있어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외부에서는 단순히 ‘</a:t>
            </a:r>
            <a:r>
              <a:rPr lang="en-US" altLang="ko-KR" sz="2000" b="1" dirty="0"/>
              <a:t>move()’</a:t>
            </a:r>
            <a:r>
              <a:rPr lang="ko-KR" altLang="en-US" sz="2000" b="1" dirty="0"/>
              <a:t>만 호출</a:t>
            </a:r>
          </a:p>
        </p:txBody>
      </p:sp>
    </p:spTree>
    <p:extLst>
      <p:ext uri="{BB962C8B-B14F-4D97-AF65-F5344CB8AC3E}">
        <p14:creationId xmlns:p14="http://schemas.microsoft.com/office/powerpoint/2010/main" val="18738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4AE8-6473-24F2-B8DD-937DF3AC0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446B-58FA-F2BF-EF7E-2D75034F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등수 판정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&amp;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기록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081987-E5C1-1E8B-EEEE-9A48F01D61B4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0673615" cy="48021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b="1" dirty="0"/>
              <a:t>🏁 등수 판정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tie_breaker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결승선을 넘은 말 중 아직 순위</a:t>
            </a:r>
            <a:r>
              <a:rPr lang="en-US" altLang="ko-KR" sz="2000" dirty="0"/>
              <a:t>(rank)</a:t>
            </a:r>
            <a:r>
              <a:rPr lang="ko-KR" altLang="en-US" sz="2000" dirty="0"/>
              <a:t>가 없는 말을 대상으로 실행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b="1" dirty="0"/>
              <a:t>최종 도착 거리 </a:t>
            </a:r>
            <a:r>
              <a:rPr lang="en-US" altLang="ko-KR" sz="2000" b="1" dirty="0"/>
              <a:t>= </a:t>
            </a:r>
            <a:r>
              <a:rPr lang="ko-KR" altLang="en-US" sz="2000" b="1" dirty="0"/>
              <a:t>위치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소수점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도착 거리를 기준으로 내림차순 정렬하여 </a:t>
            </a:r>
            <a:r>
              <a:rPr lang="ko-KR" altLang="en-US" sz="2000" b="1" dirty="0" err="1"/>
              <a:t>동석차</a:t>
            </a:r>
            <a:r>
              <a:rPr lang="ko-KR" altLang="en-US" sz="2000" b="1" dirty="0"/>
              <a:t> 없이 정확한 순위 부여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위치 데이터와 내부 상태를 활용해 </a:t>
            </a:r>
            <a:r>
              <a:rPr lang="en-US" altLang="ko-KR" sz="2000" b="1" dirty="0"/>
              <a:t>Race </a:t>
            </a:r>
            <a:r>
              <a:rPr lang="ko-KR" altLang="en-US" sz="2000" b="1" dirty="0"/>
              <a:t>클래스 내에서 처리</a:t>
            </a:r>
            <a:r>
              <a:rPr lang="ko-KR" altLang="en-US" sz="2000" dirty="0"/>
              <a:t>됨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sz="2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2400" b="1" dirty="0"/>
              <a:t>💡 부가 기능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기록 출력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lap_time_set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실제 경기처럼 도착 시간을 표시해 몰입감을 높이기 위한 </a:t>
            </a:r>
            <a:r>
              <a:rPr lang="ko-KR" altLang="en-US" sz="2000" b="1" dirty="0"/>
              <a:t>연출용 기능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등수와 연동하여</a:t>
            </a:r>
            <a:r>
              <a:rPr lang="en-US" altLang="ko-KR" sz="2000" dirty="0"/>
              <a:t>, </a:t>
            </a:r>
            <a:r>
              <a:rPr lang="ko-KR" altLang="en-US" sz="2000" dirty="0"/>
              <a:t>말의 도착 거리와 도착 턴을 기반으로 ‘</a:t>
            </a:r>
            <a:r>
              <a:rPr lang="ko-KR" altLang="en-US" sz="2000" dirty="0" err="1"/>
              <a:t>기록’을</a:t>
            </a:r>
            <a:r>
              <a:rPr lang="ko-KR" altLang="en-US" sz="2000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10172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917</Words>
  <Application>Microsoft Office PowerPoint</Application>
  <PresentationFormat>와이드스크린</PresentationFormat>
  <Paragraphs>127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맑은 고딕</vt:lpstr>
      <vt:lpstr>Arial</vt:lpstr>
      <vt:lpstr>Office 테마</vt:lpstr>
      <vt:lpstr>H1 최종 발표</vt:lpstr>
      <vt:lpstr>프로젝트 주제 &amp; 개발 목표</vt:lpstr>
      <vt:lpstr>클래스 다이어그램</vt:lpstr>
      <vt:lpstr>객체지향 설계 원칙 적용 (1/2)</vt:lpstr>
      <vt:lpstr>객체지향 설계 원칙 적용 (2/2)</vt:lpstr>
      <vt:lpstr>프로그램 주요 기능</vt:lpstr>
      <vt:lpstr>추가된 내용 – 프로그램 시연 시 확인</vt:lpstr>
      <vt:lpstr>프로그램 주요 기능 – 개편된 이동로직</vt:lpstr>
      <vt:lpstr>프로그램 주요 기능 – 등수 판정 &amp; 기록</vt:lpstr>
      <vt:lpstr>역할 분담</vt:lpstr>
      <vt:lpstr>개발 중 겪은 문제 &amp; 해결 방법</vt:lpstr>
      <vt:lpstr>향후 개선 방향</vt:lpstr>
      <vt:lpstr>프로그램 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 k</dc:creator>
  <cp:lastModifiedBy>조홍준</cp:lastModifiedBy>
  <cp:revision>46</cp:revision>
  <dcterms:created xsi:type="dcterms:W3CDTF">2025-05-02T09:30:59Z</dcterms:created>
  <dcterms:modified xsi:type="dcterms:W3CDTF">2025-06-06T11:39:44Z</dcterms:modified>
</cp:coreProperties>
</file>