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7" r:id="rId12"/>
    <p:sldId id="268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7113" autoAdjust="0"/>
    <p:restoredTop sz="94660"/>
  </p:normalViewPr>
  <p:slideViewPr>
    <p:cSldViewPr>
      <p:cViewPr varScale="1">
        <p:scale>
          <a:sx n="70" d="100"/>
          <a:sy n="70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1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6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51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58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14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70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54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66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3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6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4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0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80CEDB-B5F9-4C79-98F3-9413BF0E019D}" type="datetimeFigureOut">
              <a:rPr lang="en-IN" smtClean="0"/>
              <a:pPr/>
              <a:t>24-08-2016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84273C-EB57-4CB4-9485-1BC4BFD2A6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454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7992888" cy="18002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DATA ANALYSIS ON EXTENT OF AIR POLLUTION IN BANGALORE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3848" y="3429000"/>
            <a:ext cx="5616624" cy="3071192"/>
          </a:xfrm>
        </p:spPr>
        <p:txBody>
          <a:bodyPr>
            <a:normAutofit/>
          </a:bodyPr>
          <a:lstStyle/>
          <a:p>
            <a:pPr algn="l"/>
            <a:r>
              <a:rPr lang="en-IN" sz="1600" dirty="0" smtClean="0"/>
              <a:t>					</a:t>
            </a:r>
          </a:p>
          <a:p>
            <a:pPr algn="l"/>
            <a:r>
              <a:rPr lang="en-IN" sz="1600" dirty="0"/>
              <a:t>	</a:t>
            </a:r>
            <a:r>
              <a:rPr lang="en-IN" sz="1600" dirty="0" smtClean="0"/>
              <a:t>				</a:t>
            </a:r>
          </a:p>
          <a:p>
            <a:pPr algn="l"/>
            <a:r>
              <a:rPr lang="en-IN" sz="1600" dirty="0"/>
              <a:t>	</a:t>
            </a:r>
            <a:r>
              <a:rPr lang="en-IN" sz="1600" dirty="0" smtClean="0"/>
              <a:t>				</a:t>
            </a:r>
          </a:p>
          <a:p>
            <a:pPr algn="l"/>
            <a:r>
              <a:rPr lang="en-IN" sz="1600" dirty="0"/>
              <a:t>	</a:t>
            </a:r>
            <a:r>
              <a:rPr lang="en-IN" sz="1600" dirty="0" smtClean="0"/>
              <a:t>				</a:t>
            </a:r>
          </a:p>
          <a:p>
            <a:pPr algn="l"/>
            <a:r>
              <a:rPr lang="en-IN" sz="1600" dirty="0"/>
              <a:t>	</a:t>
            </a:r>
            <a:r>
              <a:rPr lang="en-IN" sz="1600" dirty="0" smtClean="0"/>
              <a:t>				        </a:t>
            </a:r>
            <a:r>
              <a:rPr lang="en-IN" sz="1400" b="1" dirty="0" smtClean="0"/>
              <a:t>Ravi Vats  1MS14CS100</a:t>
            </a:r>
          </a:p>
          <a:p>
            <a:pPr algn="l"/>
            <a:r>
              <a:rPr lang="en-IN" sz="1400" b="1" dirty="0" smtClean="0"/>
              <a:t>					         Shikhar Srivastava 1MS14CS116</a:t>
            </a:r>
          </a:p>
          <a:p>
            <a:pPr algn="l"/>
            <a:r>
              <a:rPr lang="en-IN" sz="1400" b="1" dirty="0" smtClean="0"/>
              <a:t>					         Vibha Karanth  1MS14CS136</a:t>
            </a:r>
          </a:p>
          <a:p>
            <a:pPr algn="l"/>
            <a:r>
              <a:rPr lang="en-IN" sz="1400" b="1" dirty="0" smtClean="0"/>
              <a:t>					         Mipsa Patel 1MS14CS148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rial" pitchFamily="34" charset="0"/>
                <a:cs typeface="Arial" pitchFamily="34" charset="0"/>
              </a:rPr>
              <a:t>Prediction of AN level based on idnum Range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2420888"/>
            <a:ext cx="41529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91264" cy="1456267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itchFamily="34" charset="0"/>
                <a:cs typeface="Arial" pitchFamily="34" charset="0"/>
              </a:rPr>
              <a:t>Prediction of CO level based on idnum Range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488833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19256" cy="1456267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itchFamily="34" charset="0"/>
                <a:cs typeface="Arial" pitchFamily="34" charset="0"/>
              </a:rPr>
              <a:t>Prediction of NH</a:t>
            </a:r>
            <a:r>
              <a:rPr lang="en-IN" sz="32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 level based on idnum Range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416824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 to be met: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7772400" cy="2074169"/>
          </a:xfrm>
        </p:spPr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To obtain level of different pollutants and overall pollution of that area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Grade system that tells us overall pollution level for given idnum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"/>
            <a:ext cx="8435280" cy="5818976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THANK YOU</a:t>
            </a: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Objectives  Met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Plot </a:t>
            </a:r>
            <a:r>
              <a:rPr lang="en-IN" dirty="0">
                <a:latin typeface="Arial" pitchFamily="34" charset="0"/>
                <a:cs typeface="Arial" pitchFamily="34" charset="0"/>
              </a:rPr>
              <a:t>of levels of 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different pollutants versus idnum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To obtain linear and polynomial regression curve </a:t>
            </a:r>
            <a:r>
              <a:rPr lang="en-IN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CO</a:t>
            </a:r>
            <a:r>
              <a:rPr lang="en-IN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en-IN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versus idnum.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Linear regression curves </a:t>
            </a:r>
            <a:r>
              <a:rPr lang="en-IN" dirty="0">
                <a:latin typeface="Arial" pitchFamily="34" charset="0"/>
                <a:cs typeface="Arial" pitchFamily="34" charset="0"/>
              </a:rPr>
              <a:t>for other pollutants AN, CO,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NH3.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Prediction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dirty="0">
                <a:latin typeface="Arial" pitchFamily="34" charset="0"/>
                <a:cs typeface="Arial" pitchFamily="34" charset="0"/>
              </a:rPr>
              <a:t>CO</a:t>
            </a:r>
            <a:r>
              <a:rPr lang="en-IN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IN" dirty="0">
                <a:latin typeface="Arial" pitchFamily="34" charset="0"/>
                <a:cs typeface="Arial" pitchFamily="34" charset="0"/>
              </a:rPr>
              <a:t> level based on idnum value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with respect to </a:t>
            </a:r>
            <a:r>
              <a:rPr lang="en-IN" dirty="0">
                <a:latin typeface="Arial" pitchFamily="34" charset="0"/>
                <a:cs typeface="Arial" pitchFamily="34" charset="0"/>
              </a:rPr>
              <a:t>linear and polynomial regression, polynomial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regression being better.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Prediction 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different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CO2 levels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for a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range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idnum values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3600" dirty="0" smtClean="0">
                <a:latin typeface="Arial" pitchFamily="34" charset="0"/>
                <a:cs typeface="Arial" pitchFamily="34" charset="0"/>
              </a:rPr>
            </a:br>
            <a:r>
              <a:rPr lang="en-IN" sz="3600" dirty="0" smtClean="0">
                <a:latin typeface="Arial" pitchFamily="34" charset="0"/>
                <a:cs typeface="Arial" pitchFamily="34" charset="0"/>
              </a:rPr>
              <a:t>Plot of levels of  different pollutants versus idnum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2348881"/>
            <a:ext cx="82192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itchFamily="34" charset="0"/>
                <a:cs typeface="Arial" pitchFamily="34" charset="0"/>
              </a:rPr>
              <a:t>Linear Regression:CO</a:t>
            </a:r>
            <a:r>
              <a:rPr lang="en-IN" sz="3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 versus idnum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051720" y="2276872"/>
            <a:ext cx="50006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3600" dirty="0" smtClean="0">
                <a:latin typeface="Arial" pitchFamily="34" charset="0"/>
                <a:cs typeface="Arial" pitchFamily="34" charset="0"/>
              </a:rPr>
            </a:br>
            <a:r>
              <a:rPr lang="en-IN" sz="3600" dirty="0" smtClean="0">
                <a:latin typeface="Arial" pitchFamily="34" charset="0"/>
                <a:cs typeface="Arial" pitchFamily="34" charset="0"/>
              </a:rPr>
              <a:t>Polynomial Regression:CO</a:t>
            </a:r>
            <a:r>
              <a:rPr lang="en-IN" sz="36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IN" sz="3600" dirty="0" smtClean="0">
                <a:latin typeface="Arial" pitchFamily="34" charset="0"/>
                <a:cs typeface="Arial" pitchFamily="34" charset="0"/>
              </a:rPr>
              <a:t> versus idnum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123728" y="2348880"/>
            <a:ext cx="50006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itchFamily="34" charset="0"/>
                <a:cs typeface="Arial" pitchFamily="34" charset="0"/>
              </a:rPr>
              <a:t>Linear Regression: AN versus idnum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266950" y="2275681"/>
            <a:ext cx="41529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itchFamily="34" charset="0"/>
                <a:cs typeface="Arial" pitchFamily="34" charset="0"/>
              </a:rPr>
              <a:t>Linear Regression: CO versus idnum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55776" y="2348880"/>
            <a:ext cx="41529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atin typeface="Arial" pitchFamily="34" charset="0"/>
                <a:cs typeface="Arial" pitchFamily="34" charset="0"/>
              </a:rPr>
              <a:t>Linear Regression:NH</a:t>
            </a:r>
            <a:r>
              <a:rPr lang="en-IN" sz="3200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IN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versus idnum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7992888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3200" dirty="0" smtClean="0">
                <a:latin typeface="Arial" pitchFamily="34" charset="0"/>
                <a:cs typeface="Arial" pitchFamily="34" charset="0"/>
              </a:rPr>
            </a:br>
            <a:r>
              <a:rPr lang="en-IN" sz="3200" dirty="0" smtClean="0">
                <a:latin typeface="Arial" pitchFamily="34" charset="0"/>
                <a:cs typeface="Arial" pitchFamily="34" charset="0"/>
              </a:rPr>
              <a:t>Prediction of CO</a:t>
            </a:r>
            <a:r>
              <a:rPr lang="en-IN" sz="3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IN" sz="3200" dirty="0" smtClean="0">
                <a:latin typeface="Arial" pitchFamily="34" charset="0"/>
                <a:cs typeface="Arial" pitchFamily="34" charset="0"/>
              </a:rPr>
              <a:t> level based on idnum Range</a:t>
            </a:r>
            <a:endParaRPr lang="en-IN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06420" y="2141538"/>
            <a:ext cx="7509995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102</TotalTime>
  <Words>89</Words>
  <Application>Microsoft Office PowerPoint</Application>
  <PresentationFormat>On-screen Show 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DATA ANALYSIS ON EXTENT OF AIR POLLUTION IN BANGALORE</vt:lpstr>
      <vt:lpstr>Objectives  Met</vt:lpstr>
      <vt:lpstr> Plot of levels of  different pollutants versus idnum </vt:lpstr>
      <vt:lpstr>Linear Regression:CO2 versus idnum</vt:lpstr>
      <vt:lpstr> Polynomial Regression:CO2 versus idnum </vt:lpstr>
      <vt:lpstr>Linear Regression: AN versus idnum</vt:lpstr>
      <vt:lpstr>Linear Regression: CO versus idnum</vt:lpstr>
      <vt:lpstr>Linear Regression:NH3 versus idnum</vt:lpstr>
      <vt:lpstr> Prediction of CO2 level based on idnum Range</vt:lpstr>
      <vt:lpstr>Prediction of AN level based on idnum Range</vt:lpstr>
      <vt:lpstr>Prediction of CO level based on idnum Range</vt:lpstr>
      <vt:lpstr>Prediction of NH3 level based on idnum Range</vt:lpstr>
      <vt:lpstr>Objectives to be met:</vt:lpstr>
      <vt:lpstr>THANK YOU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EXTENT OF AIR POLLUTION IN BANGALORE</dc:title>
  <dc:creator>Vibha</dc:creator>
  <cp:lastModifiedBy>Ravi Vats</cp:lastModifiedBy>
  <cp:revision>13</cp:revision>
  <dcterms:created xsi:type="dcterms:W3CDTF">2016-08-24T14:45:33Z</dcterms:created>
  <dcterms:modified xsi:type="dcterms:W3CDTF">2016-08-24T17:03:05Z</dcterms:modified>
</cp:coreProperties>
</file>