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0658-111B-4FBB-9CEE-41463B0C5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2AA7C-7988-43E4-AD65-FAE9C2CD3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42F2C-BBFA-4F6E-976E-E7D7EC50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B18C-EB4C-429F-AC6E-5620DDDD5F04}" type="datetimeFigureOut">
              <a:rPr lang="en-GB" smtClean="0"/>
              <a:t>30/03/2019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087-C601-4D98-B8A5-11BBB7AEE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B97B1-64DD-4032-8781-8624749F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52DC-1612-49D1-8D26-A3EA5BF17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10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DCF0-8654-480C-94A0-3D0F39E9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284FE-AD11-49E0-B629-5FB711039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6AA2C-3D96-43B9-BA11-4ACEB3EB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B18C-EB4C-429F-AC6E-5620DDDD5F04}" type="datetimeFigureOut">
              <a:rPr lang="en-GB" smtClean="0"/>
              <a:t>30/03/2019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AE88E-2BF6-4012-9D66-22BFF12D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3AFEE-6D69-4460-8829-88B705AC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52DC-1612-49D1-8D26-A3EA5BF17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51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5F9AB-D095-4B7C-989A-BBC98A731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80278-5F73-4960-9E2C-16EFB05E7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50A37-D49D-44F4-AB23-D92314792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B18C-EB4C-429F-AC6E-5620DDDD5F04}" type="datetimeFigureOut">
              <a:rPr lang="en-GB" smtClean="0"/>
              <a:t>30/03/2019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EEA28-D62C-4876-A83B-D29A9A13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3A680-B947-41CE-933B-1AE45859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52DC-1612-49D1-8D26-A3EA5BF17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18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59B3-C18C-4CDA-8909-582C7103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4505D-EEC7-48ED-A7D2-171159B09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B4D98-2E81-4547-8F74-C8935233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B18C-EB4C-429F-AC6E-5620DDDD5F04}" type="datetimeFigureOut">
              <a:rPr lang="en-GB" smtClean="0"/>
              <a:t>30/03/2019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3D84E-718C-48C4-9C16-BBBDC28A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9477A-3795-4DED-8DFD-484A6B01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52DC-1612-49D1-8D26-A3EA5BF17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2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F264-29F8-4C45-9064-51B45AD76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C8825-4B97-496A-8DCA-4A5A6D7CC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9401-B1F7-42DD-9B48-03E01764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B18C-EB4C-429F-AC6E-5620DDDD5F04}" type="datetimeFigureOut">
              <a:rPr lang="en-GB" smtClean="0"/>
              <a:t>30/03/2019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0AB11-4C13-48F4-A76C-12978B79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372E-6BE0-4953-8C2E-7902AB21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52DC-1612-49D1-8D26-A3EA5BF17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31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9C58-767C-4DE4-9172-8A5BE1B8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1F045-3588-4DE8-B538-A30DB7DA4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B2593-AF0F-45DB-B38F-A55A77A23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1063F-4493-46C8-84D2-7E2BB660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B18C-EB4C-429F-AC6E-5620DDDD5F04}" type="datetimeFigureOut">
              <a:rPr lang="en-GB" smtClean="0"/>
              <a:t>30/03/2019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8CC9B-F35F-40B9-81AF-17DEF33B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1B238-2721-4B65-80D3-38928B87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52DC-1612-49D1-8D26-A3EA5BF17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47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46104-09D2-4F2E-A276-DB32F5022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3A81D-CBD4-4BCF-AF92-6A6C0262C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4077B-6572-48EC-94E8-D87360A51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0D3C1-9436-4031-842B-CA2158548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DFBA0-7069-4BDA-903D-1F17E80B3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1274DF-C9DF-4316-9F68-B6AA0E00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B18C-EB4C-429F-AC6E-5620DDDD5F04}" type="datetimeFigureOut">
              <a:rPr lang="en-GB" smtClean="0"/>
              <a:t>30/03/2019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64A09C-EF5E-4563-ABC4-94FBFB20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DC05A9-A381-4946-9C13-EFEE291D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52DC-1612-49D1-8D26-A3EA5BF17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46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D585C-170B-4E20-A5B1-F7BE26C38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B75FD-86CB-45CE-BF97-64CB0C2F1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B18C-EB4C-429F-AC6E-5620DDDD5F04}" type="datetimeFigureOut">
              <a:rPr lang="en-GB" smtClean="0"/>
              <a:t>30/03/2019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8776E-05C7-42CA-A500-4C1B3D52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E6A1C-2DE0-40AD-87E5-900E57F9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52DC-1612-49D1-8D26-A3EA5BF17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85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DD189-CC26-4C97-B9DA-2F1FEF70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B18C-EB4C-429F-AC6E-5620DDDD5F04}" type="datetimeFigureOut">
              <a:rPr lang="en-GB" smtClean="0"/>
              <a:t>30/03/2019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2370C-A8A6-48E0-B7FC-5B53A5B1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5AB61-19CE-416B-9176-63FC96CB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52DC-1612-49D1-8D26-A3EA5BF17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23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FB098-9165-4B0C-9EF9-A1D53FBB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E1202-2103-4B34-99E7-E91B2207E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ADF32-4182-4BA2-BE38-5134A1D90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EF784-1765-4C8D-883A-4DF47E2B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B18C-EB4C-429F-AC6E-5620DDDD5F04}" type="datetimeFigureOut">
              <a:rPr lang="en-GB" smtClean="0"/>
              <a:t>30/03/2019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BB291-ACA4-4562-B8AC-8E7EA4D1E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A2F09-7472-48B8-BFB3-F62C86E8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52DC-1612-49D1-8D26-A3EA5BF17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58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1746-D583-492C-ADA6-885C558A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608E7-062E-4A89-ACE8-332E8BA71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BD000-E263-4271-95CF-13F9A25BF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24B40-FA68-4EC9-9970-128E18B7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B18C-EB4C-429F-AC6E-5620DDDD5F04}" type="datetimeFigureOut">
              <a:rPr lang="en-GB" smtClean="0"/>
              <a:t>30/03/2019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FD90A-89F2-4CF4-828E-DE050A68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ECF48-4C47-42CC-9400-C29D2B35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52DC-1612-49D1-8D26-A3EA5BF17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49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59A3C2-3B05-4EF7-9C92-A71CB5385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0EE74-5234-4D7A-9E81-0BE0576F5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817EB-2A02-4B53-928D-D90401F5C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DB18C-EB4C-429F-AC6E-5620DDDD5F04}" type="datetimeFigureOut">
              <a:rPr lang="en-GB" smtClean="0"/>
              <a:t>30/03/2019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86B53-6B35-44D1-9D4F-CCA00F49C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C75A-B2B8-423C-ADB4-D7EE7BDB0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D52DC-1612-49D1-8D26-A3EA5BF177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73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0F1C3F-E925-467C-82D8-202AEF84F212}"/>
              </a:ext>
            </a:extLst>
          </p:cNvPr>
          <p:cNvSpPr txBox="1"/>
          <p:nvPr/>
        </p:nvSpPr>
        <p:spPr>
          <a:xfrm>
            <a:off x="1198485" y="417250"/>
            <a:ext cx="998737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AGGREGATION: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Average of all sensors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Resampling from daily to hourly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IMPUTATION (</a:t>
            </a:r>
            <a:r>
              <a:rPr lang="en-GB" dirty="0" err="1"/>
              <a:t>na’s</a:t>
            </a:r>
            <a:r>
              <a:rPr lang="en-GB" dirty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FEATURE ENGINNERING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Smoothing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Weekday dummies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Hour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Air quality index: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Formula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TRAIN AND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How we divide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Measure of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Linear modelling (RIDGE)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Variable importance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CONCLUSION	</a:t>
            </a:r>
          </a:p>
        </p:txBody>
      </p:sp>
    </p:spTree>
    <p:extLst>
      <p:ext uri="{BB962C8B-B14F-4D97-AF65-F5344CB8AC3E}">
        <p14:creationId xmlns:p14="http://schemas.microsoft.com/office/powerpoint/2010/main" val="88456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Pinto</dc:creator>
  <cp:lastModifiedBy>Gabriele Pinto</cp:lastModifiedBy>
  <cp:revision>2</cp:revision>
  <dcterms:created xsi:type="dcterms:W3CDTF">2019-03-30T10:07:13Z</dcterms:created>
  <dcterms:modified xsi:type="dcterms:W3CDTF">2019-03-30T11:00:39Z</dcterms:modified>
</cp:coreProperties>
</file>