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Funnel Sans" panose="020B0604020202020204" charset="0"/>
      <p:regular r:id="rId10"/>
    </p:embeddedFont>
    <p:embeddedFont>
      <p:font typeface="Mona Sans Semi Bold" panose="020B0604020202020204" charset="0"/>
      <p:regular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11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936" y="1348252"/>
            <a:ext cx="7556421" cy="2070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Social Brand Monitor: See Your Product Reviews &amp; Compare Competitors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94A17-8471-E57F-720E-D9118A69E1D8}"/>
              </a:ext>
            </a:extLst>
          </p:cNvPr>
          <p:cNvSpPr txBox="1"/>
          <p:nvPr/>
        </p:nvSpPr>
        <p:spPr>
          <a:xfrm>
            <a:off x="914400" y="5844746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Prepared by :- Hitesh Jangir</a:t>
            </a:r>
          </a:p>
        </p:txBody>
      </p:sp>
      <p:pic>
        <p:nvPicPr>
          <p:cNvPr id="5" name="Picture 4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62B81B50-B871-D0E8-C98D-763813E1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" y="2241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67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2917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was built using a modern, full-stack combination of technologies for the frontend, backend, database, and machine learning components.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498527" y="3136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7180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Interactive user interfaces.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602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 Router: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Client-side navigation.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024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Axios: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HTTP requests to API.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498527" y="5192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5773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MongoDB: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Flexible NoSQL document database.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304258" y="3136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37180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FastAPI</a:t>
            </a: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Fast Python web framework.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6321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JWT: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Secure token-based authentication.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304258" y="5555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99521" y="61362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Yolo: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Training models.</a:t>
            </a:r>
            <a:endParaRPr lang="en-US" sz="1750" dirty="0"/>
          </a:p>
        </p:txBody>
      </p:sp>
      <p:pic>
        <p:nvPicPr>
          <p:cNvPr id="20" name="Picture 19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D25C3C22-64BB-966A-58EE-AD73A9E8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8528E5D-F244-BBAE-06CE-04AC49399F25}"/>
              </a:ext>
            </a:extLst>
          </p:cNvPr>
          <p:cNvSpPr/>
          <p:nvPr/>
        </p:nvSpPr>
        <p:spPr>
          <a:xfrm>
            <a:off x="0" y="7673546"/>
            <a:ext cx="14630400" cy="517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764BADC-97C0-7456-0ADB-051CF03F6440}"/>
              </a:ext>
            </a:extLst>
          </p:cNvPr>
          <p:cNvSpPr/>
          <p:nvPr/>
        </p:nvSpPr>
        <p:spPr>
          <a:xfrm>
            <a:off x="7591901" y="41409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BeautifulSoup</a:t>
            </a: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Web Scrapping.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236" y="583168"/>
            <a:ext cx="8340447" cy="662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What Social Brand Monitor Does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2236" y="1670090"/>
            <a:ext cx="1314592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Our Social Brand Monitor is an AI-powered platform designed to cut through the noise, providing actionable insights from the vast ocean of online data.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42236" y="2587109"/>
            <a:ext cx="6466880" cy="2424589"/>
          </a:xfrm>
          <a:prstGeom prst="roundRect">
            <a:avLst>
              <a:gd name="adj" fmla="val 3674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961906" y="2806779"/>
            <a:ext cx="636270" cy="636270"/>
          </a:xfrm>
          <a:prstGeom prst="roundRect">
            <a:avLst>
              <a:gd name="adj" fmla="val 1436982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28" y="2945963"/>
            <a:ext cx="286226" cy="35790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61906" y="3655100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Real-time Collection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961906" y="4113609"/>
            <a:ext cx="602753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Aggregates reviews and mentions from social media, blogs, forums, and major review sites instantly.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7421166" y="2587109"/>
            <a:ext cx="6466999" cy="2424589"/>
          </a:xfrm>
          <a:prstGeom prst="roundRect">
            <a:avLst>
              <a:gd name="adj" fmla="val 3674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Shape 7"/>
          <p:cNvSpPr/>
          <p:nvPr/>
        </p:nvSpPr>
        <p:spPr>
          <a:xfrm>
            <a:off x="7640836" y="2806779"/>
            <a:ext cx="636270" cy="636270"/>
          </a:xfrm>
          <a:prstGeom prst="roundRect">
            <a:avLst>
              <a:gd name="adj" fmla="val 1436982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858" y="2945963"/>
            <a:ext cx="286226" cy="357902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40836" y="3655100"/>
            <a:ext cx="2870597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AI-Powered Sentiment</a:t>
            </a:r>
            <a:endParaRPr lang="en-US" sz="2050" dirty="0"/>
          </a:p>
        </p:txBody>
      </p:sp>
      <p:sp>
        <p:nvSpPr>
          <p:cNvPr id="13" name="Text 9"/>
          <p:cNvSpPr/>
          <p:nvPr/>
        </p:nvSpPr>
        <p:spPr>
          <a:xfrm>
            <a:off x="7640836" y="4113609"/>
            <a:ext cx="6027658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Analyzes sentiment (positive, negative, neutral) to provide nuanced insights into public perception.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742236" y="5223748"/>
            <a:ext cx="6466880" cy="2424589"/>
          </a:xfrm>
          <a:prstGeom prst="roundRect">
            <a:avLst>
              <a:gd name="adj" fmla="val 3674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Shape 11"/>
          <p:cNvSpPr/>
          <p:nvPr/>
        </p:nvSpPr>
        <p:spPr>
          <a:xfrm>
            <a:off x="961906" y="5443418"/>
            <a:ext cx="636270" cy="636270"/>
          </a:xfrm>
          <a:prstGeom prst="roundRect">
            <a:avLst>
              <a:gd name="adj" fmla="val 1436982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928" y="5582603"/>
            <a:ext cx="286226" cy="357902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61906" y="6291739"/>
            <a:ext cx="2652236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Competitor Tracking</a:t>
            </a:r>
            <a:endParaRPr lang="en-US" sz="2050" dirty="0"/>
          </a:p>
        </p:txBody>
      </p:sp>
      <p:sp>
        <p:nvSpPr>
          <p:cNvPr id="18" name="Text 13"/>
          <p:cNvSpPr/>
          <p:nvPr/>
        </p:nvSpPr>
        <p:spPr>
          <a:xfrm>
            <a:off x="961906" y="6750248"/>
            <a:ext cx="602753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Monitors competitor brands for benchmarking and helps refine your market strategy.</a:t>
            </a:r>
            <a:endParaRPr lang="en-US" sz="1650" dirty="0"/>
          </a:p>
        </p:txBody>
      </p:sp>
      <p:sp>
        <p:nvSpPr>
          <p:cNvPr id="19" name="Shape 14"/>
          <p:cNvSpPr/>
          <p:nvPr/>
        </p:nvSpPr>
        <p:spPr>
          <a:xfrm>
            <a:off x="7421166" y="5223748"/>
            <a:ext cx="6466999" cy="2424589"/>
          </a:xfrm>
          <a:prstGeom prst="roundRect">
            <a:avLst>
              <a:gd name="adj" fmla="val 3674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Shape 15"/>
          <p:cNvSpPr/>
          <p:nvPr/>
        </p:nvSpPr>
        <p:spPr>
          <a:xfrm>
            <a:off x="7640836" y="5443418"/>
            <a:ext cx="636270" cy="636270"/>
          </a:xfrm>
          <a:prstGeom prst="roundRect">
            <a:avLst>
              <a:gd name="adj" fmla="val 1436982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858" y="5582603"/>
            <a:ext cx="286226" cy="357902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40836" y="6291739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Visual Dashboards</a:t>
            </a:r>
            <a:endParaRPr lang="en-US" sz="2050" dirty="0"/>
          </a:p>
        </p:txBody>
      </p:sp>
      <p:sp>
        <p:nvSpPr>
          <p:cNvPr id="23" name="Text 17"/>
          <p:cNvSpPr/>
          <p:nvPr/>
        </p:nvSpPr>
        <p:spPr>
          <a:xfrm>
            <a:off x="7640836" y="6750248"/>
            <a:ext cx="6027658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Offers intuitive dashboards showing mention volume, reach, and trending topics at a glance.</a:t>
            </a:r>
            <a:endParaRPr lang="en-US" sz="16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068CE5-52EA-E505-C8C7-361128A0CFC3}"/>
              </a:ext>
            </a:extLst>
          </p:cNvPr>
          <p:cNvSpPr/>
          <p:nvPr/>
        </p:nvSpPr>
        <p:spPr>
          <a:xfrm>
            <a:off x="0" y="7760042"/>
            <a:ext cx="14630400" cy="4695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11C5EDB5-3DCE-BD5C-8480-566FF6307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39800" y="-2546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28725"/>
            <a:ext cx="64986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Key Features &amp; Benefits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04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Sentiment Analysis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085624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Understand how customers truly feel about your product with granular insights into positive, negative, and neutral feedback.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64048"/>
            <a:ext cx="32446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Influencer Identification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93790" y="5345192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Discover key voices and discussion leaders shaping your brand’s perception and engage them effectively.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856321" y="2504480"/>
            <a:ext cx="33424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Competitor Comparison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56321" y="3085624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Benchmark your brand's performance against rivals, identifying strengths and weaknesses in real time.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56321" y="476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Custom Reports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4856321" y="5345192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Tailor insights for diverse stakeholders with branded, easy-to-understand visuals and data exports.</a:t>
            </a:r>
            <a:endParaRPr lang="en-US" sz="1750" dirty="0"/>
          </a:p>
        </p:txBody>
      </p:sp>
      <p:pic>
        <p:nvPicPr>
          <p:cNvPr id="12" name="Picture 11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D3D3E4F8-8425-6A90-FEA5-01B52A173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" y="2241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7837"/>
            <a:ext cx="96069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Real-World Impact: Case Snapshot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50244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2404348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177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Crisis Response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2667476"/>
            <a:ext cx="97781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Users report improved crisis response by detecting negative reviews early, preventing escalation.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241953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793790" y="3370540"/>
            <a:ext cx="4347567" cy="1669852"/>
          </a:xfrm>
          <a:prstGeom prst="roundRect">
            <a:avLst>
              <a:gd name="adj" fmla="val 5705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006096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3597354"/>
            <a:ext cx="32040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Enhanced Engagement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087773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Companies using competitor tracking achieve 15% higher engagement by adapting strategies faster.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025152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793790" y="5153739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789295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380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Boosted Loyalty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5870972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AI-powered alerts enable proactive customer engagement, leading to significant boosts in brand loyalty.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70787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These tangible results underscore the power of data-driven insights in today's competitive landscape.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EE426-A679-2356-7F8D-EC345F196613}"/>
              </a:ext>
            </a:extLst>
          </p:cNvPr>
          <p:cNvSpPr/>
          <p:nvPr/>
        </p:nvSpPr>
        <p:spPr>
          <a:xfrm>
            <a:off x="0" y="7760042"/>
            <a:ext cx="14630400" cy="4695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85119FD7-7C1C-FBD5-A707-C25802D64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9800" y="2241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6280" y="1005602"/>
            <a:ext cx="7711440" cy="1278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Future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Scope:-</a:t>
            </a:r>
          </a:p>
        </p:txBody>
      </p:sp>
      <p:sp>
        <p:nvSpPr>
          <p:cNvPr id="4" name="Text 1"/>
          <p:cNvSpPr/>
          <p:nvPr/>
        </p:nvSpPr>
        <p:spPr>
          <a:xfrm>
            <a:off x="716280" y="2591514"/>
            <a:ext cx="7711440" cy="4822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indent="-685800">
              <a:lnSpc>
                <a:spcPts val="69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Multimodal Analysis</a:t>
            </a:r>
          </a:p>
          <a:p>
            <a:pPr marL="685800" indent="-685800">
              <a:lnSpc>
                <a:spcPts val="69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Advanced Sentiment &amp; Emotion Detection</a:t>
            </a:r>
          </a:p>
          <a:p>
            <a:pPr marL="685800" indent="-685800">
              <a:lnSpc>
                <a:spcPts val="69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Fake News &amp; Competitor Analysis</a:t>
            </a:r>
          </a:p>
          <a:p>
            <a:pPr marL="685800" indent="-685800">
              <a:lnSpc>
                <a:spcPts val="69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Geographical Insights</a:t>
            </a:r>
          </a:p>
          <a:p>
            <a:pPr marL="685800" indent="-685800">
              <a:lnSpc>
                <a:spcPts val="69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pPr marL="685800" indent="-685800">
              <a:lnSpc>
                <a:spcPts val="6900"/>
              </a:lnSpc>
              <a:buFont typeface="Arial" panose="020B0604020202020204" pitchFamily="34" charset="0"/>
              <a:buChar char="•"/>
            </a:pPr>
            <a:endParaRPr lang="en-US" sz="5550" dirty="0"/>
          </a:p>
        </p:txBody>
      </p:sp>
      <p:pic>
        <p:nvPicPr>
          <p:cNvPr id="7" name="Picture 6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FC590C25-3A22-A941-471F-72EB43343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" y="2241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572"/>
            <a:ext cx="13042821" cy="2126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700"/>
              </a:lnSpc>
              <a:buNone/>
            </a:pPr>
            <a:r>
              <a:rPr lang="en-US" sz="133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Thank You</a:t>
            </a:r>
            <a:endParaRPr lang="en-US" sz="13350" dirty="0"/>
          </a:p>
        </p:txBody>
      </p:sp>
      <p:pic>
        <p:nvPicPr>
          <p:cNvPr id="3" name="Picture 2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E195FB9E-0E8A-A62D-07F4-A81D41B3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" y="2241"/>
            <a:ext cx="990600" cy="99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38838F-A458-8E59-A752-E09489C10D14}"/>
              </a:ext>
            </a:extLst>
          </p:cNvPr>
          <p:cNvSpPr/>
          <p:nvPr/>
        </p:nvSpPr>
        <p:spPr>
          <a:xfrm>
            <a:off x="2241" y="7779657"/>
            <a:ext cx="14628158" cy="40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370</Words>
  <Application>Microsoft Office PowerPoint</Application>
  <PresentationFormat>Custom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Montserrat</vt:lpstr>
      <vt:lpstr>Mona Sans Semi Bold</vt:lpstr>
      <vt:lpstr>Roboto Medium</vt:lpstr>
      <vt:lpstr>Arial</vt:lpstr>
      <vt:lpstr>Funnel Sans</vt:lpstr>
      <vt:lpstr>Bricolage Grotesque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Hitesh</dc:creator>
  <cp:lastModifiedBy>Vidyadhar</cp:lastModifiedBy>
  <cp:revision>2</cp:revision>
  <dcterms:created xsi:type="dcterms:W3CDTF">2025-08-19T14:27:21Z</dcterms:created>
  <dcterms:modified xsi:type="dcterms:W3CDTF">2025-08-20T09:04:48Z</dcterms:modified>
</cp:coreProperties>
</file>