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204192" cy="8698992" type="custom"/>
  <p:notesSz cx="6858000" cy="9144000"/>
  <p:defaultTextStyle>
    <a:defPPr defTabSz="914400">
      <a:defRPr lang="en-US" dirty="0"/>
    </a:defPPr>
    <a:lvl1pPr marL="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rtl="0" algn="l" defTabSz="91440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/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Relationship Id="rId10" Type="http://schemas.openxmlformats.org/officeDocument/2006/relationships/slide" Target="slides/slide5.xml" /><Relationship Id="rId11" Type="http://schemas.openxmlformats.org/officeDocument/2006/relationships/slide" Target="slides/slide6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anchor="b" wrap="square"/>
          <a:lstStyle>
            <a:lvl1pPr algn="ctr"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pPr/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1850" y="1709738"/>
            <a:ext cx="10515600" cy="2852737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60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1850" y="4589463"/>
            <a:ext cx="10515600" cy="1500187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2400" dirty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 dirty="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 dirty="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 dirty="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anchor="b" wrap="square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anchor="b" wrap="square"/>
          <a:lstStyle>
            <a:lvl1pPr>
              <a:defRPr sz="3200" dirty="0"/>
            </a:lvl1pPr>
          </a:lstStyle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pPr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pPr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>
            <a:normAutofit/>
          </a:bodyPr>
          <a:lstStyle/>
          <a:p>
            <a:pPr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wrap="square">
            <a:normAutofit/>
          </a:bodyPr>
          <a:lstStyle/>
          <a:p>
            <a:pPr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D4630D1D-EC81-4D12-BBAE-7AD5C46FE905}" type="datetimeFigureOut">
              <a:rPr lang="en-US" dirty="0"/>
              <a:t>7/8/2015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lIns="91440" tIns="45720" rIns="91440" bIns="45720" anchor="ctr" wrap="square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/>
            <a:fld id="{E1CC4C9C-B29E-4E68-9F89-CA7A1621DE94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rtl="0" algn="l" defTabSz="91440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rtl="0" algn="l" defTabSz="91440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rtl="0" algn="l" defTabSz="91440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rtl="0" algn="l" defTabSz="91440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914400"/>
            <a:ext cx="12204192" cy="68701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914400"/>
            <a:ext cx="12204192" cy="68701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495300"/>
            <a:ext cx="12204192" cy="77083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381000"/>
            <a:ext cx="12204192" cy="79369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914400"/>
            <a:ext cx="12204192" cy="68701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lum/>
          </a:blip>
          <a:srcRect/>
          <a:stretch>
            <a:fillRect/>
          </a:stretch>
        </p:blipFill>
        <p:spPr bwMode="white">
          <a:xfrm rot="0">
            <a:off x="0" y="0"/>
            <a:ext cx="12204192" cy="8698992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Essential Presentation</Application>
  <Characters>0</Characters>
  <Lines>0</Lines>
  <MMClips>0</MMClips>
  <Notes>0</Notes>
  <Pages>0</Pages>
  <Paragraphs>0</Paragraphs>
  <HiddenSlides>0</HiddenSlides>
  <LinksUpToDate>false</LinksUpToDate>
  <ScaleCrop>false</ScaleCrop>
  <Slides>0</Slides>
  <TotalTime>0</TotalTime>
  <Words>0</Words>
  <AppVersion>12.0000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terms:modified xsi:type="dcterms:W3CDTF">2025-08-08T08:23:57Z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/>
</file>