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9" autoAdjust="0"/>
    <p:restoredTop sz="94660"/>
  </p:normalViewPr>
  <p:slideViewPr>
    <p:cSldViewPr snapToGrid="0">
      <p:cViewPr varScale="1">
        <p:scale>
          <a:sx n="45" d="100"/>
          <a:sy n="45" d="100"/>
        </p:scale>
        <p:origin x="5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2DAD161-9634-44B2-8493-C977E3735C82}" type="datetimeFigureOut">
              <a:rPr lang="es-CO" smtClean="0"/>
              <a:t>30/11/2024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5E933D0-C2F2-4950-B817-960862A22E7B}" type="slidenum">
              <a:rPr lang="es-CO" smtClean="0"/>
              <a:t>‹Nº›</a:t>
            </a:fld>
            <a:endParaRPr lang="es-CO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512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D161-9634-44B2-8493-C977E3735C82}" type="datetimeFigureOut">
              <a:rPr lang="es-CO" smtClean="0"/>
              <a:t>30/11/2024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33D0-C2F2-4950-B817-960862A22E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879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D161-9634-44B2-8493-C977E3735C82}" type="datetimeFigureOut">
              <a:rPr lang="es-CO" smtClean="0"/>
              <a:t>30/11/2024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33D0-C2F2-4950-B817-960862A22E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0020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D161-9634-44B2-8493-C977E3735C82}" type="datetimeFigureOut">
              <a:rPr lang="es-CO" smtClean="0"/>
              <a:t>30/11/2024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33D0-C2F2-4950-B817-960862A22E7B}" type="slidenum">
              <a:rPr lang="es-CO" smtClean="0"/>
              <a:t>‹Nº›</a:t>
            </a:fld>
            <a:endParaRPr lang="es-CO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226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D161-9634-44B2-8493-C977E3735C82}" type="datetimeFigureOut">
              <a:rPr lang="es-CO" smtClean="0"/>
              <a:t>30/11/2024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33D0-C2F2-4950-B817-960862A22E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6577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D161-9634-44B2-8493-C977E3735C82}" type="datetimeFigureOut">
              <a:rPr lang="es-CO" smtClean="0"/>
              <a:t>30/11/2024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33D0-C2F2-4950-B817-960862A22E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0480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D161-9634-44B2-8493-C977E3735C82}" type="datetimeFigureOut">
              <a:rPr lang="es-CO" smtClean="0"/>
              <a:t>30/11/2024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33D0-C2F2-4950-B817-960862A22E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8294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D161-9634-44B2-8493-C977E3735C82}" type="datetimeFigureOut">
              <a:rPr lang="es-CO" smtClean="0"/>
              <a:t>30/11/2024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33D0-C2F2-4950-B817-960862A22E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4581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D161-9634-44B2-8493-C977E3735C82}" type="datetimeFigureOut">
              <a:rPr lang="es-CO" smtClean="0"/>
              <a:t>30/11/2024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33D0-C2F2-4950-B817-960862A22E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128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D161-9634-44B2-8493-C977E3735C82}" type="datetimeFigureOut">
              <a:rPr lang="es-CO" smtClean="0"/>
              <a:t>30/11/2024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33D0-C2F2-4950-B817-960862A22E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4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D161-9634-44B2-8493-C977E3735C82}" type="datetimeFigureOut">
              <a:rPr lang="es-CO" smtClean="0"/>
              <a:t>30/11/2024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33D0-C2F2-4950-B817-960862A22E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703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D161-9634-44B2-8493-C977E3735C82}" type="datetimeFigureOut">
              <a:rPr lang="es-CO" smtClean="0"/>
              <a:t>30/11/2024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33D0-C2F2-4950-B817-960862A22E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865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D161-9634-44B2-8493-C977E3735C82}" type="datetimeFigureOut">
              <a:rPr lang="es-CO" smtClean="0"/>
              <a:t>30/11/2024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33D0-C2F2-4950-B817-960862A22E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185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D161-9634-44B2-8493-C977E3735C82}" type="datetimeFigureOut">
              <a:rPr lang="es-CO" smtClean="0"/>
              <a:t>30/11/2024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33D0-C2F2-4950-B817-960862A22E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169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D161-9634-44B2-8493-C977E3735C82}" type="datetimeFigureOut">
              <a:rPr lang="es-CO" smtClean="0"/>
              <a:t>30/11/2024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33D0-C2F2-4950-B817-960862A22E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131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D161-9634-44B2-8493-C977E3735C82}" type="datetimeFigureOut">
              <a:rPr lang="es-CO" smtClean="0"/>
              <a:t>30/11/2024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33D0-C2F2-4950-B817-960862A22E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419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D161-9634-44B2-8493-C977E3735C82}" type="datetimeFigureOut">
              <a:rPr lang="es-CO" smtClean="0"/>
              <a:t>30/11/2024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33D0-C2F2-4950-B817-960862A22E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015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2DAD161-9634-44B2-8493-C977E3735C82}" type="datetimeFigureOut">
              <a:rPr lang="es-CO" smtClean="0"/>
              <a:t>30/11/2024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E933D0-C2F2-4950-B817-960862A22E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785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Banco DUTS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Brandon </a:t>
            </a:r>
            <a:r>
              <a:rPr lang="es-ES" dirty="0" err="1" smtClean="0"/>
              <a:t>estyben</a:t>
            </a:r>
            <a:r>
              <a:rPr lang="es-ES" dirty="0" smtClean="0"/>
              <a:t> Camargo rueda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6777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377825" y="1903058"/>
            <a:ext cx="10394707" cy="3311189"/>
          </a:xfrm>
        </p:spPr>
        <p:txBody>
          <a:bodyPr/>
          <a:lstStyle/>
          <a:p>
            <a:r>
              <a:rPr lang="es-ES" dirty="0" smtClean="0"/>
              <a:t>Mi programa fue la creación de un banco dirigido a estudiantes </a:t>
            </a:r>
            <a:r>
              <a:rPr lang="es-ES" dirty="0" err="1" smtClean="0"/>
              <a:t>uts</a:t>
            </a:r>
            <a:r>
              <a:rPr lang="es-ES" dirty="0" smtClean="0"/>
              <a:t> atreves de una moneda ficticia, los </a:t>
            </a:r>
            <a:r>
              <a:rPr lang="es-ES" dirty="0" err="1" smtClean="0"/>
              <a:t>duts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endParaRPr lang="es-ES" dirty="0" smtClean="0"/>
          </a:p>
          <a:p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615" y="313641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8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Creacion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 smtClean="0"/>
              <a:t>Atreves de </a:t>
            </a:r>
            <a:r>
              <a:rPr lang="es-ES" dirty="0" err="1" smtClean="0"/>
              <a:t>netbeans</a:t>
            </a:r>
            <a:r>
              <a:rPr lang="es-ES" dirty="0" smtClean="0"/>
              <a:t> planifique su creación basándome en un ejemplo dl banco Bogotá de su primera interfaz de banco.</a:t>
            </a:r>
          </a:p>
          <a:p>
            <a:r>
              <a:rPr lang="es-ES" dirty="0" smtClean="0"/>
              <a:t>Cree la interfaz en </a:t>
            </a:r>
            <a:r>
              <a:rPr lang="es-ES" dirty="0" err="1" smtClean="0"/>
              <a:t>netbeans</a:t>
            </a:r>
            <a:r>
              <a:rPr lang="es-ES" dirty="0" smtClean="0"/>
              <a:t> y cree el tipo </a:t>
            </a:r>
            <a:r>
              <a:rPr lang="es-ES" dirty="0" err="1" smtClean="0"/>
              <a:t>login</a:t>
            </a:r>
            <a:r>
              <a:rPr lang="es-ES" dirty="0" smtClean="0"/>
              <a:t> as la posibilidad de crear y transferir los </a:t>
            </a:r>
            <a:r>
              <a:rPr lang="es-ES" dirty="0" err="1" smtClean="0"/>
              <a:t>duts</a:t>
            </a:r>
            <a:r>
              <a:rPr lang="es-ES" dirty="0" smtClean="0"/>
              <a:t> entre los usuarios.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952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94" y="307115"/>
            <a:ext cx="10293736" cy="24577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042" y="883873"/>
            <a:ext cx="5897289" cy="497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3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Trabajos futuros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 smtClean="0"/>
              <a:t>Desde hace mucho me ha gustado la creación de videojuegos y me gustaría poder dedicarme a ello en un futuro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406" y="3025294"/>
            <a:ext cx="4804254" cy="319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4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6</TotalTime>
  <Words>94</Words>
  <Application>Microsoft Office PowerPoint</Application>
  <PresentationFormat>Panorámica</PresentationFormat>
  <Paragraphs>12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Impact</vt:lpstr>
      <vt:lpstr>Evento principal</vt:lpstr>
      <vt:lpstr>Banco DUTS</vt:lpstr>
      <vt:lpstr>Programa</vt:lpstr>
      <vt:lpstr>Creacion</vt:lpstr>
      <vt:lpstr>Presentación de PowerPoint</vt:lpstr>
      <vt:lpstr>Trabajos futuros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DUTS</dc:title>
  <dc:creator>SALA ESTUDIANTES 8</dc:creator>
  <cp:lastModifiedBy>SALA ESTUDIANTES 8</cp:lastModifiedBy>
  <cp:revision>1</cp:revision>
  <dcterms:created xsi:type="dcterms:W3CDTF">2024-11-30T14:05:54Z</dcterms:created>
  <dcterms:modified xsi:type="dcterms:W3CDTF">2024-11-30T14:12:45Z</dcterms:modified>
</cp:coreProperties>
</file>