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5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3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3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1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6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7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2A9D-C7A8-479C-A059-28BDD58434EB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DE21-E464-43CD-B0E5-87370E1C8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917324" y="1119775"/>
            <a:ext cx="1575175" cy="1424220"/>
            <a:chOff x="1917324" y="1119775"/>
            <a:chExt cx="1575175" cy="1424220"/>
          </a:xfrm>
        </p:grpSpPr>
        <p:grpSp>
          <p:nvGrpSpPr>
            <p:cNvPr id="15" name="组合 14"/>
            <p:cNvGrpSpPr/>
            <p:nvPr/>
          </p:nvGrpSpPr>
          <p:grpSpPr>
            <a:xfrm>
              <a:off x="2248249" y="1400961"/>
              <a:ext cx="1216403" cy="1115736"/>
              <a:chOff x="2248249" y="1400961"/>
              <a:chExt cx="1216403" cy="11157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8249" y="1400961"/>
                <a:ext cx="1216403" cy="11157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2462213" y="1400961"/>
                <a:ext cx="0" cy="11157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2720975" y="1400961"/>
                <a:ext cx="0" cy="11157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979737" y="1400961"/>
                <a:ext cx="0" cy="11157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238500" y="1400961"/>
                <a:ext cx="0" cy="11157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>
                <a:off x="2248249" y="1592117"/>
                <a:ext cx="12164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>
                <a:off x="2248249" y="1831830"/>
                <a:ext cx="12164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>
                <a:off x="2248249" y="2071543"/>
                <a:ext cx="12164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>
                <a:off x="2248249" y="2311255"/>
                <a:ext cx="12164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2009775" y="1371273"/>
              <a:ext cx="165100" cy="1172722"/>
              <a:chOff x="2009775" y="1371273"/>
              <a:chExt cx="165100" cy="1172722"/>
            </a:xfrm>
          </p:grpSpPr>
          <p:cxnSp>
            <p:nvCxnSpPr>
              <p:cNvPr id="17" name="直接连接符 16"/>
              <p:cNvCxnSpPr>
                <a:cxnSpLocks/>
              </p:cNvCxnSpPr>
              <p:nvPr/>
            </p:nvCxnSpPr>
            <p:spPr>
              <a:xfrm>
                <a:off x="2009775" y="1400961"/>
                <a:ext cx="1651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cxnSpLocks/>
              </p:cNvCxnSpPr>
              <p:nvPr/>
            </p:nvCxnSpPr>
            <p:spPr>
              <a:xfrm>
                <a:off x="2009775" y="2516697"/>
                <a:ext cx="1651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cxnSpLocks/>
              </p:cNvCxnSpPr>
              <p:nvPr/>
            </p:nvCxnSpPr>
            <p:spPr>
              <a:xfrm>
                <a:off x="2130425" y="1400961"/>
                <a:ext cx="0" cy="11157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cxnSpLocks/>
              </p:cNvCxnSpPr>
              <p:nvPr/>
            </p:nvCxnSpPr>
            <p:spPr>
              <a:xfrm>
                <a:off x="2100927" y="1371273"/>
                <a:ext cx="59374" cy="593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cxnSpLocks/>
              </p:cNvCxnSpPr>
              <p:nvPr/>
            </p:nvCxnSpPr>
            <p:spPr>
              <a:xfrm>
                <a:off x="2100927" y="2484621"/>
                <a:ext cx="59374" cy="593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 rot="5400000">
              <a:off x="2770694" y="638814"/>
              <a:ext cx="165100" cy="1278511"/>
              <a:chOff x="4146550" y="1562429"/>
              <a:chExt cx="165100" cy="1172722"/>
            </a:xfrm>
          </p:grpSpPr>
          <p:cxnSp>
            <p:nvCxnSpPr>
              <p:cNvPr id="26" name="直接连接符 25"/>
              <p:cNvCxnSpPr>
                <a:cxnSpLocks/>
              </p:cNvCxnSpPr>
              <p:nvPr/>
            </p:nvCxnSpPr>
            <p:spPr>
              <a:xfrm>
                <a:off x="4146550" y="1592117"/>
                <a:ext cx="1651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cxnSpLocks/>
              </p:cNvCxnSpPr>
              <p:nvPr/>
            </p:nvCxnSpPr>
            <p:spPr>
              <a:xfrm>
                <a:off x="4146550" y="2707853"/>
                <a:ext cx="1651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cxnSpLocks/>
              </p:cNvCxnSpPr>
              <p:nvPr/>
            </p:nvCxnSpPr>
            <p:spPr>
              <a:xfrm>
                <a:off x="4267200" y="1592117"/>
                <a:ext cx="0" cy="111573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cxnSpLocks/>
              </p:cNvCxnSpPr>
              <p:nvPr/>
            </p:nvCxnSpPr>
            <p:spPr>
              <a:xfrm>
                <a:off x="4237702" y="1562429"/>
                <a:ext cx="59374" cy="593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cxnSpLocks/>
              </p:cNvCxnSpPr>
              <p:nvPr/>
            </p:nvCxnSpPr>
            <p:spPr>
              <a:xfrm>
                <a:off x="4237702" y="2675777"/>
                <a:ext cx="59374" cy="593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538214" y="1119775"/>
              <a:ext cx="5151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（</a:t>
              </a:r>
              <a:r>
                <a:rPr lang="en-US" altLang="zh-CN" sz="800" dirty="0"/>
                <a:t>x</a:t>
              </a:r>
              <a:r>
                <a:rPr lang="zh-CN" altLang="en-US" sz="800" dirty="0"/>
                <a:t>，</a:t>
              </a:r>
              <a:r>
                <a:rPr lang="en-US" altLang="zh-CN" sz="800" dirty="0"/>
                <a:t>y</a:t>
              </a:r>
              <a:r>
                <a:rPr lang="zh-CN" altLang="en-US" sz="800" dirty="0"/>
                <a:t>）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17324" y="1779885"/>
              <a:ext cx="2131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Z</a:t>
              </a:r>
              <a:endParaRPr lang="zh-CN" altLang="en-US" sz="8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01174" y="2197916"/>
            <a:ext cx="1810560" cy="2112269"/>
            <a:chOff x="5201174" y="2197916"/>
            <a:chExt cx="1810560" cy="2112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973" y="2547814"/>
              <a:ext cx="1286054" cy="176237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201174" y="2197916"/>
              <a:ext cx="37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34100" y="2197916"/>
              <a:ext cx="37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39400" y="3359324"/>
            <a:ext cx="1771002" cy="1478578"/>
            <a:chOff x="2139400" y="3359324"/>
            <a:chExt cx="1771002" cy="1478578"/>
          </a:xfrm>
        </p:grpSpPr>
        <p:grpSp>
          <p:nvGrpSpPr>
            <p:cNvPr id="38" name="组合 37"/>
            <p:cNvGrpSpPr/>
            <p:nvPr/>
          </p:nvGrpSpPr>
          <p:grpSpPr>
            <a:xfrm>
              <a:off x="2523074" y="3650609"/>
              <a:ext cx="1216403" cy="1115736"/>
              <a:chOff x="2248249" y="1400961"/>
              <a:chExt cx="1216403" cy="111573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248249" y="1400961"/>
                <a:ext cx="1216403" cy="11157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2462213" y="1400961"/>
                <a:ext cx="0" cy="11157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2720975" y="1400961"/>
                <a:ext cx="0" cy="11157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2979737" y="1400961"/>
                <a:ext cx="0" cy="11157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3238500" y="1400961"/>
                <a:ext cx="0" cy="111573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>
                <a:off x="2248249" y="1592117"/>
                <a:ext cx="12164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cxnSpLocks/>
              </p:cNvCxnSpPr>
              <p:nvPr/>
            </p:nvCxnSpPr>
            <p:spPr>
              <a:xfrm>
                <a:off x="2248249" y="1831830"/>
                <a:ext cx="12164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cxnSpLocks/>
              </p:cNvCxnSpPr>
              <p:nvPr/>
            </p:nvCxnSpPr>
            <p:spPr>
              <a:xfrm>
                <a:off x="2248249" y="2071543"/>
                <a:ext cx="12164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cxnSpLocks/>
              </p:cNvCxnSpPr>
              <p:nvPr/>
            </p:nvCxnSpPr>
            <p:spPr>
              <a:xfrm>
                <a:off x="2248249" y="2311255"/>
                <a:ext cx="12164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/>
            <p:cNvSpPr txBox="1"/>
            <p:nvPr/>
          </p:nvSpPr>
          <p:spPr>
            <a:xfrm>
              <a:off x="2359404" y="3359325"/>
              <a:ext cx="274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635663" y="3359324"/>
              <a:ext cx="274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139400" y="3521230"/>
              <a:ext cx="356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Z1</a:t>
              </a:r>
              <a:endParaRPr lang="zh-CN" altLang="en-US" sz="12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143823" y="4560903"/>
              <a:ext cx="356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Z2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138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Chenxiao Zhao</dc:creator>
  <cp:lastModifiedBy>Chenxiao Zhao</cp:lastModifiedBy>
  <cp:revision>7</cp:revision>
  <dcterms:created xsi:type="dcterms:W3CDTF">2017-01-18T03:00:26Z</dcterms:created>
  <dcterms:modified xsi:type="dcterms:W3CDTF">2017-01-18T09:59:33Z</dcterms:modified>
</cp:coreProperties>
</file>