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12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6ED0E-2E11-4E0D-9809-DEDB7AED6E6E}" type="datetimeFigureOut">
              <a:rPr lang="tr-TR" smtClean="0"/>
              <a:t>24.07.2025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25F59-549A-4009-8C4F-CD1996FC118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391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5F59-549A-4009-8C4F-CD1996FC118F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764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325F59-549A-4009-8C4F-CD1996FC118F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315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5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68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63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77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0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1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58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6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3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4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9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7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İş simgeleriyle renkli açık bir ampul">
            <a:extLst>
              <a:ext uri="{FF2B5EF4-FFF2-40B4-BE49-F238E27FC236}">
                <a16:creationId xmlns:a16="http://schemas.microsoft.com/office/drawing/2014/main" id="{3F0788EE-52C5-F325-5BF1-353D7805FE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747" b="9896"/>
          <a:stretch>
            <a:fillRect/>
          </a:stretch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50000">
                <a:schemeClr val="tx1">
                  <a:alpha val="3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F7994DD-24A0-4629-35D7-01AFC0C6A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tr-TR" sz="3600" dirty="0">
                <a:solidFill>
                  <a:schemeClr val="bg1"/>
                </a:solidFill>
              </a:rPr>
              <a:t>Yapay Zeka Destekli Otonom Gözetim Sistemi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806B1AE-B900-41B6-6F8F-5FCF63DDA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endParaRPr lang="tr-TR" sz="18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643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37" name="Rectangle 9236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6786224-371A-78ED-CA85-24130ADD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952744"/>
          </a:xfrm>
        </p:spPr>
        <p:txBody>
          <a:bodyPr>
            <a:normAutofit/>
          </a:bodyPr>
          <a:lstStyle/>
          <a:p>
            <a:r>
              <a:rPr lang="tr-T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Gelecek Geliştirmeler</a:t>
            </a:r>
            <a:b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tr-T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39" name="Freeform: Shape 9238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D8A2FBC7-CBD4-8A72-53B9-07428E2F9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34" y="2317508"/>
            <a:ext cx="3195204" cy="2396403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9D3803D-B696-D0D5-2931-EA3D6E0535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13788" y="2497257"/>
            <a:ext cx="4840010" cy="36797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Bulut Entegrasyonu ve Hibrit Sistemler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Analiz gücünü artırmak için bulut tabanlı işlem kaynaklarının entegrasyonu.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Kritik veriler için lokal güçlü bilgisayar + bulut tabanlı yedek analiz mimarisi.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Daha Fazla ve Çeşitli Sensör Verileri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tr-TR" altLang="tr-T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nerji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tüketimi,makine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çalışma verileri gibi farklı veri kaynaklarının eklenmesi.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tabanlı yeni sensörlerle daha kapsamlı izleme.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 Sürekli Öğrenmesi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Yeni gelen verilerle periyodik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fine-tuning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Geçmiş anomalilerden öğrenerek zamanla daha doğru tahminle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tr-TR" altLang="tr-TR" sz="16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3" descr="Yükselen ok stok fotoğraflar, telifsiz resimler, görseller | Depositphotos">
            <a:extLst>
              <a:ext uri="{FF2B5EF4-FFF2-40B4-BE49-F238E27FC236}">
                <a16:creationId xmlns:a16="http://schemas.microsoft.com/office/drawing/2014/main" id="{456120E1-17FB-DC71-ACE4-76396A8E9A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6" name="AutoShape 5" descr="Yükselen ok stok fotoğraflar, telifsiz resimler, görseller | Depositphotos">
            <a:extLst>
              <a:ext uri="{FF2B5EF4-FFF2-40B4-BE49-F238E27FC236}">
                <a16:creationId xmlns:a16="http://schemas.microsoft.com/office/drawing/2014/main" id="{DD5C8DC9-1E3B-34FC-D462-AA5BBB8364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7" name="AutoShape 7" descr="Yükselen ok stok fotoğraflar, telifsiz resimler, görseller | Depositphotos">
            <a:extLst>
              <a:ext uri="{FF2B5EF4-FFF2-40B4-BE49-F238E27FC236}">
                <a16:creationId xmlns:a16="http://schemas.microsoft.com/office/drawing/2014/main" id="{4FE9BD85-C27D-7230-195A-F048D414BC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8" name="AutoShape 11" descr="Ok Vektörleri Ile Artan Bir çubuk Grafiğin Simgesi Vektör, Internet,  Gelişme, Ok PNG Resim ve çizimi ücretsiz Indirmek Için Arka Plan Ile">
            <a:extLst>
              <a:ext uri="{FF2B5EF4-FFF2-40B4-BE49-F238E27FC236}">
                <a16:creationId xmlns:a16="http://schemas.microsoft.com/office/drawing/2014/main" id="{90579940-1951-6BF2-3112-2C69A2D6D3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839200" y="1116377"/>
            <a:ext cx="3676340" cy="367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12" name="Resim 11" descr="daire, logo, tasar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83946D94-6C7D-9FF8-BFBB-97FC61FF621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3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25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43E7DC-5101-4E7C-ADB5-596311F53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44801E-D426-4372-9129-ED47EE43C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B8BCA7A-6464-4C53-A572-89B2B3C2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976177 w 12192000"/>
              <a:gd name="connsiteY3" fmla="*/ 6858000 h 6858000"/>
              <a:gd name="connsiteX4" fmla="*/ 10997120 w 12192000"/>
              <a:gd name="connsiteY4" fmla="*/ 6851980 h 6858000"/>
              <a:gd name="connsiteX5" fmla="*/ 12094512 w 12192000"/>
              <a:gd name="connsiteY5" fmla="*/ 6315404 h 6858000"/>
              <a:gd name="connsiteX6" fmla="*/ 12191999 w 12192000"/>
              <a:gd name="connsiteY6" fmla="*/ 6239611 h 6858000"/>
              <a:gd name="connsiteX7" fmla="*/ 12191999 w 12192000"/>
              <a:gd name="connsiteY7" fmla="*/ 1104399 h 6858000"/>
              <a:gd name="connsiteX8" fmla="*/ 11979198 w 12192000"/>
              <a:gd name="connsiteY8" fmla="*/ 1051011 h 6858000"/>
              <a:gd name="connsiteX9" fmla="*/ 11742378 w 12192000"/>
              <a:gd name="connsiteY9" fmla="*/ 986227 h 6858000"/>
              <a:gd name="connsiteX10" fmla="*/ 12063968 w 12192000"/>
              <a:gd name="connsiteY10" fmla="*/ 729780 h 6858000"/>
              <a:gd name="connsiteX11" fmla="*/ 11572835 w 12192000"/>
              <a:gd name="connsiteY11" fmla="*/ 670151 h 6858000"/>
              <a:gd name="connsiteX12" fmla="*/ 11524844 w 12192000"/>
              <a:gd name="connsiteY12" fmla="*/ 671946 h 6858000"/>
              <a:gd name="connsiteX13" fmla="*/ 10560518 w 12192000"/>
              <a:gd name="connsiteY13" fmla="*/ 632492 h 6858000"/>
              <a:gd name="connsiteX14" fmla="*/ 9178169 w 12192000"/>
              <a:gd name="connsiteY14" fmla="*/ 501577 h 6858000"/>
              <a:gd name="connsiteX15" fmla="*/ 8033984 w 12192000"/>
              <a:gd name="connsiteY15" fmla="*/ 423121 h 6858000"/>
              <a:gd name="connsiteX16" fmla="*/ 6815795 w 12192000"/>
              <a:gd name="connsiteY16" fmla="*/ 270688 h 6858000"/>
              <a:gd name="connsiteX17" fmla="*/ 6757489 w 12192000"/>
              <a:gd name="connsiteY17" fmla="*/ 260880 h 6858000"/>
              <a:gd name="connsiteX18" fmla="*/ 6703217 w 12192000"/>
              <a:gd name="connsiteY18" fmla="*/ 290416 h 6858000"/>
              <a:gd name="connsiteX19" fmla="*/ 7005521 w 12192000"/>
              <a:gd name="connsiteY19" fmla="*/ 401154 h 6858000"/>
              <a:gd name="connsiteX20" fmla="*/ 6532779 w 12192000"/>
              <a:gd name="connsiteY20" fmla="*/ 342871 h 6858000"/>
              <a:gd name="connsiteX21" fmla="*/ 6524704 w 12192000"/>
              <a:gd name="connsiteY21" fmla="*/ 380529 h 6858000"/>
              <a:gd name="connsiteX22" fmla="*/ 7061587 w 12192000"/>
              <a:gd name="connsiteY22" fmla="*/ 523098 h 6858000"/>
              <a:gd name="connsiteX23" fmla="*/ 7013594 w 12192000"/>
              <a:gd name="connsiteY23" fmla="*/ 545070 h 6858000"/>
              <a:gd name="connsiteX24" fmla="*/ 6728335 w 12192000"/>
              <a:gd name="connsiteY24" fmla="*/ 489924 h 6858000"/>
              <a:gd name="connsiteX25" fmla="*/ 6670923 w 12192000"/>
              <a:gd name="connsiteY25" fmla="*/ 504270 h 6858000"/>
              <a:gd name="connsiteX26" fmla="*/ 6699180 w 12192000"/>
              <a:gd name="connsiteY26" fmla="*/ 571069 h 6858000"/>
              <a:gd name="connsiteX27" fmla="*/ 6822972 w 12192000"/>
              <a:gd name="connsiteY27" fmla="*/ 597073 h 6858000"/>
              <a:gd name="connsiteX28" fmla="*/ 7015839 w 12192000"/>
              <a:gd name="connsiteY28" fmla="*/ 753992 h 6858000"/>
              <a:gd name="connsiteX29" fmla="*/ 6723848 w 12192000"/>
              <a:gd name="connsiteY29" fmla="*/ 735160 h 6858000"/>
              <a:gd name="connsiteX30" fmla="*/ 6672268 w 12192000"/>
              <a:gd name="connsiteY30" fmla="*/ 773268 h 6858000"/>
              <a:gd name="connsiteX31" fmla="*/ 6652532 w 12192000"/>
              <a:gd name="connsiteY31" fmla="*/ 822585 h 6858000"/>
              <a:gd name="connsiteX32" fmla="*/ 6539505 w 12192000"/>
              <a:gd name="connsiteY32" fmla="*/ 863382 h 6858000"/>
              <a:gd name="connsiteX33" fmla="*/ 6717122 w 12192000"/>
              <a:gd name="connsiteY33" fmla="*/ 909114 h 6858000"/>
              <a:gd name="connsiteX34" fmla="*/ 6527397 w 12192000"/>
              <a:gd name="connsiteY34" fmla="*/ 909114 h 6858000"/>
              <a:gd name="connsiteX35" fmla="*/ 6309411 w 12192000"/>
              <a:gd name="connsiteY35" fmla="*/ 877731 h 6858000"/>
              <a:gd name="connsiteX36" fmla="*/ 6077077 w 12192000"/>
              <a:gd name="connsiteY36" fmla="*/ 887593 h 6858000"/>
              <a:gd name="connsiteX37" fmla="*/ 6076642 w 12192000"/>
              <a:gd name="connsiteY37" fmla="*/ 887537 h 6858000"/>
              <a:gd name="connsiteX38" fmla="*/ 6032390 w 12192000"/>
              <a:gd name="connsiteY38" fmla="*/ 898600 h 6858000"/>
              <a:gd name="connsiteX39" fmla="*/ 6008536 w 12192000"/>
              <a:gd name="connsiteY39" fmla="*/ 914503 h 6858000"/>
              <a:gd name="connsiteX40" fmla="*/ 5944926 w 12192000"/>
              <a:gd name="connsiteY40" fmla="*/ 922454 h 6858000"/>
              <a:gd name="connsiteX41" fmla="*/ 5929023 w 12192000"/>
              <a:gd name="connsiteY41" fmla="*/ 954259 h 6858000"/>
              <a:gd name="connsiteX42" fmla="*/ 5938641 w 12192000"/>
              <a:gd name="connsiteY42" fmla="*/ 983356 h 6858000"/>
              <a:gd name="connsiteX43" fmla="*/ 5941380 w 12192000"/>
              <a:gd name="connsiteY43" fmla="*/ 994243 h 6858000"/>
              <a:gd name="connsiteX44" fmla="*/ 6022639 w 12192000"/>
              <a:gd name="connsiteY44" fmla="*/ 1012399 h 6858000"/>
              <a:gd name="connsiteX45" fmla="*/ 6620687 w 12192000"/>
              <a:gd name="connsiteY45" fmla="*/ 1222947 h 6858000"/>
              <a:gd name="connsiteX46" fmla="*/ 6557895 w 12192000"/>
              <a:gd name="connsiteY46" fmla="*/ 1308577 h 6858000"/>
              <a:gd name="connsiteX47" fmla="*/ 6815348 w 12192000"/>
              <a:gd name="connsiteY47" fmla="*/ 1401831 h 6858000"/>
              <a:gd name="connsiteX48" fmla="*/ 6878591 w 12192000"/>
              <a:gd name="connsiteY48" fmla="*/ 1494187 h 6858000"/>
              <a:gd name="connsiteX49" fmla="*/ 6799202 w 12192000"/>
              <a:gd name="connsiteY49" fmla="*/ 1486118 h 6858000"/>
              <a:gd name="connsiteX50" fmla="*/ 6731027 w 12192000"/>
              <a:gd name="connsiteY50" fmla="*/ 1503602 h 6858000"/>
              <a:gd name="connsiteX51" fmla="*/ 6759282 w 12192000"/>
              <a:gd name="connsiteY51" fmla="*/ 1621067 h 6858000"/>
              <a:gd name="connsiteX52" fmla="*/ 7123035 w 12192000"/>
              <a:gd name="connsiteY52" fmla="*/ 1772603 h 6858000"/>
              <a:gd name="connsiteX53" fmla="*/ 7155777 w 12192000"/>
              <a:gd name="connsiteY53" fmla="*/ 1821919 h 6858000"/>
              <a:gd name="connsiteX54" fmla="*/ 7112270 w 12192000"/>
              <a:gd name="connsiteY54" fmla="*/ 1856890 h 6858000"/>
              <a:gd name="connsiteX55" fmla="*/ 6994755 w 12192000"/>
              <a:gd name="connsiteY55" fmla="*/ 1874821 h 6858000"/>
              <a:gd name="connsiteX56" fmla="*/ 7159364 w 12192000"/>
              <a:gd name="connsiteY56" fmla="*/ 2042948 h 6858000"/>
              <a:gd name="connsiteX57" fmla="*/ 7219467 w 12192000"/>
              <a:gd name="connsiteY57" fmla="*/ 2089573 h 6858000"/>
              <a:gd name="connsiteX58" fmla="*/ 7322179 w 12192000"/>
              <a:gd name="connsiteY58" fmla="*/ 2161756 h 6858000"/>
              <a:gd name="connsiteX59" fmla="*/ 7323974 w 12192000"/>
              <a:gd name="connsiteY59" fmla="*/ 2183724 h 6858000"/>
              <a:gd name="connsiteX60" fmla="*/ 7184034 w 12192000"/>
              <a:gd name="connsiteY60" fmla="*/ 2261285 h 6858000"/>
              <a:gd name="connsiteX61" fmla="*/ 6931516 w 12192000"/>
              <a:gd name="connsiteY61" fmla="*/ 2240212 h 6858000"/>
              <a:gd name="connsiteX62" fmla="*/ 7304686 w 12192000"/>
              <a:gd name="connsiteY62" fmla="*/ 2355883 h 6858000"/>
              <a:gd name="connsiteX63" fmla="*/ 6096813 w 12192000"/>
              <a:gd name="connsiteY63" fmla="*/ 2080160 h 6858000"/>
              <a:gd name="connsiteX64" fmla="*/ 6173959 w 12192000"/>
              <a:gd name="connsiteY64" fmla="*/ 2152340 h 6858000"/>
              <a:gd name="connsiteX65" fmla="*/ 6596469 w 12192000"/>
              <a:gd name="connsiteY65" fmla="*/ 2342432 h 6858000"/>
              <a:gd name="connsiteX66" fmla="*/ 6716224 w 12192000"/>
              <a:gd name="connsiteY66" fmla="*/ 2461690 h 6858000"/>
              <a:gd name="connsiteX67" fmla="*/ 6841810 w 12192000"/>
              <a:gd name="connsiteY67" fmla="*/ 2527594 h 6858000"/>
              <a:gd name="connsiteX68" fmla="*/ 7018080 w 12192000"/>
              <a:gd name="connsiteY68" fmla="*/ 2526249 h 6858000"/>
              <a:gd name="connsiteX69" fmla="*/ 7143217 w 12192000"/>
              <a:gd name="connsiteY69" fmla="*/ 2627573 h 6858000"/>
              <a:gd name="connsiteX70" fmla="*/ 7012697 w 12192000"/>
              <a:gd name="connsiteY70" fmla="*/ 2649094 h 6858000"/>
              <a:gd name="connsiteX71" fmla="*/ 6859752 w 12192000"/>
              <a:gd name="connsiteY71" fmla="*/ 2632505 h 6858000"/>
              <a:gd name="connsiteX72" fmla="*/ 6529636 w 12192000"/>
              <a:gd name="connsiteY72" fmla="*/ 2637883 h 6858000"/>
              <a:gd name="connsiteX73" fmla="*/ 6340360 w 12192000"/>
              <a:gd name="connsiteY73" fmla="*/ 2657610 h 6858000"/>
              <a:gd name="connsiteX74" fmla="*/ 5905294 w 12192000"/>
              <a:gd name="connsiteY74" fmla="*/ 2623984 h 6858000"/>
              <a:gd name="connsiteX75" fmla="*/ 5930860 w 12192000"/>
              <a:gd name="connsiteY75" fmla="*/ 2710066 h 6858000"/>
              <a:gd name="connsiteX76" fmla="*/ 5914710 w 12192000"/>
              <a:gd name="connsiteY76" fmla="*/ 2784935 h 6858000"/>
              <a:gd name="connsiteX77" fmla="*/ 5908433 w 12192000"/>
              <a:gd name="connsiteY77" fmla="*/ 2947683 h 6858000"/>
              <a:gd name="connsiteX78" fmla="*/ 5912470 w 12192000"/>
              <a:gd name="connsiteY78" fmla="*/ 2974134 h 6858000"/>
              <a:gd name="connsiteX79" fmla="*/ 5815141 w 12192000"/>
              <a:gd name="connsiteY79" fmla="*/ 2991171 h 6858000"/>
              <a:gd name="connsiteX80" fmla="*/ 6395082 w 12192000"/>
              <a:gd name="connsiteY80" fmla="*/ 3329661 h 6858000"/>
              <a:gd name="connsiteX81" fmla="*/ 6007557 w 12192000"/>
              <a:gd name="connsiteY81" fmla="*/ 3243581 h 6858000"/>
              <a:gd name="connsiteX82" fmla="*/ 5955079 w 12192000"/>
              <a:gd name="connsiteY82" fmla="*/ 3385704 h 6858000"/>
              <a:gd name="connsiteX83" fmla="*/ 6137180 w 12192000"/>
              <a:gd name="connsiteY83" fmla="*/ 3512133 h 6858000"/>
              <a:gd name="connsiteX84" fmla="*/ 6204457 w 12192000"/>
              <a:gd name="connsiteY84" fmla="*/ 3762302 h 6858000"/>
              <a:gd name="connsiteX85" fmla="*/ 6171716 w 12192000"/>
              <a:gd name="connsiteY85" fmla="*/ 3990952 h 6858000"/>
              <a:gd name="connsiteX86" fmla="*/ 6093674 w 12192000"/>
              <a:gd name="connsiteY86" fmla="*/ 4063580 h 6858000"/>
              <a:gd name="connsiteX87" fmla="*/ 5980645 w 12192000"/>
              <a:gd name="connsiteY87" fmla="*/ 4194045 h 6858000"/>
              <a:gd name="connsiteX88" fmla="*/ 5910676 w 12192000"/>
              <a:gd name="connsiteY88" fmla="*/ 4274743 h 6858000"/>
              <a:gd name="connsiteX89" fmla="*/ 5667577 w 12192000"/>
              <a:gd name="connsiteY89" fmla="*/ 4243362 h 6858000"/>
              <a:gd name="connsiteX90" fmla="*/ 5991859 w 12192000"/>
              <a:gd name="connsiteY90" fmla="*/ 4448252 h 6858000"/>
              <a:gd name="connsiteX91" fmla="*/ 5729024 w 12192000"/>
              <a:gd name="connsiteY91" fmla="*/ 4422695 h 6858000"/>
              <a:gd name="connsiteX92" fmla="*/ 5643357 w 12192000"/>
              <a:gd name="connsiteY92" fmla="*/ 4437041 h 6858000"/>
              <a:gd name="connsiteX93" fmla="*/ 5692243 w 12192000"/>
              <a:gd name="connsiteY93" fmla="*/ 4503395 h 6858000"/>
              <a:gd name="connsiteX94" fmla="*/ 5885111 w 12192000"/>
              <a:gd name="connsiteY94" fmla="*/ 4615926 h 6858000"/>
              <a:gd name="connsiteX95" fmla="*/ 6282503 w 12192000"/>
              <a:gd name="connsiteY95" fmla="*/ 4920793 h 6858000"/>
              <a:gd name="connsiteX96" fmla="*/ 5897668 w 12192000"/>
              <a:gd name="connsiteY96" fmla="*/ 4780915 h 6858000"/>
              <a:gd name="connsiteX97" fmla="*/ 6303132 w 12192000"/>
              <a:gd name="connsiteY97" fmla="*/ 5094297 h 6858000"/>
              <a:gd name="connsiteX98" fmla="*/ 6393287 w 12192000"/>
              <a:gd name="connsiteY98" fmla="*/ 5198310 h 6858000"/>
              <a:gd name="connsiteX99" fmla="*/ 6575386 w 12192000"/>
              <a:gd name="connsiteY99" fmla="*/ 5456548 h 6858000"/>
              <a:gd name="connsiteX100" fmla="*/ 6566415 w 12192000"/>
              <a:gd name="connsiteY100" fmla="*/ 5485690 h 6858000"/>
              <a:gd name="connsiteX101" fmla="*/ 6356059 w 12192000"/>
              <a:gd name="connsiteY101" fmla="*/ 5443995 h 6858000"/>
              <a:gd name="connsiteX102" fmla="*/ 6628762 w 12192000"/>
              <a:gd name="connsiteY102" fmla="*/ 5660990 h 6858000"/>
              <a:gd name="connsiteX103" fmla="*/ 6910436 w 12192000"/>
              <a:gd name="connsiteY103" fmla="*/ 5827767 h 6858000"/>
              <a:gd name="connsiteX104" fmla="*/ 6710393 w 12192000"/>
              <a:gd name="connsiteY104" fmla="*/ 5802214 h 6858000"/>
              <a:gd name="connsiteX105" fmla="*/ 6435448 w 12192000"/>
              <a:gd name="connsiteY105" fmla="*/ 5706719 h 6858000"/>
              <a:gd name="connsiteX106" fmla="*/ 6339913 w 12192000"/>
              <a:gd name="connsiteY106" fmla="*/ 5742586 h 6858000"/>
              <a:gd name="connsiteX107" fmla="*/ 6600503 w 12192000"/>
              <a:gd name="connsiteY107" fmla="*/ 5900398 h 6858000"/>
              <a:gd name="connsiteX108" fmla="*/ 6749863 w 12192000"/>
              <a:gd name="connsiteY108" fmla="*/ 5973478 h 6858000"/>
              <a:gd name="connsiteX109" fmla="*/ 6809515 w 12192000"/>
              <a:gd name="connsiteY109" fmla="*/ 6029519 h 6858000"/>
              <a:gd name="connsiteX110" fmla="*/ 6979954 w 12192000"/>
              <a:gd name="connsiteY110" fmla="*/ 6229474 h 6858000"/>
              <a:gd name="connsiteX111" fmla="*/ 7480509 w 12192000"/>
              <a:gd name="connsiteY111" fmla="*/ 6447812 h 6858000"/>
              <a:gd name="connsiteX112" fmla="*/ 7948764 w 12192000"/>
              <a:gd name="connsiteY112" fmla="*/ 6719056 h 6858000"/>
              <a:gd name="connsiteX113" fmla="*/ 8221244 w 12192000"/>
              <a:gd name="connsiteY113" fmla="*/ 6848868 h 6858000"/>
              <a:gd name="connsiteX114" fmla="*/ 8242921 w 12192000"/>
              <a:gd name="connsiteY114" fmla="*/ 6858000 h 6858000"/>
              <a:gd name="connsiteX115" fmla="*/ 0 w 12192000"/>
              <a:gd name="connsiteY1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976177" y="6858000"/>
                </a:lnTo>
                <a:lnTo>
                  <a:pt x="10997120" y="6851980"/>
                </a:lnTo>
                <a:cubicBezTo>
                  <a:pt x="11372760" y="6734361"/>
                  <a:pt x="11757137" y="6563389"/>
                  <a:pt x="12094512" y="6315404"/>
                </a:cubicBezTo>
                <a:lnTo>
                  <a:pt x="12191999" y="6239611"/>
                </a:lnTo>
                <a:lnTo>
                  <a:pt x="12191999" y="1104399"/>
                </a:lnTo>
                <a:lnTo>
                  <a:pt x="11979198" y="1051011"/>
                </a:lnTo>
                <a:cubicBezTo>
                  <a:pt x="11902836" y="1030275"/>
                  <a:pt x="11824681" y="1008195"/>
                  <a:pt x="11742378" y="986227"/>
                </a:cubicBezTo>
                <a:cubicBezTo>
                  <a:pt x="11843295" y="875936"/>
                  <a:pt x="12022257" y="888939"/>
                  <a:pt x="12063968" y="729780"/>
                </a:cubicBezTo>
                <a:cubicBezTo>
                  <a:pt x="11901155" y="688534"/>
                  <a:pt x="11729822" y="735611"/>
                  <a:pt x="11572835" y="670151"/>
                </a:cubicBezTo>
                <a:cubicBezTo>
                  <a:pt x="11559381" y="664325"/>
                  <a:pt x="11540990" y="670151"/>
                  <a:pt x="11524844" y="671946"/>
                </a:cubicBezTo>
                <a:cubicBezTo>
                  <a:pt x="11201459" y="706916"/>
                  <a:pt x="10879418" y="676432"/>
                  <a:pt x="10560518" y="632492"/>
                </a:cubicBezTo>
                <a:cubicBezTo>
                  <a:pt x="10101230" y="569728"/>
                  <a:pt x="9640146" y="529825"/>
                  <a:pt x="9178169" y="501577"/>
                </a:cubicBezTo>
                <a:cubicBezTo>
                  <a:pt x="8796475" y="478266"/>
                  <a:pt x="8413886" y="467955"/>
                  <a:pt x="8033984" y="423121"/>
                </a:cubicBezTo>
                <a:cubicBezTo>
                  <a:pt x="7627624" y="375150"/>
                  <a:pt x="7221712" y="320901"/>
                  <a:pt x="6815795" y="270688"/>
                </a:cubicBezTo>
                <a:cubicBezTo>
                  <a:pt x="6797407" y="268446"/>
                  <a:pt x="6777110" y="261384"/>
                  <a:pt x="6757489" y="260880"/>
                </a:cubicBezTo>
                <a:cubicBezTo>
                  <a:pt x="6737867" y="260376"/>
                  <a:pt x="6718916" y="266430"/>
                  <a:pt x="6703217" y="290416"/>
                </a:cubicBezTo>
                <a:cubicBezTo>
                  <a:pt x="6786642" y="353629"/>
                  <a:pt x="6892941" y="329867"/>
                  <a:pt x="7005521" y="401154"/>
                </a:cubicBezTo>
                <a:cubicBezTo>
                  <a:pt x="6822525" y="378735"/>
                  <a:pt x="6677649" y="360801"/>
                  <a:pt x="6532779" y="342871"/>
                </a:cubicBezTo>
                <a:cubicBezTo>
                  <a:pt x="6530087" y="355424"/>
                  <a:pt x="6527397" y="367976"/>
                  <a:pt x="6524704" y="380529"/>
                </a:cubicBezTo>
                <a:cubicBezTo>
                  <a:pt x="6709945" y="406980"/>
                  <a:pt x="6881280" y="475126"/>
                  <a:pt x="7061587" y="523098"/>
                </a:cubicBezTo>
                <a:cubicBezTo>
                  <a:pt x="7044990" y="552691"/>
                  <a:pt x="7028398" y="546862"/>
                  <a:pt x="7013594" y="545070"/>
                </a:cubicBezTo>
                <a:cubicBezTo>
                  <a:pt x="6917162" y="533412"/>
                  <a:pt x="6820730" y="521755"/>
                  <a:pt x="6728335" y="489924"/>
                </a:cubicBezTo>
                <a:cubicBezTo>
                  <a:pt x="6707702" y="482748"/>
                  <a:pt x="6682583" y="482748"/>
                  <a:pt x="6670923" y="504270"/>
                </a:cubicBezTo>
                <a:cubicBezTo>
                  <a:pt x="6654326" y="534757"/>
                  <a:pt x="6678097" y="554484"/>
                  <a:pt x="6699180" y="571069"/>
                </a:cubicBezTo>
                <a:cubicBezTo>
                  <a:pt x="6735959" y="599764"/>
                  <a:pt x="6780362" y="591695"/>
                  <a:pt x="6822972" y="597073"/>
                </a:cubicBezTo>
                <a:cubicBezTo>
                  <a:pt x="6936448" y="610972"/>
                  <a:pt x="6990720" y="654460"/>
                  <a:pt x="7015839" y="753992"/>
                </a:cubicBezTo>
                <a:cubicBezTo>
                  <a:pt x="6916264" y="713640"/>
                  <a:pt x="6820280" y="763407"/>
                  <a:pt x="6723848" y="735160"/>
                </a:cubicBezTo>
                <a:cubicBezTo>
                  <a:pt x="6698731" y="727988"/>
                  <a:pt x="6658813" y="738747"/>
                  <a:pt x="6672268" y="773268"/>
                </a:cubicBezTo>
                <a:cubicBezTo>
                  <a:pt x="6684828" y="805550"/>
                  <a:pt x="6726540" y="828861"/>
                  <a:pt x="6652532" y="822585"/>
                </a:cubicBezTo>
                <a:cubicBezTo>
                  <a:pt x="6599609" y="818101"/>
                  <a:pt x="6495999" y="854418"/>
                  <a:pt x="6539505" y="863382"/>
                </a:cubicBezTo>
                <a:cubicBezTo>
                  <a:pt x="6594225" y="874593"/>
                  <a:pt x="6647600" y="890733"/>
                  <a:pt x="6717122" y="909114"/>
                </a:cubicBezTo>
                <a:cubicBezTo>
                  <a:pt x="6640423" y="939151"/>
                  <a:pt x="6585254" y="932874"/>
                  <a:pt x="6527397" y="909114"/>
                </a:cubicBezTo>
                <a:cubicBezTo>
                  <a:pt x="6457427" y="880419"/>
                  <a:pt x="6366375" y="845451"/>
                  <a:pt x="6309411" y="877731"/>
                </a:cubicBezTo>
                <a:cubicBezTo>
                  <a:pt x="6224192" y="926151"/>
                  <a:pt x="6153325" y="895663"/>
                  <a:pt x="6077077" y="887593"/>
                </a:cubicBezTo>
                <a:lnTo>
                  <a:pt x="6076642" y="887537"/>
                </a:lnTo>
                <a:lnTo>
                  <a:pt x="6032390" y="898600"/>
                </a:lnTo>
                <a:cubicBezTo>
                  <a:pt x="6023409" y="901866"/>
                  <a:pt x="6017756" y="911989"/>
                  <a:pt x="6008536" y="914503"/>
                </a:cubicBezTo>
                <a:cubicBezTo>
                  <a:pt x="5987921" y="920125"/>
                  <a:pt x="5964038" y="912898"/>
                  <a:pt x="5944926" y="922454"/>
                </a:cubicBezTo>
                <a:cubicBezTo>
                  <a:pt x="5934324" y="927755"/>
                  <a:pt x="5934324" y="943657"/>
                  <a:pt x="5929023" y="954259"/>
                </a:cubicBezTo>
                <a:cubicBezTo>
                  <a:pt x="5933305" y="967105"/>
                  <a:pt x="5936344" y="975942"/>
                  <a:pt x="5938641" y="983356"/>
                </a:cubicBezTo>
                <a:lnTo>
                  <a:pt x="5941380" y="994243"/>
                </a:lnTo>
                <a:lnTo>
                  <a:pt x="6022639" y="1012399"/>
                </a:lnTo>
                <a:cubicBezTo>
                  <a:pt x="6231931" y="1059643"/>
                  <a:pt x="6435672" y="1112210"/>
                  <a:pt x="6620687" y="1222947"/>
                </a:cubicBezTo>
                <a:cubicBezTo>
                  <a:pt x="6604990" y="1244018"/>
                  <a:pt x="6525153" y="1304094"/>
                  <a:pt x="6557895" y="1308577"/>
                </a:cubicBezTo>
                <a:cubicBezTo>
                  <a:pt x="6649842" y="1321581"/>
                  <a:pt x="6731472" y="1365517"/>
                  <a:pt x="6815348" y="1401831"/>
                </a:cubicBezTo>
                <a:cubicBezTo>
                  <a:pt x="6851679" y="1417523"/>
                  <a:pt x="6895633" y="1438147"/>
                  <a:pt x="6878591" y="1494187"/>
                </a:cubicBezTo>
                <a:cubicBezTo>
                  <a:pt x="6847640" y="1509878"/>
                  <a:pt x="6824766" y="1487911"/>
                  <a:pt x="6799202" y="1486118"/>
                </a:cubicBezTo>
                <a:cubicBezTo>
                  <a:pt x="6773186" y="1484326"/>
                  <a:pt x="6714877" y="1495981"/>
                  <a:pt x="6731027" y="1503602"/>
                </a:cubicBezTo>
                <a:cubicBezTo>
                  <a:pt x="6804583" y="1538124"/>
                  <a:pt x="6672268" y="1621067"/>
                  <a:pt x="6759282" y="1621067"/>
                </a:cubicBezTo>
                <a:cubicBezTo>
                  <a:pt x="6905053" y="1621514"/>
                  <a:pt x="6982647" y="1768566"/>
                  <a:pt x="7123035" y="1772603"/>
                </a:cubicBezTo>
                <a:cubicBezTo>
                  <a:pt x="7145459" y="1773049"/>
                  <a:pt x="7156224" y="1799053"/>
                  <a:pt x="7155777" y="1821919"/>
                </a:cubicBezTo>
                <a:cubicBezTo>
                  <a:pt x="7155777" y="1849268"/>
                  <a:pt x="7135144" y="1854199"/>
                  <a:pt x="7112270" y="1856890"/>
                </a:cubicBezTo>
                <a:cubicBezTo>
                  <a:pt x="7077284" y="1860923"/>
                  <a:pt x="7040954" y="1821919"/>
                  <a:pt x="6994755" y="1874821"/>
                </a:cubicBezTo>
                <a:cubicBezTo>
                  <a:pt x="7077735" y="1905755"/>
                  <a:pt x="7160709" y="1936693"/>
                  <a:pt x="7159364" y="2042948"/>
                </a:cubicBezTo>
                <a:cubicBezTo>
                  <a:pt x="7158916" y="2071638"/>
                  <a:pt x="7193452" y="2082399"/>
                  <a:pt x="7219467" y="2089573"/>
                </a:cubicBezTo>
                <a:cubicBezTo>
                  <a:pt x="7262526" y="2101231"/>
                  <a:pt x="7298853" y="2121854"/>
                  <a:pt x="7322179" y="2161756"/>
                </a:cubicBezTo>
                <a:cubicBezTo>
                  <a:pt x="7321730" y="2169378"/>
                  <a:pt x="7321281" y="2177446"/>
                  <a:pt x="7323974" y="2183724"/>
                </a:cubicBezTo>
                <a:cubicBezTo>
                  <a:pt x="7316349" y="2280115"/>
                  <a:pt x="7253555" y="2277424"/>
                  <a:pt x="7184034" y="2261285"/>
                </a:cubicBezTo>
                <a:cubicBezTo>
                  <a:pt x="7101058" y="2241558"/>
                  <a:pt x="7018978" y="2205691"/>
                  <a:pt x="6931516" y="2240212"/>
                </a:cubicBezTo>
                <a:cubicBezTo>
                  <a:pt x="7054861" y="2286391"/>
                  <a:pt x="7188967" y="2289976"/>
                  <a:pt x="7304686" y="2355883"/>
                </a:cubicBezTo>
                <a:cubicBezTo>
                  <a:pt x="6881280" y="2367989"/>
                  <a:pt x="6507211" y="2159959"/>
                  <a:pt x="6096813" y="2080160"/>
                </a:cubicBezTo>
                <a:cubicBezTo>
                  <a:pt x="6110718" y="2133508"/>
                  <a:pt x="6143907" y="2144268"/>
                  <a:pt x="6173959" y="2152340"/>
                </a:cubicBezTo>
                <a:cubicBezTo>
                  <a:pt x="6325561" y="2192691"/>
                  <a:pt x="6458320" y="2272943"/>
                  <a:pt x="6596469" y="2342432"/>
                </a:cubicBezTo>
                <a:cubicBezTo>
                  <a:pt x="6653429" y="2371125"/>
                  <a:pt x="6694695" y="2399820"/>
                  <a:pt x="6716224" y="2461690"/>
                </a:cubicBezTo>
                <a:cubicBezTo>
                  <a:pt x="6735511" y="2517732"/>
                  <a:pt x="6772739" y="2543736"/>
                  <a:pt x="6841810" y="2527594"/>
                </a:cubicBezTo>
                <a:cubicBezTo>
                  <a:pt x="6897875" y="2514144"/>
                  <a:pt x="6959322" y="2521317"/>
                  <a:pt x="7018080" y="2526249"/>
                </a:cubicBezTo>
                <a:cubicBezTo>
                  <a:pt x="7085808" y="2531629"/>
                  <a:pt x="7161607" y="2594845"/>
                  <a:pt x="7143217" y="2627573"/>
                </a:cubicBezTo>
                <a:cubicBezTo>
                  <a:pt x="7111823" y="2683166"/>
                  <a:pt x="7059345" y="2655370"/>
                  <a:pt x="7012697" y="2649094"/>
                </a:cubicBezTo>
                <a:cubicBezTo>
                  <a:pt x="6959771" y="2641473"/>
                  <a:pt x="6861547" y="2625779"/>
                  <a:pt x="6859752" y="2632505"/>
                </a:cubicBezTo>
                <a:cubicBezTo>
                  <a:pt x="6825212" y="2771936"/>
                  <a:pt x="6582114" y="2650439"/>
                  <a:pt x="6529636" y="2637883"/>
                </a:cubicBezTo>
                <a:cubicBezTo>
                  <a:pt x="6464154" y="2622192"/>
                  <a:pt x="6402705" y="2650887"/>
                  <a:pt x="6340360" y="2657610"/>
                </a:cubicBezTo>
                <a:cubicBezTo>
                  <a:pt x="6284743" y="2663887"/>
                  <a:pt x="5970330" y="2683166"/>
                  <a:pt x="5905294" y="2623984"/>
                </a:cubicBezTo>
                <a:cubicBezTo>
                  <a:pt x="5896322" y="2670163"/>
                  <a:pt x="5915159" y="2688993"/>
                  <a:pt x="5930860" y="2710066"/>
                </a:cubicBezTo>
                <a:cubicBezTo>
                  <a:pt x="5952838" y="2740102"/>
                  <a:pt x="5956426" y="2761175"/>
                  <a:pt x="5914710" y="2784935"/>
                </a:cubicBezTo>
                <a:cubicBezTo>
                  <a:pt x="5795853" y="2853086"/>
                  <a:pt x="5797649" y="2855325"/>
                  <a:pt x="5908433" y="2947683"/>
                </a:cubicBezTo>
                <a:cubicBezTo>
                  <a:pt x="5913818" y="2951715"/>
                  <a:pt x="5911572" y="2965167"/>
                  <a:pt x="5912470" y="2974134"/>
                </a:cubicBezTo>
                <a:cubicBezTo>
                  <a:pt x="5883316" y="2988480"/>
                  <a:pt x="5849228" y="2952613"/>
                  <a:pt x="5815141" y="2991171"/>
                </a:cubicBezTo>
                <a:cubicBezTo>
                  <a:pt x="5963601" y="3160638"/>
                  <a:pt x="6190105" y="3202332"/>
                  <a:pt x="6395082" y="3329661"/>
                </a:cubicBezTo>
                <a:cubicBezTo>
                  <a:pt x="6229127" y="3371803"/>
                  <a:pt x="6129555" y="3224751"/>
                  <a:pt x="6007557" y="3243581"/>
                </a:cubicBezTo>
                <a:cubicBezTo>
                  <a:pt x="5946560" y="3289760"/>
                  <a:pt x="6127760" y="3363734"/>
                  <a:pt x="5955079" y="3385704"/>
                </a:cubicBezTo>
                <a:cubicBezTo>
                  <a:pt x="6029985" y="3426052"/>
                  <a:pt x="6085601" y="3465503"/>
                  <a:pt x="6137180" y="3512133"/>
                </a:cubicBezTo>
                <a:cubicBezTo>
                  <a:pt x="6229127" y="3595522"/>
                  <a:pt x="6247069" y="3650219"/>
                  <a:pt x="6204457" y="3762302"/>
                </a:cubicBezTo>
                <a:cubicBezTo>
                  <a:pt x="6176648" y="3835828"/>
                  <a:pt x="6135833" y="3903528"/>
                  <a:pt x="6171716" y="3990952"/>
                </a:cubicBezTo>
                <a:cubicBezTo>
                  <a:pt x="6196832" y="4051028"/>
                  <a:pt x="6186964" y="4090479"/>
                  <a:pt x="6093674" y="4063580"/>
                </a:cubicBezTo>
                <a:cubicBezTo>
                  <a:pt x="5993205" y="4034885"/>
                  <a:pt x="5955530" y="4088685"/>
                  <a:pt x="5980645" y="4194045"/>
                </a:cubicBezTo>
                <a:cubicBezTo>
                  <a:pt x="5996791" y="4261744"/>
                  <a:pt x="5979747" y="4282366"/>
                  <a:pt x="5910676" y="4274743"/>
                </a:cubicBezTo>
                <a:cubicBezTo>
                  <a:pt x="5834426" y="4266226"/>
                  <a:pt x="5761765" y="4221841"/>
                  <a:pt x="5667577" y="4243362"/>
                </a:cubicBezTo>
                <a:cubicBezTo>
                  <a:pt x="5742928" y="4366207"/>
                  <a:pt x="5903948" y="4331236"/>
                  <a:pt x="5991859" y="4448252"/>
                </a:cubicBezTo>
                <a:cubicBezTo>
                  <a:pt x="5886904" y="4448697"/>
                  <a:pt x="5806617" y="4448252"/>
                  <a:pt x="5729024" y="4422695"/>
                </a:cubicBezTo>
                <a:cubicBezTo>
                  <a:pt x="5696728" y="4412381"/>
                  <a:pt x="5661295" y="4401625"/>
                  <a:pt x="5643357" y="4437041"/>
                </a:cubicBezTo>
                <a:cubicBezTo>
                  <a:pt x="5622274" y="4479633"/>
                  <a:pt x="5665781" y="4495772"/>
                  <a:pt x="5692243" y="4503395"/>
                </a:cubicBezTo>
                <a:cubicBezTo>
                  <a:pt x="5766702" y="4524914"/>
                  <a:pt x="5823661" y="4576025"/>
                  <a:pt x="5885111" y="4615926"/>
                </a:cubicBezTo>
                <a:cubicBezTo>
                  <a:pt x="6020115" y="4703353"/>
                  <a:pt x="6168129" y="4776430"/>
                  <a:pt x="6282503" y="4920793"/>
                </a:cubicBezTo>
                <a:cubicBezTo>
                  <a:pt x="6138526" y="4884029"/>
                  <a:pt x="6031329" y="4798399"/>
                  <a:pt x="5897668" y="4780915"/>
                </a:cubicBezTo>
                <a:cubicBezTo>
                  <a:pt x="6013387" y="4912275"/>
                  <a:pt x="6162296" y="4998804"/>
                  <a:pt x="6303132" y="5094297"/>
                </a:cubicBezTo>
                <a:cubicBezTo>
                  <a:pt x="6343501" y="5121199"/>
                  <a:pt x="6384317" y="5139580"/>
                  <a:pt x="6393287" y="5198310"/>
                </a:cubicBezTo>
                <a:cubicBezTo>
                  <a:pt x="6410780" y="5312186"/>
                  <a:pt x="6463257" y="5406336"/>
                  <a:pt x="6575386" y="5456548"/>
                </a:cubicBezTo>
                <a:cubicBezTo>
                  <a:pt x="6576284" y="5457000"/>
                  <a:pt x="6570007" y="5474037"/>
                  <a:pt x="6566415" y="5485690"/>
                </a:cubicBezTo>
                <a:cubicBezTo>
                  <a:pt x="6497793" y="5489279"/>
                  <a:pt x="6443521" y="5422027"/>
                  <a:pt x="6356059" y="5443995"/>
                </a:cubicBezTo>
                <a:cubicBezTo>
                  <a:pt x="6439934" y="5535454"/>
                  <a:pt x="6509903" y="5617502"/>
                  <a:pt x="6628762" y="5660990"/>
                </a:cubicBezTo>
                <a:cubicBezTo>
                  <a:pt x="6723848" y="5695511"/>
                  <a:pt x="6841363" y="5715686"/>
                  <a:pt x="6910436" y="5827767"/>
                </a:cubicBezTo>
                <a:cubicBezTo>
                  <a:pt x="6830149" y="5849739"/>
                  <a:pt x="6770494" y="5821942"/>
                  <a:pt x="6710393" y="5802214"/>
                </a:cubicBezTo>
                <a:cubicBezTo>
                  <a:pt x="6618446" y="5771728"/>
                  <a:pt x="6527397" y="5737208"/>
                  <a:pt x="6435448" y="5706719"/>
                </a:cubicBezTo>
                <a:cubicBezTo>
                  <a:pt x="6400463" y="5695062"/>
                  <a:pt x="6362338" y="5686991"/>
                  <a:pt x="6339913" y="5742586"/>
                </a:cubicBezTo>
                <a:cubicBezTo>
                  <a:pt x="6456978" y="5754244"/>
                  <a:pt x="6526948" y="5829564"/>
                  <a:pt x="6600503" y="5900398"/>
                </a:cubicBezTo>
                <a:cubicBezTo>
                  <a:pt x="6641770" y="5940299"/>
                  <a:pt x="6675410" y="5993652"/>
                  <a:pt x="6749863" y="5973478"/>
                </a:cubicBezTo>
                <a:cubicBezTo>
                  <a:pt x="6788885" y="5962718"/>
                  <a:pt x="6813554" y="5992754"/>
                  <a:pt x="6809515" y="6029519"/>
                </a:cubicBezTo>
                <a:cubicBezTo>
                  <a:pt x="6794715" y="6159089"/>
                  <a:pt x="6885766" y="6204369"/>
                  <a:pt x="6979954" y="6229474"/>
                </a:cubicBezTo>
                <a:cubicBezTo>
                  <a:pt x="7158469" y="6276549"/>
                  <a:pt x="7306929" y="6387287"/>
                  <a:pt x="7480509" y="6447812"/>
                </a:cubicBezTo>
                <a:cubicBezTo>
                  <a:pt x="7649154" y="6506545"/>
                  <a:pt x="7779672" y="6645975"/>
                  <a:pt x="7948764" y="6719056"/>
                </a:cubicBezTo>
                <a:cubicBezTo>
                  <a:pt x="8040603" y="6758733"/>
                  <a:pt x="8129409" y="6806985"/>
                  <a:pt x="8221244" y="6848868"/>
                </a:cubicBezTo>
                <a:lnTo>
                  <a:pt x="824292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98F611-2720-8A35-602B-60CD619F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72052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i="1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7007E5F5-7560-8EC8-444E-61E56EED84D1}"/>
              </a:ext>
            </a:extLst>
          </p:cNvPr>
          <p:cNvSpPr txBox="1"/>
          <p:nvPr/>
        </p:nvSpPr>
        <p:spPr>
          <a:xfrm>
            <a:off x="627994" y="3311200"/>
            <a:ext cx="5234271" cy="3911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ESP32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Raspberry Pi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gibi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cihazlar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sensörlerden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toplamak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işleme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yaparak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örneğin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küçük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çaplı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anomali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tespiti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ana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bilgisayara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aktarımı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kullanılır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Picture 4" descr="ESP32 ESP-32S WiFi + Bluetooth Dual-Mode Geliştirme Kartı (30 Pin)">
            <a:extLst>
              <a:ext uri="{FF2B5EF4-FFF2-40B4-BE49-F238E27FC236}">
                <a16:creationId xmlns:a16="http://schemas.microsoft.com/office/drawing/2014/main" id="{A30F97A7-6459-6D0A-8919-000858E03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8129" y="1359673"/>
            <a:ext cx="219456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aspberry Pi - Vikipedi">
            <a:extLst>
              <a:ext uri="{FF2B5EF4-FFF2-40B4-BE49-F238E27FC236}">
                <a16:creationId xmlns:a16="http://schemas.microsoft.com/office/drawing/2014/main" id="{FF8EB10E-4080-4FD0-9CB8-4CB5762051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24751" y="3734559"/>
            <a:ext cx="3541510" cy="207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 descr="daire, logo, tasar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D2FB860D-47A3-C9B5-D8CC-8D1E87FB127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952" y="4953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024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A359C7D-4B45-49B7-B3C2-04217BBCD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11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C85F575-6C32-4E57-F853-BF26672C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5" y="643467"/>
            <a:ext cx="3964008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i="1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6B61D4F-77E6-9906-9445-291581AAC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824" y="2623381"/>
            <a:ext cx="3964007" cy="3553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bilgisayara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gelen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sensör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verileri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doğrudan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kullanılmak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yerine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önce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Autoencoder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modeline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gönderilir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Autoencoder,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verilerin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“normal”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“anormal”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olduğu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bölgeleri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rekonstrüksiyon</a:t>
            </a:r>
            <a:r>
              <a:rPr kumimoji="0" lang="en-US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hatası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bazında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tespit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eder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Yüksek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hata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veren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noktalar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yani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iyi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tahmin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edemediği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veriler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“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bölge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olarak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işaretlenir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bölgeler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tr-TR" sz="16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olası</a:t>
            </a:r>
            <a:r>
              <a:rPr kumimoji="0" lang="en-US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anomaliler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ön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filtre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görevi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görür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Böylece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sadece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şüpheli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veriler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daha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derin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analiz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LLM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modeline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iletilir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yaklaşım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sistemin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gereksiz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yere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ağırlaşmasını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önler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verimliliği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artırır</a:t>
            </a:r>
            <a:endParaRPr kumimoji="0" lang="en-US" altLang="tr-TR" sz="1600" b="0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Autoencoders in Deep Learning: Tutorial &amp; Use Cases [2024]">
            <a:extLst>
              <a:ext uri="{FF2B5EF4-FFF2-40B4-BE49-F238E27FC236}">
                <a16:creationId xmlns:a16="http://schemas.microsoft.com/office/drawing/2014/main" id="{8F3C8E03-FF1E-A099-FF75-2988B6D298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9701" y="833595"/>
            <a:ext cx="3848322" cy="411940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Resim 12" descr="daire, logo, tasar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B5CC211E-CD01-B054-767A-61FE069B69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145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38B61BD-0EE1-4D29-B894-126CD61C5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F77F90-6A1B-4DB0-83D2-7789EAB74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BBC14DD5-C584-4158-BF76-ECE3C6DB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947992 w 12192000"/>
              <a:gd name="connsiteY0" fmla="*/ 2457985 h 6858000"/>
              <a:gd name="connsiteX1" fmla="*/ 5926156 w 12192000"/>
              <a:gd name="connsiteY1" fmla="*/ 2472983 h 6858000"/>
              <a:gd name="connsiteX2" fmla="*/ 6047792 w 12192000"/>
              <a:gd name="connsiteY2" fmla="*/ 2529213 h 6858000"/>
              <a:gd name="connsiteX3" fmla="*/ 5857576 w 12192000"/>
              <a:gd name="connsiteY3" fmla="*/ 2499619 h 6858000"/>
              <a:gd name="connsiteX4" fmla="*/ 5854328 w 12192000"/>
              <a:gd name="connsiteY4" fmla="*/ 2518740 h 6858000"/>
              <a:gd name="connsiteX5" fmla="*/ 6070351 w 12192000"/>
              <a:gd name="connsiteY5" fmla="*/ 2591134 h 6858000"/>
              <a:gd name="connsiteX6" fmla="*/ 6051040 w 12192000"/>
              <a:gd name="connsiteY6" fmla="*/ 2602290 h 6858000"/>
              <a:gd name="connsiteX7" fmla="*/ 5936261 w 12192000"/>
              <a:gd name="connsiteY7" fmla="*/ 2574288 h 6858000"/>
              <a:gd name="connsiteX8" fmla="*/ 5913160 w 12192000"/>
              <a:gd name="connsiteY8" fmla="*/ 2581573 h 6858000"/>
              <a:gd name="connsiteX9" fmla="*/ 5924531 w 12192000"/>
              <a:gd name="connsiteY9" fmla="*/ 2615492 h 6858000"/>
              <a:gd name="connsiteX10" fmla="*/ 5974341 w 12192000"/>
              <a:gd name="connsiteY10" fmla="*/ 2628696 h 6858000"/>
              <a:gd name="connsiteX11" fmla="*/ 6051944 w 12192000"/>
              <a:gd name="connsiteY11" fmla="*/ 2708377 h 6858000"/>
              <a:gd name="connsiteX12" fmla="*/ 5934457 w 12192000"/>
              <a:gd name="connsiteY12" fmla="*/ 2698814 h 6858000"/>
              <a:gd name="connsiteX13" fmla="*/ 5913702 w 12192000"/>
              <a:gd name="connsiteY13" fmla="*/ 2718165 h 6858000"/>
              <a:gd name="connsiteX14" fmla="*/ 5905761 w 12192000"/>
              <a:gd name="connsiteY14" fmla="*/ 2743207 h 6858000"/>
              <a:gd name="connsiteX15" fmla="*/ 5860282 w 12192000"/>
              <a:gd name="connsiteY15" fmla="*/ 2763923 h 6858000"/>
              <a:gd name="connsiteX16" fmla="*/ 5931750 w 12192000"/>
              <a:gd name="connsiteY16" fmla="*/ 2787144 h 6858000"/>
              <a:gd name="connsiteX17" fmla="*/ 5855409 w 12192000"/>
              <a:gd name="connsiteY17" fmla="*/ 2787144 h 6858000"/>
              <a:gd name="connsiteX18" fmla="*/ 5767701 w 12192000"/>
              <a:gd name="connsiteY18" fmla="*/ 2771209 h 6858000"/>
              <a:gd name="connsiteX19" fmla="*/ 5674216 w 12192000"/>
              <a:gd name="connsiteY19" fmla="*/ 2776216 h 6858000"/>
              <a:gd name="connsiteX20" fmla="*/ 5487249 w 12192000"/>
              <a:gd name="connsiteY20" fmla="*/ 2746850 h 6858000"/>
              <a:gd name="connsiteX21" fmla="*/ 5398276 w 12192000"/>
              <a:gd name="connsiteY21" fmla="*/ 2748898 h 6858000"/>
              <a:gd name="connsiteX22" fmla="*/ 5892947 w 12192000"/>
              <a:gd name="connsiteY22" fmla="*/ 2946502 h 6858000"/>
              <a:gd name="connsiteX23" fmla="*/ 5867682 w 12192000"/>
              <a:gd name="connsiteY23" fmla="*/ 2989983 h 6858000"/>
              <a:gd name="connsiteX24" fmla="*/ 5971273 w 12192000"/>
              <a:gd name="connsiteY24" fmla="*/ 3037335 h 6858000"/>
              <a:gd name="connsiteX25" fmla="*/ 5996719 w 12192000"/>
              <a:gd name="connsiteY25" fmla="*/ 3084231 h 6858000"/>
              <a:gd name="connsiteX26" fmla="*/ 5964776 w 12192000"/>
              <a:gd name="connsiteY26" fmla="*/ 3080134 h 6858000"/>
              <a:gd name="connsiteX27" fmla="*/ 5937344 w 12192000"/>
              <a:gd name="connsiteY27" fmla="*/ 3089012 h 6858000"/>
              <a:gd name="connsiteX28" fmla="*/ 5948713 w 12192000"/>
              <a:gd name="connsiteY28" fmla="*/ 3148657 h 6858000"/>
              <a:gd name="connsiteX29" fmla="*/ 6095075 w 12192000"/>
              <a:gd name="connsiteY29" fmla="*/ 3225605 h 6858000"/>
              <a:gd name="connsiteX30" fmla="*/ 6108249 w 12192000"/>
              <a:gd name="connsiteY30" fmla="*/ 3250646 h 6858000"/>
              <a:gd name="connsiteX31" fmla="*/ 6090744 w 12192000"/>
              <a:gd name="connsiteY31" fmla="*/ 3268403 h 6858000"/>
              <a:gd name="connsiteX32" fmla="*/ 6043461 w 12192000"/>
              <a:gd name="connsiteY32" fmla="*/ 3277509 h 6858000"/>
              <a:gd name="connsiteX33" fmla="*/ 6109692 w 12192000"/>
              <a:gd name="connsiteY33" fmla="*/ 3362879 h 6858000"/>
              <a:gd name="connsiteX34" fmla="*/ 6133877 w 12192000"/>
              <a:gd name="connsiteY34" fmla="*/ 3386554 h 6858000"/>
              <a:gd name="connsiteX35" fmla="*/ 6175205 w 12192000"/>
              <a:gd name="connsiteY35" fmla="*/ 3423208 h 6858000"/>
              <a:gd name="connsiteX36" fmla="*/ 6175926 w 12192000"/>
              <a:gd name="connsiteY36" fmla="*/ 3434363 h 6858000"/>
              <a:gd name="connsiteX37" fmla="*/ 6119620 w 12192000"/>
              <a:gd name="connsiteY37" fmla="*/ 3473747 h 6858000"/>
              <a:gd name="connsiteX38" fmla="*/ 6018015 w 12192000"/>
              <a:gd name="connsiteY38" fmla="*/ 3463046 h 6858000"/>
              <a:gd name="connsiteX39" fmla="*/ 6168166 w 12192000"/>
              <a:gd name="connsiteY39" fmla="*/ 3521781 h 6858000"/>
              <a:gd name="connsiteX40" fmla="*/ 5682157 w 12192000"/>
              <a:gd name="connsiteY40" fmla="*/ 3381775 h 6858000"/>
              <a:gd name="connsiteX41" fmla="*/ 5713198 w 12192000"/>
              <a:gd name="connsiteY41" fmla="*/ 3418426 h 6858000"/>
              <a:gd name="connsiteX42" fmla="*/ 5883202 w 12192000"/>
              <a:gd name="connsiteY42" fmla="*/ 3514950 h 6858000"/>
              <a:gd name="connsiteX43" fmla="*/ 5931387 w 12192000"/>
              <a:gd name="connsiteY43" fmla="*/ 3575508 h 6858000"/>
              <a:gd name="connsiteX44" fmla="*/ 5981919 w 12192000"/>
              <a:gd name="connsiteY44" fmla="*/ 3608971 h 6858000"/>
              <a:gd name="connsiteX45" fmla="*/ 6052845 w 12192000"/>
              <a:gd name="connsiteY45" fmla="*/ 3608290 h 6858000"/>
              <a:gd name="connsiteX46" fmla="*/ 6103196 w 12192000"/>
              <a:gd name="connsiteY46" fmla="*/ 3659739 h 6858000"/>
              <a:gd name="connsiteX47" fmla="*/ 6050680 w 12192000"/>
              <a:gd name="connsiteY47" fmla="*/ 3670666 h 6858000"/>
              <a:gd name="connsiteX48" fmla="*/ 5989139 w 12192000"/>
              <a:gd name="connsiteY48" fmla="*/ 3662243 h 6858000"/>
              <a:gd name="connsiteX49" fmla="*/ 5856311 w 12192000"/>
              <a:gd name="connsiteY49" fmla="*/ 3664973 h 6858000"/>
              <a:gd name="connsiteX50" fmla="*/ 5780153 w 12192000"/>
              <a:gd name="connsiteY50" fmla="*/ 3674991 h 6858000"/>
              <a:gd name="connsiteX51" fmla="*/ 5605096 w 12192000"/>
              <a:gd name="connsiteY51" fmla="*/ 3657917 h 6858000"/>
              <a:gd name="connsiteX52" fmla="*/ 5615384 w 12192000"/>
              <a:gd name="connsiteY52" fmla="*/ 3701627 h 6858000"/>
              <a:gd name="connsiteX53" fmla="*/ 5608886 w 12192000"/>
              <a:gd name="connsiteY53" fmla="*/ 3739645 h 6858000"/>
              <a:gd name="connsiteX54" fmla="*/ 5606359 w 12192000"/>
              <a:gd name="connsiteY54" fmla="*/ 3822284 h 6858000"/>
              <a:gd name="connsiteX55" fmla="*/ 5607984 w 12192000"/>
              <a:gd name="connsiteY55" fmla="*/ 3835716 h 6858000"/>
              <a:gd name="connsiteX56" fmla="*/ 5568822 w 12192000"/>
              <a:gd name="connsiteY56" fmla="*/ 3844366 h 6858000"/>
              <a:gd name="connsiteX57" fmla="*/ 5802171 w 12192000"/>
              <a:gd name="connsiteY57" fmla="*/ 4016244 h 6858000"/>
              <a:gd name="connsiteX58" fmla="*/ 5646244 w 12192000"/>
              <a:gd name="connsiteY58" fmla="*/ 3972534 h 6858000"/>
              <a:gd name="connsiteX59" fmla="*/ 5625129 w 12192000"/>
              <a:gd name="connsiteY59" fmla="*/ 4044701 h 6858000"/>
              <a:gd name="connsiteX60" fmla="*/ 5698400 w 12192000"/>
              <a:gd name="connsiteY60" fmla="*/ 4108899 h 6858000"/>
              <a:gd name="connsiteX61" fmla="*/ 5725470 w 12192000"/>
              <a:gd name="connsiteY61" fmla="*/ 4235930 h 6858000"/>
              <a:gd name="connsiteX62" fmla="*/ 5712295 w 12192000"/>
              <a:gd name="connsiteY62" fmla="*/ 4352032 h 6858000"/>
              <a:gd name="connsiteX63" fmla="*/ 5680894 w 12192000"/>
              <a:gd name="connsiteY63" fmla="*/ 4388911 h 6858000"/>
              <a:gd name="connsiteX64" fmla="*/ 5635415 w 12192000"/>
              <a:gd name="connsiteY64" fmla="*/ 4455158 h 6858000"/>
              <a:gd name="connsiteX65" fmla="*/ 5607263 w 12192000"/>
              <a:gd name="connsiteY65" fmla="*/ 4496136 h 6858000"/>
              <a:gd name="connsiteX66" fmla="*/ 5509446 w 12192000"/>
              <a:gd name="connsiteY66" fmla="*/ 4480201 h 6858000"/>
              <a:gd name="connsiteX67" fmla="*/ 5639928 w 12192000"/>
              <a:gd name="connsiteY67" fmla="*/ 4584239 h 6858000"/>
              <a:gd name="connsiteX68" fmla="*/ 5534171 w 12192000"/>
              <a:gd name="connsiteY68" fmla="*/ 4571262 h 6858000"/>
              <a:gd name="connsiteX69" fmla="*/ 5499701 w 12192000"/>
              <a:gd name="connsiteY69" fmla="*/ 4578547 h 6858000"/>
              <a:gd name="connsiteX70" fmla="*/ 5519373 w 12192000"/>
              <a:gd name="connsiteY70" fmla="*/ 4612239 h 6858000"/>
              <a:gd name="connsiteX71" fmla="*/ 5596974 w 12192000"/>
              <a:gd name="connsiteY71" fmla="*/ 4669379 h 6858000"/>
              <a:gd name="connsiteX72" fmla="*/ 5756873 w 12192000"/>
              <a:gd name="connsiteY72" fmla="*/ 4824185 h 6858000"/>
              <a:gd name="connsiteX73" fmla="*/ 5602028 w 12192000"/>
              <a:gd name="connsiteY73" fmla="*/ 4753158 h 6858000"/>
              <a:gd name="connsiteX74" fmla="*/ 5765173 w 12192000"/>
              <a:gd name="connsiteY74" fmla="*/ 4912286 h 6858000"/>
              <a:gd name="connsiteX75" fmla="*/ 5801450 w 12192000"/>
              <a:gd name="connsiteY75" fmla="*/ 4965101 h 6858000"/>
              <a:gd name="connsiteX76" fmla="*/ 5874721 w 12192000"/>
              <a:gd name="connsiteY76" fmla="*/ 5096229 h 6858000"/>
              <a:gd name="connsiteX77" fmla="*/ 5871110 w 12192000"/>
              <a:gd name="connsiteY77" fmla="*/ 5111026 h 6858000"/>
              <a:gd name="connsiteX78" fmla="*/ 5786469 w 12192000"/>
              <a:gd name="connsiteY78" fmla="*/ 5089855 h 6858000"/>
              <a:gd name="connsiteX79" fmla="*/ 5896196 w 12192000"/>
              <a:gd name="connsiteY79" fmla="*/ 5200041 h 6858000"/>
              <a:gd name="connsiteX80" fmla="*/ 6009534 w 12192000"/>
              <a:gd name="connsiteY80" fmla="*/ 5284725 h 6858000"/>
              <a:gd name="connsiteX81" fmla="*/ 5929042 w 12192000"/>
              <a:gd name="connsiteY81" fmla="*/ 5271751 h 6858000"/>
              <a:gd name="connsiteX82" fmla="*/ 5818413 w 12192000"/>
              <a:gd name="connsiteY82" fmla="*/ 5223260 h 6858000"/>
              <a:gd name="connsiteX83" fmla="*/ 5779973 w 12192000"/>
              <a:gd name="connsiteY83" fmla="*/ 5241473 h 6858000"/>
              <a:gd name="connsiteX84" fmla="*/ 5884826 w 12192000"/>
              <a:gd name="connsiteY84" fmla="*/ 5321606 h 6858000"/>
              <a:gd name="connsiteX85" fmla="*/ 5944924 w 12192000"/>
              <a:gd name="connsiteY85" fmla="*/ 5358715 h 6858000"/>
              <a:gd name="connsiteX86" fmla="*/ 5968926 w 12192000"/>
              <a:gd name="connsiteY86" fmla="*/ 5387170 h 6858000"/>
              <a:gd name="connsiteX87" fmla="*/ 6037505 w 12192000"/>
              <a:gd name="connsiteY87" fmla="*/ 5488704 h 6858000"/>
              <a:gd name="connsiteX88" fmla="*/ 6238910 w 12192000"/>
              <a:gd name="connsiteY88" fmla="*/ 5599571 h 6858000"/>
              <a:gd name="connsiteX89" fmla="*/ 6427321 w 12192000"/>
              <a:gd name="connsiteY89" fmla="*/ 5737302 h 6858000"/>
              <a:gd name="connsiteX90" fmla="*/ 6574408 w 12192000"/>
              <a:gd name="connsiteY90" fmla="*/ 5823126 h 6858000"/>
              <a:gd name="connsiteX91" fmla="*/ 6946177 w 12192000"/>
              <a:gd name="connsiteY91" fmla="*/ 5933538 h 6858000"/>
              <a:gd name="connsiteX92" fmla="*/ 8356197 w 12192000"/>
              <a:gd name="connsiteY92" fmla="*/ 5184561 h 6858000"/>
              <a:gd name="connsiteX93" fmla="*/ 8374063 w 12192000"/>
              <a:gd name="connsiteY93" fmla="*/ 5162249 h 6858000"/>
              <a:gd name="connsiteX94" fmla="*/ 8442461 w 12192000"/>
              <a:gd name="connsiteY94" fmla="*/ 5078246 h 6858000"/>
              <a:gd name="connsiteX95" fmla="*/ 8500574 w 12192000"/>
              <a:gd name="connsiteY95" fmla="*/ 5002664 h 6858000"/>
              <a:gd name="connsiteX96" fmla="*/ 8470255 w 12192000"/>
              <a:gd name="connsiteY96" fmla="*/ 4977167 h 6858000"/>
              <a:gd name="connsiteX97" fmla="*/ 8511222 w 12192000"/>
              <a:gd name="connsiteY97" fmla="*/ 4905001 h 6858000"/>
              <a:gd name="connsiteX98" fmla="*/ 8641522 w 12192000"/>
              <a:gd name="connsiteY98" fmla="*/ 4682584 h 6858000"/>
              <a:gd name="connsiteX99" fmla="*/ 8698730 w 12192000"/>
              <a:gd name="connsiteY99" fmla="*/ 4633640 h 6858000"/>
              <a:gd name="connsiteX100" fmla="*/ 8768393 w 12192000"/>
              <a:gd name="connsiteY100" fmla="*/ 4510479 h 6858000"/>
              <a:gd name="connsiteX101" fmla="*/ 8778319 w 12192000"/>
              <a:gd name="connsiteY101" fmla="*/ 4482024 h 6858000"/>
              <a:gd name="connsiteX102" fmla="*/ 8764062 w 12192000"/>
              <a:gd name="connsiteY102" fmla="*/ 4445824 h 6858000"/>
              <a:gd name="connsiteX103" fmla="*/ 8753414 w 12192000"/>
              <a:gd name="connsiteY103" fmla="*/ 4409400 h 6858000"/>
              <a:gd name="connsiteX104" fmla="*/ 8767310 w 12192000"/>
              <a:gd name="connsiteY104" fmla="*/ 4398700 h 6858000"/>
              <a:gd name="connsiteX105" fmla="*/ 8856643 w 12192000"/>
              <a:gd name="connsiteY105" fmla="*/ 4380261 h 6858000"/>
              <a:gd name="connsiteX106" fmla="*/ 8804848 w 12192000"/>
              <a:gd name="connsiteY106" fmla="*/ 4311055 h 6858000"/>
              <a:gd name="connsiteX107" fmla="*/ 8713530 w 12192000"/>
              <a:gd name="connsiteY107" fmla="*/ 4207927 h 6858000"/>
              <a:gd name="connsiteX108" fmla="*/ 8672022 w 12192000"/>
              <a:gd name="connsiteY108" fmla="*/ 4134623 h 6858000"/>
              <a:gd name="connsiteX109" fmla="*/ 8667148 w 12192000"/>
              <a:gd name="connsiteY109" fmla="*/ 4069059 h 6858000"/>
              <a:gd name="connsiteX110" fmla="*/ 8585575 w 12192000"/>
              <a:gd name="connsiteY110" fmla="*/ 4030359 h 6858000"/>
              <a:gd name="connsiteX111" fmla="*/ 8662275 w 12192000"/>
              <a:gd name="connsiteY111" fmla="*/ 3891717 h 6858000"/>
              <a:gd name="connsiteX112" fmla="*/ 8670037 w 12192000"/>
              <a:gd name="connsiteY112" fmla="*/ 3863033 h 6858000"/>
              <a:gd name="connsiteX113" fmla="*/ 8624017 w 12192000"/>
              <a:gd name="connsiteY113" fmla="*/ 3760362 h 6858000"/>
              <a:gd name="connsiteX114" fmla="*/ 8616436 w 12192000"/>
              <a:gd name="connsiteY114" fmla="*/ 3743970 h 6858000"/>
              <a:gd name="connsiteX115" fmla="*/ 8599473 w 12192000"/>
              <a:gd name="connsiteY115" fmla="*/ 3711188 h 6858000"/>
              <a:gd name="connsiteX116" fmla="*/ 8550745 w 12192000"/>
              <a:gd name="connsiteY116" fmla="*/ 3703220 h 6858000"/>
              <a:gd name="connsiteX117" fmla="*/ 8576010 w 12192000"/>
              <a:gd name="connsiteY117" fmla="*/ 3680000 h 6858000"/>
              <a:gd name="connsiteX118" fmla="*/ 8625100 w 12192000"/>
              <a:gd name="connsiteY118" fmla="*/ 3601459 h 6858000"/>
              <a:gd name="connsiteX119" fmla="*/ 8592433 w 12192000"/>
              <a:gd name="connsiteY119" fmla="*/ 3526333 h 6858000"/>
              <a:gd name="connsiteX120" fmla="*/ 8590269 w 12192000"/>
              <a:gd name="connsiteY120" fmla="*/ 3484900 h 6858000"/>
              <a:gd name="connsiteX121" fmla="*/ 8645312 w 12192000"/>
              <a:gd name="connsiteY121" fmla="*/ 3431858 h 6858000"/>
              <a:gd name="connsiteX122" fmla="*/ 8686820 w 12192000"/>
              <a:gd name="connsiteY122" fmla="*/ 3410914 h 6858000"/>
              <a:gd name="connsiteX123" fmla="*/ 8705950 w 12192000"/>
              <a:gd name="connsiteY123" fmla="*/ 3380864 h 6858000"/>
              <a:gd name="connsiteX124" fmla="*/ 8683391 w 12192000"/>
              <a:gd name="connsiteY124" fmla="*/ 3355822 h 6858000"/>
              <a:gd name="connsiteX125" fmla="*/ 8583229 w 12192000"/>
              <a:gd name="connsiteY125" fmla="*/ 3296177 h 6858000"/>
              <a:gd name="connsiteX126" fmla="*/ 8637190 w 12192000"/>
              <a:gd name="connsiteY126" fmla="*/ 3246320 h 6858000"/>
              <a:gd name="connsiteX127" fmla="*/ 8355114 w 12192000"/>
              <a:gd name="connsiteY127" fmla="*/ 3011154 h 6858000"/>
              <a:gd name="connsiteX128" fmla="*/ 8321004 w 12192000"/>
              <a:gd name="connsiteY128" fmla="*/ 2975186 h 6858000"/>
              <a:gd name="connsiteX129" fmla="*/ 8139993 w 12192000"/>
              <a:gd name="connsiteY129" fmla="*/ 2887993 h 6858000"/>
              <a:gd name="connsiteX130" fmla="*/ 7953747 w 12192000"/>
              <a:gd name="connsiteY130" fmla="*/ 2826301 h 6858000"/>
              <a:gd name="connsiteX131" fmla="*/ 8083145 w 12192000"/>
              <a:gd name="connsiteY131" fmla="*/ 2696083 h 6858000"/>
              <a:gd name="connsiteX132" fmla="*/ 7885529 w 12192000"/>
              <a:gd name="connsiteY132" fmla="*/ 2665804 h 6858000"/>
              <a:gd name="connsiteX133" fmla="*/ 7866219 w 12192000"/>
              <a:gd name="connsiteY133" fmla="*/ 2666715 h 6858000"/>
              <a:gd name="connsiteX134" fmla="*/ 7478205 w 12192000"/>
              <a:gd name="connsiteY134" fmla="*/ 2646681 h 6858000"/>
              <a:gd name="connsiteX135" fmla="*/ 6921993 w 12192000"/>
              <a:gd name="connsiteY135" fmla="*/ 2580207 h 6858000"/>
              <a:gd name="connsiteX136" fmla="*/ 6461612 w 12192000"/>
              <a:gd name="connsiteY136" fmla="*/ 2540368 h 6858000"/>
              <a:gd name="connsiteX137" fmla="*/ 5971453 w 12192000"/>
              <a:gd name="connsiteY137" fmla="*/ 2462965 h 6858000"/>
              <a:gd name="connsiteX138" fmla="*/ 5947992 w 12192000"/>
              <a:gd name="connsiteY138" fmla="*/ 2457985 h 6858000"/>
              <a:gd name="connsiteX139" fmla="*/ 0 w 12192000"/>
              <a:gd name="connsiteY139" fmla="*/ 0 h 6858000"/>
              <a:gd name="connsiteX140" fmla="*/ 8078332 w 12192000"/>
              <a:gd name="connsiteY140" fmla="*/ 0 h 6858000"/>
              <a:gd name="connsiteX141" fmla="*/ 8051806 w 12192000"/>
              <a:gd name="connsiteY141" fmla="*/ 19899 h 6858000"/>
              <a:gd name="connsiteX142" fmla="*/ 7919411 w 12192000"/>
              <a:gd name="connsiteY142" fmla="*/ 69998 h 6858000"/>
              <a:gd name="connsiteX143" fmla="*/ 7880558 w 12192000"/>
              <a:gd name="connsiteY143" fmla="*/ 103665 h 6858000"/>
              <a:gd name="connsiteX144" fmla="*/ 7913505 w 12192000"/>
              <a:gd name="connsiteY144" fmla="*/ 144066 h 6858000"/>
              <a:gd name="connsiteX145" fmla="*/ 7984993 w 12192000"/>
              <a:gd name="connsiteY145" fmla="*/ 172224 h 6858000"/>
              <a:gd name="connsiteX146" fmla="*/ 8079793 w 12192000"/>
              <a:gd name="connsiteY146" fmla="*/ 243535 h 6858000"/>
              <a:gd name="connsiteX147" fmla="*/ 8076065 w 12192000"/>
              <a:gd name="connsiteY147" fmla="*/ 299239 h 6858000"/>
              <a:gd name="connsiteX148" fmla="*/ 8019804 w 12192000"/>
              <a:gd name="connsiteY148" fmla="*/ 400240 h 6858000"/>
              <a:gd name="connsiteX149" fmla="*/ 8104349 w 12192000"/>
              <a:gd name="connsiteY149" fmla="*/ 505833 h 6858000"/>
              <a:gd name="connsiteX150" fmla="*/ 8147864 w 12192000"/>
              <a:gd name="connsiteY150" fmla="*/ 537052 h 6858000"/>
              <a:gd name="connsiteX151" fmla="*/ 8063941 w 12192000"/>
              <a:gd name="connsiteY151" fmla="*/ 547764 h 6858000"/>
              <a:gd name="connsiteX152" fmla="*/ 8034725 w 12192000"/>
              <a:gd name="connsiteY152" fmla="*/ 591836 h 6858000"/>
              <a:gd name="connsiteX153" fmla="*/ 8021669 w 12192000"/>
              <a:gd name="connsiteY153" fmla="*/ 613874 h 6858000"/>
              <a:gd name="connsiteX154" fmla="*/ 7942410 w 12192000"/>
              <a:gd name="connsiteY154" fmla="*/ 751909 h 6858000"/>
              <a:gd name="connsiteX155" fmla="*/ 7955778 w 12192000"/>
              <a:gd name="connsiteY155" fmla="*/ 790472 h 6858000"/>
              <a:gd name="connsiteX156" fmla="*/ 8087876 w 12192000"/>
              <a:gd name="connsiteY156" fmla="*/ 976867 h 6858000"/>
              <a:gd name="connsiteX157" fmla="*/ 7947386 w 12192000"/>
              <a:gd name="connsiteY157" fmla="*/ 1028897 h 6858000"/>
              <a:gd name="connsiteX158" fmla="*/ 7938992 w 12192000"/>
              <a:gd name="connsiteY158" fmla="*/ 1117042 h 6858000"/>
              <a:gd name="connsiteX159" fmla="*/ 7867503 w 12192000"/>
              <a:gd name="connsiteY159" fmla="*/ 1215596 h 6858000"/>
              <a:gd name="connsiteX160" fmla="*/ 7710229 w 12192000"/>
              <a:gd name="connsiteY160" fmla="*/ 1354244 h 6858000"/>
              <a:gd name="connsiteX161" fmla="*/ 7621024 w 12192000"/>
              <a:gd name="connsiteY161" fmla="*/ 1447286 h 6858000"/>
              <a:gd name="connsiteX162" fmla="*/ 7774880 w 12192000"/>
              <a:gd name="connsiteY162" fmla="*/ 1472076 h 6858000"/>
              <a:gd name="connsiteX163" fmla="*/ 7798812 w 12192000"/>
              <a:gd name="connsiteY163" fmla="*/ 1486462 h 6858000"/>
              <a:gd name="connsiteX164" fmla="*/ 7780474 w 12192000"/>
              <a:gd name="connsiteY164" fmla="*/ 1535432 h 6858000"/>
              <a:gd name="connsiteX165" fmla="*/ 7755919 w 12192000"/>
              <a:gd name="connsiteY165" fmla="*/ 1584099 h 6858000"/>
              <a:gd name="connsiteX166" fmla="*/ 7773014 w 12192000"/>
              <a:gd name="connsiteY166" fmla="*/ 1622355 h 6858000"/>
              <a:gd name="connsiteX167" fmla="*/ 7892993 w 12192000"/>
              <a:gd name="connsiteY167" fmla="*/ 1787937 h 6858000"/>
              <a:gd name="connsiteX168" fmla="*/ 7991521 w 12192000"/>
              <a:gd name="connsiteY168" fmla="*/ 1853739 h 6858000"/>
              <a:gd name="connsiteX169" fmla="*/ 8215932 w 12192000"/>
              <a:gd name="connsiteY169" fmla="*/ 2152764 h 6858000"/>
              <a:gd name="connsiteX170" fmla="*/ 8286489 w 12192000"/>
              <a:gd name="connsiteY170" fmla="*/ 2249786 h 6858000"/>
              <a:gd name="connsiteX171" fmla="*/ 8234270 w 12192000"/>
              <a:gd name="connsiteY171" fmla="*/ 2284064 h 6858000"/>
              <a:gd name="connsiteX172" fmla="*/ 8334357 w 12192000"/>
              <a:gd name="connsiteY172" fmla="*/ 2385679 h 6858000"/>
              <a:gd name="connsiteX173" fmla="*/ 8452157 w 12192000"/>
              <a:gd name="connsiteY173" fmla="*/ 2498616 h 6858000"/>
              <a:gd name="connsiteX174" fmla="*/ 8482927 w 12192000"/>
              <a:gd name="connsiteY174" fmla="*/ 2528612 h 6858000"/>
              <a:gd name="connsiteX175" fmla="*/ 10911361 w 12192000"/>
              <a:gd name="connsiteY175" fmla="*/ 3535561 h 6858000"/>
              <a:gd name="connsiteX176" fmla="*/ 11551649 w 12192000"/>
              <a:gd name="connsiteY176" fmla="*/ 3387120 h 6858000"/>
              <a:gd name="connsiteX177" fmla="*/ 11804971 w 12192000"/>
              <a:gd name="connsiteY177" fmla="*/ 3271735 h 6858000"/>
              <a:gd name="connsiteX178" fmla="*/ 12129465 w 12192000"/>
              <a:gd name="connsiteY178" fmla="*/ 3086565 h 6858000"/>
              <a:gd name="connsiteX179" fmla="*/ 12192000 w 12192000"/>
              <a:gd name="connsiteY179" fmla="*/ 3060706 h 6858000"/>
              <a:gd name="connsiteX180" fmla="*/ 12192000 w 12192000"/>
              <a:gd name="connsiteY180" fmla="*/ 3766004 h 6858000"/>
              <a:gd name="connsiteX181" fmla="*/ 12069511 w 12192000"/>
              <a:gd name="connsiteY181" fmla="*/ 3730912 h 6858000"/>
              <a:gd name="connsiteX182" fmla="*/ 11743305 w 12192000"/>
              <a:gd name="connsiteY182" fmla="*/ 3682401 h 6858000"/>
              <a:gd name="connsiteX183" fmla="*/ 11692833 w 12192000"/>
              <a:gd name="connsiteY183" fmla="*/ 3681484 h 6858000"/>
              <a:gd name="connsiteX184" fmla="*/ 9314871 w 12192000"/>
              <a:gd name="connsiteY184" fmla="*/ 4689350 h 6858000"/>
              <a:gd name="connsiteX185" fmla="*/ 9284101 w 12192000"/>
              <a:gd name="connsiteY185" fmla="*/ 4719346 h 6858000"/>
              <a:gd name="connsiteX186" fmla="*/ 9166300 w 12192000"/>
              <a:gd name="connsiteY186" fmla="*/ 4832283 h 6858000"/>
              <a:gd name="connsiteX187" fmla="*/ 9066214 w 12192000"/>
              <a:gd name="connsiteY187" fmla="*/ 4933898 h 6858000"/>
              <a:gd name="connsiteX188" fmla="*/ 9118433 w 12192000"/>
              <a:gd name="connsiteY188" fmla="*/ 4968176 h 6858000"/>
              <a:gd name="connsiteX189" fmla="*/ 9047876 w 12192000"/>
              <a:gd name="connsiteY189" fmla="*/ 5065198 h 6858000"/>
              <a:gd name="connsiteX190" fmla="*/ 8823465 w 12192000"/>
              <a:gd name="connsiteY190" fmla="*/ 5364223 h 6858000"/>
              <a:gd name="connsiteX191" fmla="*/ 8724937 w 12192000"/>
              <a:gd name="connsiteY191" fmla="*/ 5430025 h 6858000"/>
              <a:gd name="connsiteX192" fmla="*/ 8604958 w 12192000"/>
              <a:gd name="connsiteY192" fmla="*/ 5595607 h 6858000"/>
              <a:gd name="connsiteX193" fmla="*/ 8587863 w 12192000"/>
              <a:gd name="connsiteY193" fmla="*/ 5633863 h 6858000"/>
              <a:gd name="connsiteX194" fmla="*/ 8612418 w 12192000"/>
              <a:gd name="connsiteY194" fmla="*/ 5682530 h 6858000"/>
              <a:gd name="connsiteX195" fmla="*/ 8630756 w 12192000"/>
              <a:gd name="connsiteY195" fmla="*/ 5731500 h 6858000"/>
              <a:gd name="connsiteX196" fmla="*/ 8606823 w 12192000"/>
              <a:gd name="connsiteY196" fmla="*/ 5745886 h 6858000"/>
              <a:gd name="connsiteX197" fmla="*/ 8452968 w 12192000"/>
              <a:gd name="connsiteY197" fmla="*/ 5770676 h 6858000"/>
              <a:gd name="connsiteX198" fmla="*/ 8542173 w 12192000"/>
              <a:gd name="connsiteY198" fmla="*/ 5863718 h 6858000"/>
              <a:gd name="connsiteX199" fmla="*/ 8699447 w 12192000"/>
              <a:gd name="connsiteY199" fmla="*/ 6002366 h 6858000"/>
              <a:gd name="connsiteX200" fmla="*/ 8770936 w 12192000"/>
              <a:gd name="connsiteY200" fmla="*/ 6100920 h 6858000"/>
              <a:gd name="connsiteX201" fmla="*/ 8779329 w 12192000"/>
              <a:gd name="connsiteY201" fmla="*/ 6189065 h 6858000"/>
              <a:gd name="connsiteX202" fmla="*/ 8919820 w 12192000"/>
              <a:gd name="connsiteY202" fmla="*/ 6241095 h 6858000"/>
              <a:gd name="connsiteX203" fmla="*/ 8787721 w 12192000"/>
              <a:gd name="connsiteY203" fmla="*/ 6427490 h 6858000"/>
              <a:gd name="connsiteX204" fmla="*/ 8774354 w 12192000"/>
              <a:gd name="connsiteY204" fmla="*/ 6466053 h 6858000"/>
              <a:gd name="connsiteX205" fmla="*/ 8853613 w 12192000"/>
              <a:gd name="connsiteY205" fmla="*/ 6604088 h 6858000"/>
              <a:gd name="connsiteX206" fmla="*/ 8866669 w 12192000"/>
              <a:gd name="connsiteY206" fmla="*/ 6626125 h 6858000"/>
              <a:gd name="connsiteX207" fmla="*/ 8895884 w 12192000"/>
              <a:gd name="connsiteY207" fmla="*/ 6670198 h 6858000"/>
              <a:gd name="connsiteX208" fmla="*/ 8979808 w 12192000"/>
              <a:gd name="connsiteY208" fmla="*/ 6680910 h 6858000"/>
              <a:gd name="connsiteX209" fmla="*/ 8936293 w 12192000"/>
              <a:gd name="connsiteY209" fmla="*/ 6712128 h 6858000"/>
              <a:gd name="connsiteX210" fmla="*/ 8851748 w 12192000"/>
              <a:gd name="connsiteY210" fmla="*/ 6817721 h 6858000"/>
              <a:gd name="connsiteX211" fmla="*/ 8854326 w 12192000"/>
              <a:gd name="connsiteY211" fmla="*/ 6858000 h 6858000"/>
              <a:gd name="connsiteX212" fmla="*/ 0 w 12192000"/>
              <a:gd name="connsiteY2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2192000" h="6858000">
                <a:moveTo>
                  <a:pt x="5947992" y="2457985"/>
                </a:moveTo>
                <a:cubicBezTo>
                  <a:pt x="5940097" y="2457729"/>
                  <a:pt x="5932472" y="2460803"/>
                  <a:pt x="5926156" y="2472983"/>
                </a:cubicBezTo>
                <a:cubicBezTo>
                  <a:pt x="5959722" y="2505081"/>
                  <a:pt x="6002495" y="2493015"/>
                  <a:pt x="6047792" y="2529213"/>
                </a:cubicBezTo>
                <a:cubicBezTo>
                  <a:pt x="5974160" y="2517829"/>
                  <a:pt x="5915867" y="2508723"/>
                  <a:pt x="5857576" y="2499619"/>
                </a:cubicBezTo>
                <a:cubicBezTo>
                  <a:pt x="5856491" y="2505992"/>
                  <a:pt x="5855409" y="2512367"/>
                  <a:pt x="5854328" y="2518740"/>
                </a:cubicBezTo>
                <a:cubicBezTo>
                  <a:pt x="5928861" y="2532172"/>
                  <a:pt x="5997802" y="2566775"/>
                  <a:pt x="6070351" y="2591134"/>
                </a:cubicBezTo>
                <a:cubicBezTo>
                  <a:pt x="6063673" y="2606161"/>
                  <a:pt x="6056996" y="2603200"/>
                  <a:pt x="6051040" y="2602290"/>
                </a:cubicBezTo>
                <a:cubicBezTo>
                  <a:pt x="6012239" y="2596370"/>
                  <a:pt x="5973439" y="2590453"/>
                  <a:pt x="5936261" y="2574288"/>
                </a:cubicBezTo>
                <a:cubicBezTo>
                  <a:pt x="5927960" y="2570644"/>
                  <a:pt x="5917853" y="2570644"/>
                  <a:pt x="5913160" y="2581573"/>
                </a:cubicBezTo>
                <a:cubicBezTo>
                  <a:pt x="5906483" y="2597054"/>
                  <a:pt x="5916047" y="2607071"/>
                  <a:pt x="5924531" y="2615492"/>
                </a:cubicBezTo>
                <a:cubicBezTo>
                  <a:pt x="5939329" y="2630063"/>
                  <a:pt x="5957196" y="2625966"/>
                  <a:pt x="5974341" y="2628696"/>
                </a:cubicBezTo>
                <a:cubicBezTo>
                  <a:pt x="6019999" y="2635754"/>
                  <a:pt x="6041837" y="2657837"/>
                  <a:pt x="6051944" y="2708377"/>
                </a:cubicBezTo>
                <a:cubicBezTo>
                  <a:pt x="6011879" y="2687887"/>
                  <a:pt x="5973256" y="2713157"/>
                  <a:pt x="5934457" y="2698814"/>
                </a:cubicBezTo>
                <a:cubicBezTo>
                  <a:pt x="5924351" y="2695173"/>
                  <a:pt x="5908288" y="2700635"/>
                  <a:pt x="5913702" y="2718165"/>
                </a:cubicBezTo>
                <a:cubicBezTo>
                  <a:pt x="5918755" y="2734556"/>
                  <a:pt x="5935540" y="2746393"/>
                  <a:pt x="5905761" y="2743207"/>
                </a:cubicBezTo>
                <a:cubicBezTo>
                  <a:pt x="5884465" y="2740930"/>
                  <a:pt x="5842778" y="2759370"/>
                  <a:pt x="5860282" y="2763923"/>
                </a:cubicBezTo>
                <a:cubicBezTo>
                  <a:pt x="5882300" y="2769615"/>
                  <a:pt x="5903777" y="2777811"/>
                  <a:pt x="5931750" y="2787144"/>
                </a:cubicBezTo>
                <a:cubicBezTo>
                  <a:pt x="5900888" y="2802395"/>
                  <a:pt x="5878690" y="2799208"/>
                  <a:pt x="5855409" y="2787144"/>
                </a:cubicBezTo>
                <a:cubicBezTo>
                  <a:pt x="5827256" y="2772574"/>
                  <a:pt x="5790619" y="2754817"/>
                  <a:pt x="5767701" y="2771209"/>
                </a:cubicBezTo>
                <a:cubicBezTo>
                  <a:pt x="5733410" y="2795794"/>
                  <a:pt x="5704896" y="2780314"/>
                  <a:pt x="5674216" y="2776216"/>
                </a:cubicBezTo>
                <a:cubicBezTo>
                  <a:pt x="5611774" y="2767792"/>
                  <a:pt x="5549872" y="2753678"/>
                  <a:pt x="5487249" y="2746850"/>
                </a:cubicBezTo>
                <a:cubicBezTo>
                  <a:pt x="5462163" y="2744118"/>
                  <a:pt x="5435093" y="2731143"/>
                  <a:pt x="5398276" y="2748898"/>
                </a:cubicBezTo>
                <a:cubicBezTo>
                  <a:pt x="5565032" y="2839732"/>
                  <a:pt x="5744058" y="2834041"/>
                  <a:pt x="5892947" y="2946502"/>
                </a:cubicBezTo>
                <a:cubicBezTo>
                  <a:pt x="5886631" y="2957201"/>
                  <a:pt x="5854508" y="2987707"/>
                  <a:pt x="5867682" y="2989983"/>
                </a:cubicBezTo>
                <a:cubicBezTo>
                  <a:pt x="5904678" y="2996585"/>
                  <a:pt x="5937523" y="3018895"/>
                  <a:pt x="5971273" y="3037335"/>
                </a:cubicBezTo>
                <a:cubicBezTo>
                  <a:pt x="5985891" y="3045302"/>
                  <a:pt x="6003576" y="3055776"/>
                  <a:pt x="5996719" y="3084231"/>
                </a:cubicBezTo>
                <a:cubicBezTo>
                  <a:pt x="5984267" y="3092199"/>
                  <a:pt x="5975063" y="3081044"/>
                  <a:pt x="5964776" y="3080134"/>
                </a:cubicBezTo>
                <a:cubicBezTo>
                  <a:pt x="5954308" y="3079224"/>
                  <a:pt x="5930847" y="3085141"/>
                  <a:pt x="5937344" y="3089012"/>
                </a:cubicBezTo>
                <a:cubicBezTo>
                  <a:pt x="5966942" y="3106542"/>
                  <a:pt x="5913702" y="3148657"/>
                  <a:pt x="5948713" y="3148657"/>
                </a:cubicBezTo>
                <a:cubicBezTo>
                  <a:pt x="6007366" y="3148884"/>
                  <a:pt x="6038588" y="3223555"/>
                  <a:pt x="6095075" y="3225605"/>
                </a:cubicBezTo>
                <a:cubicBezTo>
                  <a:pt x="6104098" y="3225831"/>
                  <a:pt x="6108430" y="3239035"/>
                  <a:pt x="6108249" y="3250646"/>
                </a:cubicBezTo>
                <a:cubicBezTo>
                  <a:pt x="6108249" y="3264533"/>
                  <a:pt x="6099948" y="3267037"/>
                  <a:pt x="6090744" y="3268403"/>
                </a:cubicBezTo>
                <a:cubicBezTo>
                  <a:pt x="6076667" y="3270451"/>
                  <a:pt x="6062049" y="3250646"/>
                  <a:pt x="6043461" y="3277509"/>
                </a:cubicBezTo>
                <a:cubicBezTo>
                  <a:pt x="6076847" y="3293216"/>
                  <a:pt x="6110234" y="3308925"/>
                  <a:pt x="6109692" y="3362879"/>
                </a:cubicBezTo>
                <a:cubicBezTo>
                  <a:pt x="6109513" y="3377448"/>
                  <a:pt x="6123409" y="3382912"/>
                  <a:pt x="6133877" y="3386554"/>
                </a:cubicBezTo>
                <a:cubicBezTo>
                  <a:pt x="6151202" y="3392474"/>
                  <a:pt x="6165818" y="3402946"/>
                  <a:pt x="6175205" y="3423208"/>
                </a:cubicBezTo>
                <a:cubicBezTo>
                  <a:pt x="6175023" y="3427077"/>
                  <a:pt x="6174842" y="3431175"/>
                  <a:pt x="6175926" y="3434363"/>
                </a:cubicBezTo>
                <a:cubicBezTo>
                  <a:pt x="6172859" y="3483307"/>
                  <a:pt x="6147593" y="3481940"/>
                  <a:pt x="6119620" y="3473747"/>
                </a:cubicBezTo>
                <a:cubicBezTo>
                  <a:pt x="6086232" y="3463729"/>
                  <a:pt x="6053206" y="3445516"/>
                  <a:pt x="6018015" y="3463046"/>
                </a:cubicBezTo>
                <a:cubicBezTo>
                  <a:pt x="6067646" y="3486494"/>
                  <a:pt x="6121605" y="3488316"/>
                  <a:pt x="6168166" y="3521781"/>
                </a:cubicBezTo>
                <a:cubicBezTo>
                  <a:pt x="5997802" y="3527928"/>
                  <a:pt x="5847289" y="3422296"/>
                  <a:pt x="5682157" y="3381775"/>
                </a:cubicBezTo>
                <a:cubicBezTo>
                  <a:pt x="5687753" y="3408864"/>
                  <a:pt x="5701106" y="3414328"/>
                  <a:pt x="5713198" y="3418426"/>
                </a:cubicBezTo>
                <a:cubicBezTo>
                  <a:pt x="5774197" y="3438916"/>
                  <a:pt x="5827616" y="3479666"/>
                  <a:pt x="5883202" y="3514950"/>
                </a:cubicBezTo>
                <a:cubicBezTo>
                  <a:pt x="5906121" y="3529520"/>
                  <a:pt x="5922726" y="3544092"/>
                  <a:pt x="5931387" y="3575508"/>
                </a:cubicBezTo>
                <a:cubicBezTo>
                  <a:pt x="5939149" y="3603965"/>
                  <a:pt x="5954128" y="3617168"/>
                  <a:pt x="5981919" y="3608971"/>
                </a:cubicBezTo>
                <a:cubicBezTo>
                  <a:pt x="6004478" y="3602142"/>
                  <a:pt x="6029202" y="3605784"/>
                  <a:pt x="6052845" y="3608290"/>
                </a:cubicBezTo>
                <a:cubicBezTo>
                  <a:pt x="6080096" y="3611021"/>
                  <a:pt x="6110596" y="3643120"/>
                  <a:pt x="6103196" y="3659739"/>
                </a:cubicBezTo>
                <a:cubicBezTo>
                  <a:pt x="6090564" y="3687968"/>
                  <a:pt x="6069448" y="3673853"/>
                  <a:pt x="6050680" y="3670666"/>
                </a:cubicBezTo>
                <a:cubicBezTo>
                  <a:pt x="6029383" y="3666796"/>
                  <a:pt x="5989861" y="3658828"/>
                  <a:pt x="5989139" y="3662243"/>
                </a:cubicBezTo>
                <a:cubicBezTo>
                  <a:pt x="5975242" y="3733043"/>
                  <a:pt x="5877426" y="3671351"/>
                  <a:pt x="5856311" y="3664973"/>
                </a:cubicBezTo>
                <a:cubicBezTo>
                  <a:pt x="5829964" y="3657007"/>
                  <a:pt x="5805239" y="3671577"/>
                  <a:pt x="5780153" y="3674991"/>
                </a:cubicBezTo>
                <a:cubicBezTo>
                  <a:pt x="5757776" y="3678178"/>
                  <a:pt x="5631264" y="3687968"/>
                  <a:pt x="5605096" y="3657917"/>
                </a:cubicBezTo>
                <a:cubicBezTo>
                  <a:pt x="5601487" y="3681365"/>
                  <a:pt x="5609066" y="3690927"/>
                  <a:pt x="5615384" y="3701627"/>
                </a:cubicBezTo>
                <a:cubicBezTo>
                  <a:pt x="5624226" y="3716879"/>
                  <a:pt x="5625670" y="3727579"/>
                  <a:pt x="5608886" y="3739645"/>
                </a:cubicBezTo>
                <a:cubicBezTo>
                  <a:pt x="5561061" y="3774249"/>
                  <a:pt x="5561784" y="3775386"/>
                  <a:pt x="5606359" y="3822284"/>
                </a:cubicBezTo>
                <a:cubicBezTo>
                  <a:pt x="5608526" y="3824332"/>
                  <a:pt x="5607622" y="3831162"/>
                  <a:pt x="5607984" y="3835716"/>
                </a:cubicBezTo>
                <a:cubicBezTo>
                  <a:pt x="5596254" y="3843000"/>
                  <a:pt x="5582537" y="3824787"/>
                  <a:pt x="5568822" y="3844366"/>
                </a:cubicBezTo>
                <a:cubicBezTo>
                  <a:pt x="5628557" y="3930418"/>
                  <a:pt x="5719696" y="3951589"/>
                  <a:pt x="5802171" y="4016244"/>
                </a:cubicBezTo>
                <a:cubicBezTo>
                  <a:pt x="5735397" y="4037643"/>
                  <a:pt x="5695332" y="3962973"/>
                  <a:pt x="5646244" y="3972534"/>
                </a:cubicBezTo>
                <a:cubicBezTo>
                  <a:pt x="5621699" y="3995983"/>
                  <a:pt x="5694611" y="4033546"/>
                  <a:pt x="5625129" y="4044701"/>
                </a:cubicBezTo>
                <a:cubicBezTo>
                  <a:pt x="5655268" y="4065189"/>
                  <a:pt x="5677646" y="4085221"/>
                  <a:pt x="5698400" y="4108899"/>
                </a:cubicBezTo>
                <a:cubicBezTo>
                  <a:pt x="5735397" y="4151242"/>
                  <a:pt x="5742615" y="4179015"/>
                  <a:pt x="5725470" y="4235930"/>
                </a:cubicBezTo>
                <a:cubicBezTo>
                  <a:pt x="5714280" y="4273265"/>
                  <a:pt x="5697858" y="4307641"/>
                  <a:pt x="5712295" y="4352032"/>
                </a:cubicBezTo>
                <a:cubicBezTo>
                  <a:pt x="5722402" y="4382538"/>
                  <a:pt x="5718431" y="4402571"/>
                  <a:pt x="5680894" y="4388911"/>
                </a:cubicBezTo>
                <a:cubicBezTo>
                  <a:pt x="5640469" y="4374341"/>
                  <a:pt x="5625311" y="4401660"/>
                  <a:pt x="5635415" y="4455158"/>
                </a:cubicBezTo>
                <a:cubicBezTo>
                  <a:pt x="5641912" y="4489535"/>
                  <a:pt x="5635053" y="4500006"/>
                  <a:pt x="5607263" y="4496136"/>
                </a:cubicBezTo>
                <a:cubicBezTo>
                  <a:pt x="5576581" y="4491811"/>
                  <a:pt x="5547347" y="4469272"/>
                  <a:pt x="5509446" y="4480201"/>
                </a:cubicBezTo>
                <a:cubicBezTo>
                  <a:pt x="5539765" y="4542578"/>
                  <a:pt x="5604556" y="4524821"/>
                  <a:pt x="5639928" y="4584239"/>
                </a:cubicBezTo>
                <a:cubicBezTo>
                  <a:pt x="5597697" y="4584465"/>
                  <a:pt x="5565392" y="4584239"/>
                  <a:pt x="5534171" y="4571262"/>
                </a:cubicBezTo>
                <a:cubicBezTo>
                  <a:pt x="5521177" y="4566025"/>
                  <a:pt x="5506919" y="4560563"/>
                  <a:pt x="5499701" y="4578547"/>
                </a:cubicBezTo>
                <a:cubicBezTo>
                  <a:pt x="5491219" y="4600174"/>
                  <a:pt x="5508725" y="4608370"/>
                  <a:pt x="5519373" y="4612239"/>
                </a:cubicBezTo>
                <a:cubicBezTo>
                  <a:pt x="5549331" y="4623167"/>
                  <a:pt x="5572251" y="4649119"/>
                  <a:pt x="5596974" y="4669379"/>
                </a:cubicBezTo>
                <a:cubicBezTo>
                  <a:pt x="5651296" y="4713773"/>
                  <a:pt x="5710854" y="4750880"/>
                  <a:pt x="5756873" y="4824185"/>
                </a:cubicBezTo>
                <a:cubicBezTo>
                  <a:pt x="5698941" y="4805517"/>
                  <a:pt x="5655808" y="4762036"/>
                  <a:pt x="5602028" y="4753158"/>
                </a:cubicBezTo>
                <a:cubicBezTo>
                  <a:pt x="5648590" y="4819860"/>
                  <a:pt x="5708506" y="4863796"/>
                  <a:pt x="5765173" y="4912286"/>
                </a:cubicBezTo>
                <a:cubicBezTo>
                  <a:pt x="5781416" y="4925946"/>
                  <a:pt x="5797839" y="4935280"/>
                  <a:pt x="5801450" y="4965101"/>
                </a:cubicBezTo>
                <a:cubicBezTo>
                  <a:pt x="5808487" y="5022926"/>
                  <a:pt x="5829602" y="5070733"/>
                  <a:pt x="5874721" y="5096229"/>
                </a:cubicBezTo>
                <a:cubicBezTo>
                  <a:pt x="5875080" y="5096458"/>
                  <a:pt x="5872555" y="5105110"/>
                  <a:pt x="5871110" y="5111026"/>
                </a:cubicBezTo>
                <a:cubicBezTo>
                  <a:pt x="5843499" y="5112849"/>
                  <a:pt x="5821663" y="5078700"/>
                  <a:pt x="5786469" y="5089855"/>
                </a:cubicBezTo>
                <a:cubicBezTo>
                  <a:pt x="5820218" y="5136296"/>
                  <a:pt x="5848372" y="5177958"/>
                  <a:pt x="5896196" y="5200041"/>
                </a:cubicBezTo>
                <a:cubicBezTo>
                  <a:pt x="5934457" y="5217568"/>
                  <a:pt x="5981739" y="5227813"/>
                  <a:pt x="6009534" y="5284725"/>
                </a:cubicBezTo>
                <a:cubicBezTo>
                  <a:pt x="5977228" y="5295882"/>
                  <a:pt x="5953224" y="5281769"/>
                  <a:pt x="5929042" y="5271751"/>
                </a:cubicBezTo>
                <a:cubicBezTo>
                  <a:pt x="5892045" y="5256270"/>
                  <a:pt x="5855409" y="5238742"/>
                  <a:pt x="5818413" y="5223260"/>
                </a:cubicBezTo>
                <a:cubicBezTo>
                  <a:pt x="5804336" y="5217341"/>
                  <a:pt x="5788996" y="5213242"/>
                  <a:pt x="5779973" y="5241473"/>
                </a:cubicBezTo>
                <a:cubicBezTo>
                  <a:pt x="5827077" y="5247392"/>
                  <a:pt x="5855230" y="5285637"/>
                  <a:pt x="5884826" y="5321606"/>
                </a:cubicBezTo>
                <a:cubicBezTo>
                  <a:pt x="5901430" y="5341868"/>
                  <a:pt x="5914966" y="5368959"/>
                  <a:pt x="5944924" y="5358715"/>
                </a:cubicBezTo>
                <a:cubicBezTo>
                  <a:pt x="5960626" y="5353252"/>
                  <a:pt x="5970550" y="5368502"/>
                  <a:pt x="5968926" y="5387170"/>
                </a:cubicBezTo>
                <a:cubicBezTo>
                  <a:pt x="5962971" y="5452963"/>
                  <a:pt x="5999606" y="5475955"/>
                  <a:pt x="6037505" y="5488704"/>
                </a:cubicBezTo>
                <a:cubicBezTo>
                  <a:pt x="6109333" y="5512608"/>
                  <a:pt x="6169069" y="5568837"/>
                  <a:pt x="6238910" y="5599571"/>
                </a:cubicBezTo>
                <a:cubicBezTo>
                  <a:pt x="6306768" y="5629394"/>
                  <a:pt x="6359285" y="5700193"/>
                  <a:pt x="6427321" y="5737302"/>
                </a:cubicBezTo>
                <a:cubicBezTo>
                  <a:pt x="6476592" y="5764165"/>
                  <a:pt x="6523694" y="5798767"/>
                  <a:pt x="6574408" y="5823126"/>
                </a:cubicBezTo>
                <a:cubicBezTo>
                  <a:pt x="6694419" y="5880723"/>
                  <a:pt x="6816779" y="5926936"/>
                  <a:pt x="6946177" y="5933538"/>
                </a:cubicBezTo>
                <a:cubicBezTo>
                  <a:pt x="7053016" y="5938775"/>
                  <a:pt x="7979734" y="5933767"/>
                  <a:pt x="8356197" y="5184561"/>
                </a:cubicBezTo>
                <a:cubicBezTo>
                  <a:pt x="8363416" y="5180917"/>
                  <a:pt x="8371536" y="5171356"/>
                  <a:pt x="8374063" y="5162249"/>
                </a:cubicBezTo>
                <a:cubicBezTo>
                  <a:pt x="8386155" y="5119678"/>
                  <a:pt x="8415752" y="5101238"/>
                  <a:pt x="8442461" y="5078246"/>
                </a:cubicBezTo>
                <a:cubicBezTo>
                  <a:pt x="8465923" y="5057984"/>
                  <a:pt x="8490829" y="5036813"/>
                  <a:pt x="8500574" y="5002664"/>
                </a:cubicBezTo>
                <a:cubicBezTo>
                  <a:pt x="8513388" y="4957134"/>
                  <a:pt x="8476933" y="4994469"/>
                  <a:pt x="8470255" y="4977167"/>
                </a:cubicBezTo>
                <a:cubicBezTo>
                  <a:pt x="8484151" y="4953492"/>
                  <a:pt x="8505628" y="4931864"/>
                  <a:pt x="8511222" y="4905001"/>
                </a:cubicBezTo>
                <a:cubicBezTo>
                  <a:pt x="8531614" y="4808021"/>
                  <a:pt x="8575650" y="4737448"/>
                  <a:pt x="8641522" y="4682584"/>
                </a:cubicBezTo>
                <a:cubicBezTo>
                  <a:pt x="8660471" y="4666876"/>
                  <a:pt x="8672923" y="4638191"/>
                  <a:pt x="8698730" y="4633640"/>
                </a:cubicBezTo>
                <a:cubicBezTo>
                  <a:pt x="8756120" y="4623622"/>
                  <a:pt x="8738073" y="4545310"/>
                  <a:pt x="8768393" y="4510479"/>
                </a:cubicBezTo>
                <a:cubicBezTo>
                  <a:pt x="8774168" y="4503875"/>
                  <a:pt x="8779401" y="4490901"/>
                  <a:pt x="8778319" y="4482024"/>
                </a:cubicBezTo>
                <a:cubicBezTo>
                  <a:pt x="8776696" y="4469272"/>
                  <a:pt x="8769837" y="4457207"/>
                  <a:pt x="8764062" y="4445824"/>
                </a:cubicBezTo>
                <a:cubicBezTo>
                  <a:pt x="8758106" y="4434442"/>
                  <a:pt x="8749083" y="4424425"/>
                  <a:pt x="8753414" y="4409400"/>
                </a:cubicBezTo>
                <a:cubicBezTo>
                  <a:pt x="8755217" y="4403254"/>
                  <a:pt x="8753956" y="4381855"/>
                  <a:pt x="8767310" y="4398700"/>
                </a:cubicBezTo>
                <a:cubicBezTo>
                  <a:pt x="8803945" y="4444915"/>
                  <a:pt x="8825242" y="4401206"/>
                  <a:pt x="8856643" y="4380261"/>
                </a:cubicBezTo>
                <a:cubicBezTo>
                  <a:pt x="8831377" y="4358633"/>
                  <a:pt x="8808638" y="4343381"/>
                  <a:pt x="8804848" y="4311055"/>
                </a:cubicBezTo>
                <a:cubicBezTo>
                  <a:pt x="8797088" y="4244352"/>
                  <a:pt x="8763883" y="4213847"/>
                  <a:pt x="8713530" y="4207927"/>
                </a:cubicBezTo>
                <a:cubicBezTo>
                  <a:pt x="8732118" y="4143502"/>
                  <a:pt x="8732118" y="4143502"/>
                  <a:pt x="8672022" y="4134623"/>
                </a:cubicBezTo>
                <a:cubicBezTo>
                  <a:pt x="8695122" y="4093646"/>
                  <a:pt x="8695122" y="4083174"/>
                  <a:pt x="8667148" y="4069059"/>
                </a:cubicBezTo>
                <a:cubicBezTo>
                  <a:pt x="8640258" y="4055627"/>
                  <a:pt x="8610481" y="4051074"/>
                  <a:pt x="8585575" y="4030359"/>
                </a:cubicBezTo>
                <a:cubicBezTo>
                  <a:pt x="8608496" y="3977998"/>
                  <a:pt x="8614992" y="3917215"/>
                  <a:pt x="8662275" y="3891717"/>
                </a:cubicBezTo>
                <a:cubicBezTo>
                  <a:pt x="8669675" y="3887847"/>
                  <a:pt x="8674728" y="3872139"/>
                  <a:pt x="8670037" y="3863033"/>
                </a:cubicBezTo>
                <a:cubicBezTo>
                  <a:pt x="8652891" y="3830024"/>
                  <a:pt x="8677435" y="3767419"/>
                  <a:pt x="8624017" y="3760362"/>
                </a:cubicBezTo>
                <a:cubicBezTo>
                  <a:pt x="8617338" y="3759679"/>
                  <a:pt x="8611202" y="3752848"/>
                  <a:pt x="8616436" y="3743970"/>
                </a:cubicBezTo>
                <a:cubicBezTo>
                  <a:pt x="8634484" y="3713010"/>
                  <a:pt x="8612646" y="3715058"/>
                  <a:pt x="8599473" y="3711188"/>
                </a:cubicBezTo>
                <a:cubicBezTo>
                  <a:pt x="8583590" y="3706409"/>
                  <a:pt x="8565543" y="3720067"/>
                  <a:pt x="8550745" y="3703220"/>
                </a:cubicBezTo>
                <a:cubicBezTo>
                  <a:pt x="8554174" y="3685463"/>
                  <a:pt x="8566987" y="3685690"/>
                  <a:pt x="8576010" y="3680000"/>
                </a:cubicBezTo>
                <a:cubicBezTo>
                  <a:pt x="8602359" y="3663608"/>
                  <a:pt x="8623836" y="3644031"/>
                  <a:pt x="8625100" y="3601459"/>
                </a:cubicBezTo>
                <a:cubicBezTo>
                  <a:pt x="8626001" y="3567084"/>
                  <a:pt x="8628889" y="3536807"/>
                  <a:pt x="8592433" y="3526333"/>
                </a:cubicBezTo>
                <a:cubicBezTo>
                  <a:pt x="8577274" y="3522007"/>
                  <a:pt x="8581606" y="3497194"/>
                  <a:pt x="8590269" y="3484900"/>
                </a:cubicBezTo>
                <a:cubicBezTo>
                  <a:pt x="8605789" y="3463046"/>
                  <a:pt x="8618601" y="3433907"/>
                  <a:pt x="8645312" y="3431858"/>
                </a:cubicBezTo>
                <a:cubicBezTo>
                  <a:pt x="8661554" y="3430493"/>
                  <a:pt x="8674007" y="3421385"/>
                  <a:pt x="8686820" y="3410914"/>
                </a:cubicBezTo>
                <a:cubicBezTo>
                  <a:pt x="8696024" y="3403399"/>
                  <a:pt x="8707033" y="3397026"/>
                  <a:pt x="8705950" y="3380864"/>
                </a:cubicBezTo>
                <a:cubicBezTo>
                  <a:pt x="8704867" y="3365383"/>
                  <a:pt x="8694220" y="3359009"/>
                  <a:pt x="8683391" y="3355822"/>
                </a:cubicBezTo>
                <a:cubicBezTo>
                  <a:pt x="8647296" y="3345578"/>
                  <a:pt x="8613369" y="3330552"/>
                  <a:pt x="8583229" y="3296177"/>
                </a:cubicBezTo>
                <a:cubicBezTo>
                  <a:pt x="8603262" y="3277964"/>
                  <a:pt x="8622392" y="3264761"/>
                  <a:pt x="8637190" y="3246320"/>
                </a:cubicBezTo>
                <a:cubicBezTo>
                  <a:pt x="8672923" y="3201702"/>
                  <a:pt x="8370273" y="3061239"/>
                  <a:pt x="8355114" y="3011154"/>
                </a:cubicBezTo>
                <a:cubicBezTo>
                  <a:pt x="8350422" y="2995674"/>
                  <a:pt x="8334361" y="2979739"/>
                  <a:pt x="8321004" y="2975186"/>
                </a:cubicBezTo>
                <a:cubicBezTo>
                  <a:pt x="8258382" y="2953786"/>
                  <a:pt x="8204061" y="2905750"/>
                  <a:pt x="8139993" y="2887993"/>
                </a:cubicBezTo>
                <a:cubicBezTo>
                  <a:pt x="8079535" y="2871148"/>
                  <a:pt x="8019980" y="2848609"/>
                  <a:pt x="7953747" y="2826301"/>
                </a:cubicBezTo>
                <a:cubicBezTo>
                  <a:pt x="7994353" y="2770297"/>
                  <a:pt x="8066361" y="2776900"/>
                  <a:pt x="8083145" y="2696083"/>
                </a:cubicBezTo>
                <a:cubicBezTo>
                  <a:pt x="8017633" y="2675138"/>
                  <a:pt x="7948695" y="2699043"/>
                  <a:pt x="7885529" y="2665804"/>
                </a:cubicBezTo>
                <a:cubicBezTo>
                  <a:pt x="7880115" y="2662846"/>
                  <a:pt x="7872715" y="2665804"/>
                  <a:pt x="7866219" y="2666715"/>
                </a:cubicBezTo>
                <a:cubicBezTo>
                  <a:pt x="7736099" y="2684472"/>
                  <a:pt x="7606520" y="2668993"/>
                  <a:pt x="7478205" y="2646681"/>
                </a:cubicBezTo>
                <a:cubicBezTo>
                  <a:pt x="7293403" y="2614811"/>
                  <a:pt x="7107878" y="2594550"/>
                  <a:pt x="6921993" y="2580207"/>
                </a:cubicBezTo>
                <a:cubicBezTo>
                  <a:pt x="6768412" y="2568368"/>
                  <a:pt x="6614471" y="2563133"/>
                  <a:pt x="6461612" y="2540368"/>
                </a:cubicBezTo>
                <a:cubicBezTo>
                  <a:pt x="6298106" y="2516010"/>
                  <a:pt x="6134780" y="2488463"/>
                  <a:pt x="5971453" y="2462965"/>
                </a:cubicBezTo>
                <a:cubicBezTo>
                  <a:pt x="5964054" y="2461826"/>
                  <a:pt x="5955887" y="2458241"/>
                  <a:pt x="5947992" y="2457985"/>
                </a:cubicBezTo>
                <a:close/>
                <a:moveTo>
                  <a:pt x="0" y="0"/>
                </a:moveTo>
                <a:lnTo>
                  <a:pt x="8078332" y="0"/>
                </a:lnTo>
                <a:lnTo>
                  <a:pt x="8051806" y="19899"/>
                </a:lnTo>
                <a:cubicBezTo>
                  <a:pt x="8010559" y="45723"/>
                  <a:pt x="7966035" y="59669"/>
                  <a:pt x="7919411" y="69998"/>
                </a:cubicBezTo>
                <a:cubicBezTo>
                  <a:pt x="7900760" y="74283"/>
                  <a:pt x="7882423" y="82852"/>
                  <a:pt x="7880558" y="103665"/>
                </a:cubicBezTo>
                <a:cubicBezTo>
                  <a:pt x="7878694" y="125395"/>
                  <a:pt x="7897654" y="133963"/>
                  <a:pt x="7913505" y="144066"/>
                </a:cubicBezTo>
                <a:cubicBezTo>
                  <a:pt x="7935573" y="158143"/>
                  <a:pt x="7957019" y="170388"/>
                  <a:pt x="7984993" y="172224"/>
                </a:cubicBezTo>
                <a:cubicBezTo>
                  <a:pt x="8030996" y="174978"/>
                  <a:pt x="8053062" y="214154"/>
                  <a:pt x="8079793" y="243535"/>
                </a:cubicBezTo>
                <a:cubicBezTo>
                  <a:pt x="8094711" y="260064"/>
                  <a:pt x="8102173" y="293423"/>
                  <a:pt x="8076065" y="299239"/>
                </a:cubicBezTo>
                <a:cubicBezTo>
                  <a:pt x="8013279" y="313320"/>
                  <a:pt x="8018253" y="354025"/>
                  <a:pt x="8019804" y="400240"/>
                </a:cubicBezTo>
                <a:cubicBezTo>
                  <a:pt x="8021980" y="457476"/>
                  <a:pt x="8058970" y="483796"/>
                  <a:pt x="8104349" y="505833"/>
                </a:cubicBezTo>
                <a:cubicBezTo>
                  <a:pt x="8119890" y="513484"/>
                  <a:pt x="8141956" y="513178"/>
                  <a:pt x="8147864" y="537052"/>
                </a:cubicBezTo>
                <a:cubicBezTo>
                  <a:pt x="8122377" y="559700"/>
                  <a:pt x="8091295" y="541338"/>
                  <a:pt x="8063941" y="547764"/>
                </a:cubicBezTo>
                <a:cubicBezTo>
                  <a:pt x="8041252" y="552966"/>
                  <a:pt x="8003642" y="550213"/>
                  <a:pt x="8034725" y="591836"/>
                </a:cubicBezTo>
                <a:cubicBezTo>
                  <a:pt x="8043740" y="603773"/>
                  <a:pt x="8033171" y="612956"/>
                  <a:pt x="8021669" y="613874"/>
                </a:cubicBezTo>
                <a:cubicBezTo>
                  <a:pt x="7929668" y="623362"/>
                  <a:pt x="7971939" y="707531"/>
                  <a:pt x="7942410" y="751909"/>
                </a:cubicBezTo>
                <a:cubicBezTo>
                  <a:pt x="7934331" y="764151"/>
                  <a:pt x="7943034" y="785269"/>
                  <a:pt x="7955778" y="790472"/>
                </a:cubicBezTo>
                <a:cubicBezTo>
                  <a:pt x="8037212" y="824753"/>
                  <a:pt x="8048401" y="906472"/>
                  <a:pt x="8087876" y="976867"/>
                </a:cubicBezTo>
                <a:cubicBezTo>
                  <a:pt x="8044981" y="1004717"/>
                  <a:pt x="7993697" y="1010838"/>
                  <a:pt x="7947386" y="1028897"/>
                </a:cubicBezTo>
                <a:cubicBezTo>
                  <a:pt x="7899207" y="1047873"/>
                  <a:pt x="7899207" y="1061952"/>
                  <a:pt x="7938992" y="1117042"/>
                </a:cubicBezTo>
                <a:cubicBezTo>
                  <a:pt x="7835489" y="1128980"/>
                  <a:pt x="7835489" y="1128980"/>
                  <a:pt x="7867503" y="1215596"/>
                </a:cubicBezTo>
                <a:cubicBezTo>
                  <a:pt x="7780782" y="1223554"/>
                  <a:pt x="7723594" y="1264566"/>
                  <a:pt x="7710229" y="1354244"/>
                </a:cubicBezTo>
                <a:cubicBezTo>
                  <a:pt x="7703701" y="1397704"/>
                  <a:pt x="7664539" y="1418209"/>
                  <a:pt x="7621024" y="1447286"/>
                </a:cubicBezTo>
                <a:cubicBezTo>
                  <a:pt x="7675106" y="1475446"/>
                  <a:pt x="7711784" y="1534209"/>
                  <a:pt x="7774880" y="1472076"/>
                </a:cubicBezTo>
                <a:cubicBezTo>
                  <a:pt x="7797879" y="1449429"/>
                  <a:pt x="7795707" y="1478199"/>
                  <a:pt x="7798812" y="1486462"/>
                </a:cubicBezTo>
                <a:cubicBezTo>
                  <a:pt x="7806271" y="1506661"/>
                  <a:pt x="7790732" y="1520130"/>
                  <a:pt x="7780474" y="1535432"/>
                </a:cubicBezTo>
                <a:cubicBezTo>
                  <a:pt x="7770528" y="1550736"/>
                  <a:pt x="7758715" y="1566956"/>
                  <a:pt x="7755919" y="1584099"/>
                </a:cubicBezTo>
                <a:cubicBezTo>
                  <a:pt x="7754055" y="1596034"/>
                  <a:pt x="7763068" y="1613478"/>
                  <a:pt x="7773014" y="1622355"/>
                </a:cubicBezTo>
                <a:cubicBezTo>
                  <a:pt x="7825233" y="1669183"/>
                  <a:pt x="7794151" y="1774469"/>
                  <a:pt x="7892993" y="1787937"/>
                </a:cubicBezTo>
                <a:cubicBezTo>
                  <a:pt x="7937439" y="1794056"/>
                  <a:pt x="7958885" y="1832621"/>
                  <a:pt x="7991521" y="1853739"/>
                </a:cubicBezTo>
                <a:cubicBezTo>
                  <a:pt x="8104970" y="1927500"/>
                  <a:pt x="8180811" y="2022380"/>
                  <a:pt x="8215932" y="2152764"/>
                </a:cubicBezTo>
                <a:cubicBezTo>
                  <a:pt x="8225567" y="2188879"/>
                  <a:pt x="8262556" y="2217957"/>
                  <a:pt x="8286489" y="2249786"/>
                </a:cubicBezTo>
                <a:cubicBezTo>
                  <a:pt x="8274987" y="2273047"/>
                  <a:pt x="8212203" y="2222852"/>
                  <a:pt x="8234270" y="2284064"/>
                </a:cubicBezTo>
                <a:cubicBezTo>
                  <a:pt x="8251054" y="2329975"/>
                  <a:pt x="8293949" y="2358439"/>
                  <a:pt x="8334357" y="2385679"/>
                </a:cubicBezTo>
                <a:cubicBezTo>
                  <a:pt x="8380357" y="2416591"/>
                  <a:pt x="8431331" y="2441382"/>
                  <a:pt x="8452157" y="2498616"/>
                </a:cubicBezTo>
                <a:cubicBezTo>
                  <a:pt x="8456509" y="2510859"/>
                  <a:pt x="8470494" y="2523714"/>
                  <a:pt x="8482927" y="2528612"/>
                </a:cubicBezTo>
                <a:cubicBezTo>
                  <a:pt x="9131298" y="3535869"/>
                  <a:pt x="10727356" y="3542602"/>
                  <a:pt x="10911361" y="3535561"/>
                </a:cubicBezTo>
                <a:cubicBezTo>
                  <a:pt x="11134219" y="3526686"/>
                  <a:pt x="11344956" y="3464554"/>
                  <a:pt x="11551649" y="3387120"/>
                </a:cubicBezTo>
                <a:cubicBezTo>
                  <a:pt x="11638991" y="3354371"/>
                  <a:pt x="11720114" y="3307851"/>
                  <a:pt x="11804971" y="3271735"/>
                </a:cubicBezTo>
                <a:cubicBezTo>
                  <a:pt x="11922148" y="3221845"/>
                  <a:pt x="12012596" y="3126660"/>
                  <a:pt x="12129465" y="3086565"/>
                </a:cubicBezTo>
                <a:lnTo>
                  <a:pt x="12192000" y="3060706"/>
                </a:lnTo>
                <a:lnTo>
                  <a:pt x="12192000" y="3766004"/>
                </a:lnTo>
                <a:lnTo>
                  <a:pt x="12069511" y="3730912"/>
                </a:lnTo>
                <a:cubicBezTo>
                  <a:pt x="11963133" y="3704591"/>
                  <a:pt x="11854734" y="3686839"/>
                  <a:pt x="11743305" y="3682401"/>
                </a:cubicBezTo>
                <a:cubicBezTo>
                  <a:pt x="11731805" y="3681961"/>
                  <a:pt x="11714789" y="3681575"/>
                  <a:pt x="11692833" y="3681484"/>
                </a:cubicBezTo>
                <a:cubicBezTo>
                  <a:pt x="11363495" y="3680110"/>
                  <a:pt x="9922719" y="3745047"/>
                  <a:pt x="9314871" y="4689350"/>
                </a:cubicBezTo>
                <a:cubicBezTo>
                  <a:pt x="9302438" y="4694248"/>
                  <a:pt x="9288453" y="4707103"/>
                  <a:pt x="9284101" y="4719346"/>
                </a:cubicBezTo>
                <a:cubicBezTo>
                  <a:pt x="9263275" y="4776580"/>
                  <a:pt x="9212301" y="4801371"/>
                  <a:pt x="9166300" y="4832283"/>
                </a:cubicBezTo>
                <a:cubicBezTo>
                  <a:pt x="9125893" y="4859523"/>
                  <a:pt x="9082998" y="4887987"/>
                  <a:pt x="9066214" y="4933898"/>
                </a:cubicBezTo>
                <a:cubicBezTo>
                  <a:pt x="9044146" y="4995110"/>
                  <a:pt x="9106931" y="4944915"/>
                  <a:pt x="9118433" y="4968176"/>
                </a:cubicBezTo>
                <a:cubicBezTo>
                  <a:pt x="9094500" y="5000005"/>
                  <a:pt x="9057511" y="5029083"/>
                  <a:pt x="9047876" y="5065198"/>
                </a:cubicBezTo>
                <a:cubicBezTo>
                  <a:pt x="9012755" y="5195582"/>
                  <a:pt x="8936914" y="5290462"/>
                  <a:pt x="8823465" y="5364223"/>
                </a:cubicBezTo>
                <a:cubicBezTo>
                  <a:pt x="8790828" y="5385341"/>
                  <a:pt x="8769383" y="5423906"/>
                  <a:pt x="8724937" y="5430025"/>
                </a:cubicBezTo>
                <a:cubicBezTo>
                  <a:pt x="8626095" y="5443493"/>
                  <a:pt x="8657177" y="5548779"/>
                  <a:pt x="8604958" y="5595607"/>
                </a:cubicBezTo>
                <a:cubicBezTo>
                  <a:pt x="8595012" y="5604484"/>
                  <a:pt x="8585999" y="5621928"/>
                  <a:pt x="8587863" y="5633863"/>
                </a:cubicBezTo>
                <a:cubicBezTo>
                  <a:pt x="8590659" y="5651006"/>
                  <a:pt x="8602472" y="5667226"/>
                  <a:pt x="8612418" y="5682530"/>
                </a:cubicBezTo>
                <a:cubicBezTo>
                  <a:pt x="8622675" y="5697832"/>
                  <a:pt x="8638215" y="5711301"/>
                  <a:pt x="8630756" y="5731500"/>
                </a:cubicBezTo>
                <a:cubicBezTo>
                  <a:pt x="8627651" y="5739763"/>
                  <a:pt x="8629823" y="5768533"/>
                  <a:pt x="8606823" y="5745886"/>
                </a:cubicBezTo>
                <a:cubicBezTo>
                  <a:pt x="8543727" y="5683753"/>
                  <a:pt x="8507049" y="5742516"/>
                  <a:pt x="8452968" y="5770676"/>
                </a:cubicBezTo>
                <a:cubicBezTo>
                  <a:pt x="8496482" y="5799753"/>
                  <a:pt x="8535645" y="5820258"/>
                  <a:pt x="8542173" y="5863718"/>
                </a:cubicBezTo>
                <a:cubicBezTo>
                  <a:pt x="8555538" y="5953396"/>
                  <a:pt x="8612726" y="5994408"/>
                  <a:pt x="8699447" y="6002366"/>
                </a:cubicBezTo>
                <a:cubicBezTo>
                  <a:pt x="8667433" y="6088982"/>
                  <a:pt x="8667433" y="6088982"/>
                  <a:pt x="8770936" y="6100920"/>
                </a:cubicBezTo>
                <a:cubicBezTo>
                  <a:pt x="8731151" y="6156010"/>
                  <a:pt x="8731151" y="6170089"/>
                  <a:pt x="8779329" y="6189065"/>
                </a:cubicBezTo>
                <a:cubicBezTo>
                  <a:pt x="8825641" y="6207124"/>
                  <a:pt x="8876925" y="6213245"/>
                  <a:pt x="8919820" y="6241095"/>
                </a:cubicBezTo>
                <a:cubicBezTo>
                  <a:pt x="8880345" y="6311490"/>
                  <a:pt x="8869155" y="6393209"/>
                  <a:pt x="8787721" y="6427490"/>
                </a:cubicBezTo>
                <a:cubicBezTo>
                  <a:pt x="8774978" y="6432693"/>
                  <a:pt x="8766275" y="6453811"/>
                  <a:pt x="8774354" y="6466053"/>
                </a:cubicBezTo>
                <a:cubicBezTo>
                  <a:pt x="8803883" y="6510431"/>
                  <a:pt x="8761612" y="6594600"/>
                  <a:pt x="8853613" y="6604088"/>
                </a:cubicBezTo>
                <a:cubicBezTo>
                  <a:pt x="8865115" y="6605005"/>
                  <a:pt x="8875684" y="6614189"/>
                  <a:pt x="8866669" y="6626125"/>
                </a:cubicBezTo>
                <a:cubicBezTo>
                  <a:pt x="8835586" y="6667749"/>
                  <a:pt x="8873196" y="6664996"/>
                  <a:pt x="8895884" y="6670198"/>
                </a:cubicBezTo>
                <a:cubicBezTo>
                  <a:pt x="8923238" y="6676624"/>
                  <a:pt x="8954320" y="6658261"/>
                  <a:pt x="8979808" y="6680910"/>
                </a:cubicBezTo>
                <a:cubicBezTo>
                  <a:pt x="8973900" y="6704783"/>
                  <a:pt x="8951834" y="6704478"/>
                  <a:pt x="8936293" y="6712128"/>
                </a:cubicBezTo>
                <a:cubicBezTo>
                  <a:pt x="8890913" y="6734166"/>
                  <a:pt x="8853924" y="6760486"/>
                  <a:pt x="8851748" y="6817721"/>
                </a:cubicBezTo>
                <a:lnTo>
                  <a:pt x="885432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CAB4934-916F-9D8F-5C92-AB14310F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68" y="371719"/>
            <a:ext cx="6125964" cy="1906863"/>
          </a:xfrm>
        </p:spPr>
        <p:txBody>
          <a:bodyPr anchor="b">
            <a:normAutofit/>
          </a:bodyPr>
          <a:lstStyle/>
          <a:p>
            <a:endParaRPr lang="tr-TR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946CD37-B8AF-EAB1-7837-8A5E1A64B6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1368" y="2711395"/>
            <a:ext cx="4114801" cy="350843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Autoencoder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tarafından belirlenen gri noktalar,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Llama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3.1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veya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DeepSeek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R1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gibi büyük dil modellerine gönderilir.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 modeller, gelen verileri bağlamsal olarak analiz ederek, gerçek bir anomali olup olmadığını insan benzeri anlayışla değerlendirir.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LLM’ler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sayesinde, sadece sayısal eşiklere değil; mevsim, zaman ve diğer çevresel faktörlere göre daha doğru kararlar alınır.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Ancak bu büyük modellerin çalışması için güçlü donanım gereklidir; örneğin,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NVIDIA RTX 4090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gibi yüksek performanslı bir ekran kartı tercih edilir.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Yeterli RAM ve hızlı SSD desteği de gerçek zamanlı analiz için kritik öneme sahiptir.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AEBC61B9-08F4-9A09-542A-2F9931D9E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765" y="371719"/>
            <a:ext cx="2526628" cy="2419247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FFBE996-A304-F892-7D4F-009DD787F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002" y="3408283"/>
            <a:ext cx="1743398" cy="1743398"/>
          </a:xfrm>
          <a:prstGeom prst="rect">
            <a:avLst/>
          </a:prstGeom>
        </p:spPr>
      </p:pic>
      <p:pic>
        <p:nvPicPr>
          <p:cNvPr id="14" name="Resim 13" descr="daire, logo, tasar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5A25867F-C490-FF3C-7E3F-9A1B8239A32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952" y="4953000"/>
            <a:ext cx="1905000" cy="1905000"/>
          </a:xfrm>
          <a:prstGeom prst="rect">
            <a:avLst/>
          </a:prstGeom>
          <a:effectLst/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847F10B7-EFD0-AB56-6B66-5CD17DB77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5243337"/>
            <a:ext cx="2142700" cy="45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9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AB43E7DC-5101-4E7C-ADB5-596311F53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BD44801E-D426-4372-9129-ED47EE43C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1B8BCA7A-6464-4C53-A572-89B2B3C2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976177 w 12192000"/>
              <a:gd name="connsiteY3" fmla="*/ 6858000 h 6858000"/>
              <a:gd name="connsiteX4" fmla="*/ 10997120 w 12192000"/>
              <a:gd name="connsiteY4" fmla="*/ 6851980 h 6858000"/>
              <a:gd name="connsiteX5" fmla="*/ 12094512 w 12192000"/>
              <a:gd name="connsiteY5" fmla="*/ 6315404 h 6858000"/>
              <a:gd name="connsiteX6" fmla="*/ 12191999 w 12192000"/>
              <a:gd name="connsiteY6" fmla="*/ 6239611 h 6858000"/>
              <a:gd name="connsiteX7" fmla="*/ 12191999 w 12192000"/>
              <a:gd name="connsiteY7" fmla="*/ 1104399 h 6858000"/>
              <a:gd name="connsiteX8" fmla="*/ 11979198 w 12192000"/>
              <a:gd name="connsiteY8" fmla="*/ 1051011 h 6858000"/>
              <a:gd name="connsiteX9" fmla="*/ 11742378 w 12192000"/>
              <a:gd name="connsiteY9" fmla="*/ 986227 h 6858000"/>
              <a:gd name="connsiteX10" fmla="*/ 12063968 w 12192000"/>
              <a:gd name="connsiteY10" fmla="*/ 729780 h 6858000"/>
              <a:gd name="connsiteX11" fmla="*/ 11572835 w 12192000"/>
              <a:gd name="connsiteY11" fmla="*/ 670151 h 6858000"/>
              <a:gd name="connsiteX12" fmla="*/ 11524844 w 12192000"/>
              <a:gd name="connsiteY12" fmla="*/ 671946 h 6858000"/>
              <a:gd name="connsiteX13" fmla="*/ 10560518 w 12192000"/>
              <a:gd name="connsiteY13" fmla="*/ 632492 h 6858000"/>
              <a:gd name="connsiteX14" fmla="*/ 9178169 w 12192000"/>
              <a:gd name="connsiteY14" fmla="*/ 501577 h 6858000"/>
              <a:gd name="connsiteX15" fmla="*/ 8033984 w 12192000"/>
              <a:gd name="connsiteY15" fmla="*/ 423121 h 6858000"/>
              <a:gd name="connsiteX16" fmla="*/ 6815795 w 12192000"/>
              <a:gd name="connsiteY16" fmla="*/ 270688 h 6858000"/>
              <a:gd name="connsiteX17" fmla="*/ 6757489 w 12192000"/>
              <a:gd name="connsiteY17" fmla="*/ 260880 h 6858000"/>
              <a:gd name="connsiteX18" fmla="*/ 6703217 w 12192000"/>
              <a:gd name="connsiteY18" fmla="*/ 290416 h 6858000"/>
              <a:gd name="connsiteX19" fmla="*/ 7005521 w 12192000"/>
              <a:gd name="connsiteY19" fmla="*/ 401154 h 6858000"/>
              <a:gd name="connsiteX20" fmla="*/ 6532779 w 12192000"/>
              <a:gd name="connsiteY20" fmla="*/ 342871 h 6858000"/>
              <a:gd name="connsiteX21" fmla="*/ 6524704 w 12192000"/>
              <a:gd name="connsiteY21" fmla="*/ 380529 h 6858000"/>
              <a:gd name="connsiteX22" fmla="*/ 7061587 w 12192000"/>
              <a:gd name="connsiteY22" fmla="*/ 523098 h 6858000"/>
              <a:gd name="connsiteX23" fmla="*/ 7013594 w 12192000"/>
              <a:gd name="connsiteY23" fmla="*/ 545070 h 6858000"/>
              <a:gd name="connsiteX24" fmla="*/ 6728335 w 12192000"/>
              <a:gd name="connsiteY24" fmla="*/ 489924 h 6858000"/>
              <a:gd name="connsiteX25" fmla="*/ 6670923 w 12192000"/>
              <a:gd name="connsiteY25" fmla="*/ 504270 h 6858000"/>
              <a:gd name="connsiteX26" fmla="*/ 6699180 w 12192000"/>
              <a:gd name="connsiteY26" fmla="*/ 571069 h 6858000"/>
              <a:gd name="connsiteX27" fmla="*/ 6822972 w 12192000"/>
              <a:gd name="connsiteY27" fmla="*/ 597073 h 6858000"/>
              <a:gd name="connsiteX28" fmla="*/ 7015839 w 12192000"/>
              <a:gd name="connsiteY28" fmla="*/ 753992 h 6858000"/>
              <a:gd name="connsiteX29" fmla="*/ 6723848 w 12192000"/>
              <a:gd name="connsiteY29" fmla="*/ 735160 h 6858000"/>
              <a:gd name="connsiteX30" fmla="*/ 6672268 w 12192000"/>
              <a:gd name="connsiteY30" fmla="*/ 773268 h 6858000"/>
              <a:gd name="connsiteX31" fmla="*/ 6652532 w 12192000"/>
              <a:gd name="connsiteY31" fmla="*/ 822585 h 6858000"/>
              <a:gd name="connsiteX32" fmla="*/ 6539505 w 12192000"/>
              <a:gd name="connsiteY32" fmla="*/ 863382 h 6858000"/>
              <a:gd name="connsiteX33" fmla="*/ 6717122 w 12192000"/>
              <a:gd name="connsiteY33" fmla="*/ 909114 h 6858000"/>
              <a:gd name="connsiteX34" fmla="*/ 6527397 w 12192000"/>
              <a:gd name="connsiteY34" fmla="*/ 909114 h 6858000"/>
              <a:gd name="connsiteX35" fmla="*/ 6309411 w 12192000"/>
              <a:gd name="connsiteY35" fmla="*/ 877731 h 6858000"/>
              <a:gd name="connsiteX36" fmla="*/ 6077077 w 12192000"/>
              <a:gd name="connsiteY36" fmla="*/ 887593 h 6858000"/>
              <a:gd name="connsiteX37" fmla="*/ 6076642 w 12192000"/>
              <a:gd name="connsiteY37" fmla="*/ 887537 h 6858000"/>
              <a:gd name="connsiteX38" fmla="*/ 6032390 w 12192000"/>
              <a:gd name="connsiteY38" fmla="*/ 898600 h 6858000"/>
              <a:gd name="connsiteX39" fmla="*/ 6008536 w 12192000"/>
              <a:gd name="connsiteY39" fmla="*/ 914503 h 6858000"/>
              <a:gd name="connsiteX40" fmla="*/ 5944926 w 12192000"/>
              <a:gd name="connsiteY40" fmla="*/ 922454 h 6858000"/>
              <a:gd name="connsiteX41" fmla="*/ 5929023 w 12192000"/>
              <a:gd name="connsiteY41" fmla="*/ 954259 h 6858000"/>
              <a:gd name="connsiteX42" fmla="*/ 5938641 w 12192000"/>
              <a:gd name="connsiteY42" fmla="*/ 983356 h 6858000"/>
              <a:gd name="connsiteX43" fmla="*/ 5941380 w 12192000"/>
              <a:gd name="connsiteY43" fmla="*/ 994243 h 6858000"/>
              <a:gd name="connsiteX44" fmla="*/ 6022639 w 12192000"/>
              <a:gd name="connsiteY44" fmla="*/ 1012399 h 6858000"/>
              <a:gd name="connsiteX45" fmla="*/ 6620687 w 12192000"/>
              <a:gd name="connsiteY45" fmla="*/ 1222947 h 6858000"/>
              <a:gd name="connsiteX46" fmla="*/ 6557895 w 12192000"/>
              <a:gd name="connsiteY46" fmla="*/ 1308577 h 6858000"/>
              <a:gd name="connsiteX47" fmla="*/ 6815348 w 12192000"/>
              <a:gd name="connsiteY47" fmla="*/ 1401831 h 6858000"/>
              <a:gd name="connsiteX48" fmla="*/ 6878591 w 12192000"/>
              <a:gd name="connsiteY48" fmla="*/ 1494187 h 6858000"/>
              <a:gd name="connsiteX49" fmla="*/ 6799202 w 12192000"/>
              <a:gd name="connsiteY49" fmla="*/ 1486118 h 6858000"/>
              <a:gd name="connsiteX50" fmla="*/ 6731027 w 12192000"/>
              <a:gd name="connsiteY50" fmla="*/ 1503602 h 6858000"/>
              <a:gd name="connsiteX51" fmla="*/ 6759282 w 12192000"/>
              <a:gd name="connsiteY51" fmla="*/ 1621067 h 6858000"/>
              <a:gd name="connsiteX52" fmla="*/ 7123035 w 12192000"/>
              <a:gd name="connsiteY52" fmla="*/ 1772603 h 6858000"/>
              <a:gd name="connsiteX53" fmla="*/ 7155777 w 12192000"/>
              <a:gd name="connsiteY53" fmla="*/ 1821919 h 6858000"/>
              <a:gd name="connsiteX54" fmla="*/ 7112270 w 12192000"/>
              <a:gd name="connsiteY54" fmla="*/ 1856890 h 6858000"/>
              <a:gd name="connsiteX55" fmla="*/ 6994755 w 12192000"/>
              <a:gd name="connsiteY55" fmla="*/ 1874821 h 6858000"/>
              <a:gd name="connsiteX56" fmla="*/ 7159364 w 12192000"/>
              <a:gd name="connsiteY56" fmla="*/ 2042948 h 6858000"/>
              <a:gd name="connsiteX57" fmla="*/ 7219467 w 12192000"/>
              <a:gd name="connsiteY57" fmla="*/ 2089573 h 6858000"/>
              <a:gd name="connsiteX58" fmla="*/ 7322179 w 12192000"/>
              <a:gd name="connsiteY58" fmla="*/ 2161756 h 6858000"/>
              <a:gd name="connsiteX59" fmla="*/ 7323974 w 12192000"/>
              <a:gd name="connsiteY59" fmla="*/ 2183724 h 6858000"/>
              <a:gd name="connsiteX60" fmla="*/ 7184034 w 12192000"/>
              <a:gd name="connsiteY60" fmla="*/ 2261285 h 6858000"/>
              <a:gd name="connsiteX61" fmla="*/ 6931516 w 12192000"/>
              <a:gd name="connsiteY61" fmla="*/ 2240212 h 6858000"/>
              <a:gd name="connsiteX62" fmla="*/ 7304686 w 12192000"/>
              <a:gd name="connsiteY62" fmla="*/ 2355883 h 6858000"/>
              <a:gd name="connsiteX63" fmla="*/ 6096813 w 12192000"/>
              <a:gd name="connsiteY63" fmla="*/ 2080160 h 6858000"/>
              <a:gd name="connsiteX64" fmla="*/ 6173959 w 12192000"/>
              <a:gd name="connsiteY64" fmla="*/ 2152340 h 6858000"/>
              <a:gd name="connsiteX65" fmla="*/ 6596469 w 12192000"/>
              <a:gd name="connsiteY65" fmla="*/ 2342432 h 6858000"/>
              <a:gd name="connsiteX66" fmla="*/ 6716224 w 12192000"/>
              <a:gd name="connsiteY66" fmla="*/ 2461690 h 6858000"/>
              <a:gd name="connsiteX67" fmla="*/ 6841810 w 12192000"/>
              <a:gd name="connsiteY67" fmla="*/ 2527594 h 6858000"/>
              <a:gd name="connsiteX68" fmla="*/ 7018080 w 12192000"/>
              <a:gd name="connsiteY68" fmla="*/ 2526249 h 6858000"/>
              <a:gd name="connsiteX69" fmla="*/ 7143217 w 12192000"/>
              <a:gd name="connsiteY69" fmla="*/ 2627573 h 6858000"/>
              <a:gd name="connsiteX70" fmla="*/ 7012697 w 12192000"/>
              <a:gd name="connsiteY70" fmla="*/ 2649094 h 6858000"/>
              <a:gd name="connsiteX71" fmla="*/ 6859752 w 12192000"/>
              <a:gd name="connsiteY71" fmla="*/ 2632505 h 6858000"/>
              <a:gd name="connsiteX72" fmla="*/ 6529636 w 12192000"/>
              <a:gd name="connsiteY72" fmla="*/ 2637883 h 6858000"/>
              <a:gd name="connsiteX73" fmla="*/ 6340360 w 12192000"/>
              <a:gd name="connsiteY73" fmla="*/ 2657610 h 6858000"/>
              <a:gd name="connsiteX74" fmla="*/ 5905294 w 12192000"/>
              <a:gd name="connsiteY74" fmla="*/ 2623984 h 6858000"/>
              <a:gd name="connsiteX75" fmla="*/ 5930860 w 12192000"/>
              <a:gd name="connsiteY75" fmla="*/ 2710066 h 6858000"/>
              <a:gd name="connsiteX76" fmla="*/ 5914710 w 12192000"/>
              <a:gd name="connsiteY76" fmla="*/ 2784935 h 6858000"/>
              <a:gd name="connsiteX77" fmla="*/ 5908433 w 12192000"/>
              <a:gd name="connsiteY77" fmla="*/ 2947683 h 6858000"/>
              <a:gd name="connsiteX78" fmla="*/ 5912470 w 12192000"/>
              <a:gd name="connsiteY78" fmla="*/ 2974134 h 6858000"/>
              <a:gd name="connsiteX79" fmla="*/ 5815141 w 12192000"/>
              <a:gd name="connsiteY79" fmla="*/ 2991171 h 6858000"/>
              <a:gd name="connsiteX80" fmla="*/ 6395082 w 12192000"/>
              <a:gd name="connsiteY80" fmla="*/ 3329661 h 6858000"/>
              <a:gd name="connsiteX81" fmla="*/ 6007557 w 12192000"/>
              <a:gd name="connsiteY81" fmla="*/ 3243581 h 6858000"/>
              <a:gd name="connsiteX82" fmla="*/ 5955079 w 12192000"/>
              <a:gd name="connsiteY82" fmla="*/ 3385704 h 6858000"/>
              <a:gd name="connsiteX83" fmla="*/ 6137180 w 12192000"/>
              <a:gd name="connsiteY83" fmla="*/ 3512133 h 6858000"/>
              <a:gd name="connsiteX84" fmla="*/ 6204457 w 12192000"/>
              <a:gd name="connsiteY84" fmla="*/ 3762302 h 6858000"/>
              <a:gd name="connsiteX85" fmla="*/ 6171716 w 12192000"/>
              <a:gd name="connsiteY85" fmla="*/ 3990952 h 6858000"/>
              <a:gd name="connsiteX86" fmla="*/ 6093674 w 12192000"/>
              <a:gd name="connsiteY86" fmla="*/ 4063580 h 6858000"/>
              <a:gd name="connsiteX87" fmla="*/ 5980645 w 12192000"/>
              <a:gd name="connsiteY87" fmla="*/ 4194045 h 6858000"/>
              <a:gd name="connsiteX88" fmla="*/ 5910676 w 12192000"/>
              <a:gd name="connsiteY88" fmla="*/ 4274743 h 6858000"/>
              <a:gd name="connsiteX89" fmla="*/ 5667577 w 12192000"/>
              <a:gd name="connsiteY89" fmla="*/ 4243362 h 6858000"/>
              <a:gd name="connsiteX90" fmla="*/ 5991859 w 12192000"/>
              <a:gd name="connsiteY90" fmla="*/ 4448252 h 6858000"/>
              <a:gd name="connsiteX91" fmla="*/ 5729024 w 12192000"/>
              <a:gd name="connsiteY91" fmla="*/ 4422695 h 6858000"/>
              <a:gd name="connsiteX92" fmla="*/ 5643357 w 12192000"/>
              <a:gd name="connsiteY92" fmla="*/ 4437041 h 6858000"/>
              <a:gd name="connsiteX93" fmla="*/ 5692243 w 12192000"/>
              <a:gd name="connsiteY93" fmla="*/ 4503395 h 6858000"/>
              <a:gd name="connsiteX94" fmla="*/ 5885111 w 12192000"/>
              <a:gd name="connsiteY94" fmla="*/ 4615926 h 6858000"/>
              <a:gd name="connsiteX95" fmla="*/ 6282503 w 12192000"/>
              <a:gd name="connsiteY95" fmla="*/ 4920793 h 6858000"/>
              <a:gd name="connsiteX96" fmla="*/ 5897668 w 12192000"/>
              <a:gd name="connsiteY96" fmla="*/ 4780915 h 6858000"/>
              <a:gd name="connsiteX97" fmla="*/ 6303132 w 12192000"/>
              <a:gd name="connsiteY97" fmla="*/ 5094297 h 6858000"/>
              <a:gd name="connsiteX98" fmla="*/ 6393287 w 12192000"/>
              <a:gd name="connsiteY98" fmla="*/ 5198310 h 6858000"/>
              <a:gd name="connsiteX99" fmla="*/ 6575386 w 12192000"/>
              <a:gd name="connsiteY99" fmla="*/ 5456548 h 6858000"/>
              <a:gd name="connsiteX100" fmla="*/ 6566415 w 12192000"/>
              <a:gd name="connsiteY100" fmla="*/ 5485690 h 6858000"/>
              <a:gd name="connsiteX101" fmla="*/ 6356059 w 12192000"/>
              <a:gd name="connsiteY101" fmla="*/ 5443995 h 6858000"/>
              <a:gd name="connsiteX102" fmla="*/ 6628762 w 12192000"/>
              <a:gd name="connsiteY102" fmla="*/ 5660990 h 6858000"/>
              <a:gd name="connsiteX103" fmla="*/ 6910436 w 12192000"/>
              <a:gd name="connsiteY103" fmla="*/ 5827767 h 6858000"/>
              <a:gd name="connsiteX104" fmla="*/ 6710393 w 12192000"/>
              <a:gd name="connsiteY104" fmla="*/ 5802214 h 6858000"/>
              <a:gd name="connsiteX105" fmla="*/ 6435448 w 12192000"/>
              <a:gd name="connsiteY105" fmla="*/ 5706719 h 6858000"/>
              <a:gd name="connsiteX106" fmla="*/ 6339913 w 12192000"/>
              <a:gd name="connsiteY106" fmla="*/ 5742586 h 6858000"/>
              <a:gd name="connsiteX107" fmla="*/ 6600503 w 12192000"/>
              <a:gd name="connsiteY107" fmla="*/ 5900398 h 6858000"/>
              <a:gd name="connsiteX108" fmla="*/ 6749863 w 12192000"/>
              <a:gd name="connsiteY108" fmla="*/ 5973478 h 6858000"/>
              <a:gd name="connsiteX109" fmla="*/ 6809515 w 12192000"/>
              <a:gd name="connsiteY109" fmla="*/ 6029519 h 6858000"/>
              <a:gd name="connsiteX110" fmla="*/ 6979954 w 12192000"/>
              <a:gd name="connsiteY110" fmla="*/ 6229474 h 6858000"/>
              <a:gd name="connsiteX111" fmla="*/ 7480509 w 12192000"/>
              <a:gd name="connsiteY111" fmla="*/ 6447812 h 6858000"/>
              <a:gd name="connsiteX112" fmla="*/ 7948764 w 12192000"/>
              <a:gd name="connsiteY112" fmla="*/ 6719056 h 6858000"/>
              <a:gd name="connsiteX113" fmla="*/ 8221244 w 12192000"/>
              <a:gd name="connsiteY113" fmla="*/ 6848868 h 6858000"/>
              <a:gd name="connsiteX114" fmla="*/ 8242921 w 12192000"/>
              <a:gd name="connsiteY114" fmla="*/ 6858000 h 6858000"/>
              <a:gd name="connsiteX115" fmla="*/ 0 w 12192000"/>
              <a:gd name="connsiteY1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976177" y="6858000"/>
                </a:lnTo>
                <a:lnTo>
                  <a:pt x="10997120" y="6851980"/>
                </a:lnTo>
                <a:cubicBezTo>
                  <a:pt x="11372760" y="6734361"/>
                  <a:pt x="11757137" y="6563389"/>
                  <a:pt x="12094512" y="6315404"/>
                </a:cubicBezTo>
                <a:lnTo>
                  <a:pt x="12191999" y="6239611"/>
                </a:lnTo>
                <a:lnTo>
                  <a:pt x="12191999" y="1104399"/>
                </a:lnTo>
                <a:lnTo>
                  <a:pt x="11979198" y="1051011"/>
                </a:lnTo>
                <a:cubicBezTo>
                  <a:pt x="11902836" y="1030275"/>
                  <a:pt x="11824681" y="1008195"/>
                  <a:pt x="11742378" y="986227"/>
                </a:cubicBezTo>
                <a:cubicBezTo>
                  <a:pt x="11843295" y="875936"/>
                  <a:pt x="12022257" y="888939"/>
                  <a:pt x="12063968" y="729780"/>
                </a:cubicBezTo>
                <a:cubicBezTo>
                  <a:pt x="11901155" y="688534"/>
                  <a:pt x="11729822" y="735611"/>
                  <a:pt x="11572835" y="670151"/>
                </a:cubicBezTo>
                <a:cubicBezTo>
                  <a:pt x="11559381" y="664325"/>
                  <a:pt x="11540990" y="670151"/>
                  <a:pt x="11524844" y="671946"/>
                </a:cubicBezTo>
                <a:cubicBezTo>
                  <a:pt x="11201459" y="706916"/>
                  <a:pt x="10879418" y="676432"/>
                  <a:pt x="10560518" y="632492"/>
                </a:cubicBezTo>
                <a:cubicBezTo>
                  <a:pt x="10101230" y="569728"/>
                  <a:pt x="9640146" y="529825"/>
                  <a:pt x="9178169" y="501577"/>
                </a:cubicBezTo>
                <a:cubicBezTo>
                  <a:pt x="8796475" y="478266"/>
                  <a:pt x="8413886" y="467955"/>
                  <a:pt x="8033984" y="423121"/>
                </a:cubicBezTo>
                <a:cubicBezTo>
                  <a:pt x="7627624" y="375150"/>
                  <a:pt x="7221712" y="320901"/>
                  <a:pt x="6815795" y="270688"/>
                </a:cubicBezTo>
                <a:cubicBezTo>
                  <a:pt x="6797407" y="268446"/>
                  <a:pt x="6777110" y="261384"/>
                  <a:pt x="6757489" y="260880"/>
                </a:cubicBezTo>
                <a:cubicBezTo>
                  <a:pt x="6737867" y="260376"/>
                  <a:pt x="6718916" y="266430"/>
                  <a:pt x="6703217" y="290416"/>
                </a:cubicBezTo>
                <a:cubicBezTo>
                  <a:pt x="6786642" y="353629"/>
                  <a:pt x="6892941" y="329867"/>
                  <a:pt x="7005521" y="401154"/>
                </a:cubicBezTo>
                <a:cubicBezTo>
                  <a:pt x="6822525" y="378735"/>
                  <a:pt x="6677649" y="360801"/>
                  <a:pt x="6532779" y="342871"/>
                </a:cubicBezTo>
                <a:cubicBezTo>
                  <a:pt x="6530087" y="355424"/>
                  <a:pt x="6527397" y="367976"/>
                  <a:pt x="6524704" y="380529"/>
                </a:cubicBezTo>
                <a:cubicBezTo>
                  <a:pt x="6709945" y="406980"/>
                  <a:pt x="6881280" y="475126"/>
                  <a:pt x="7061587" y="523098"/>
                </a:cubicBezTo>
                <a:cubicBezTo>
                  <a:pt x="7044990" y="552691"/>
                  <a:pt x="7028398" y="546862"/>
                  <a:pt x="7013594" y="545070"/>
                </a:cubicBezTo>
                <a:cubicBezTo>
                  <a:pt x="6917162" y="533412"/>
                  <a:pt x="6820730" y="521755"/>
                  <a:pt x="6728335" y="489924"/>
                </a:cubicBezTo>
                <a:cubicBezTo>
                  <a:pt x="6707702" y="482748"/>
                  <a:pt x="6682583" y="482748"/>
                  <a:pt x="6670923" y="504270"/>
                </a:cubicBezTo>
                <a:cubicBezTo>
                  <a:pt x="6654326" y="534757"/>
                  <a:pt x="6678097" y="554484"/>
                  <a:pt x="6699180" y="571069"/>
                </a:cubicBezTo>
                <a:cubicBezTo>
                  <a:pt x="6735959" y="599764"/>
                  <a:pt x="6780362" y="591695"/>
                  <a:pt x="6822972" y="597073"/>
                </a:cubicBezTo>
                <a:cubicBezTo>
                  <a:pt x="6936448" y="610972"/>
                  <a:pt x="6990720" y="654460"/>
                  <a:pt x="7015839" y="753992"/>
                </a:cubicBezTo>
                <a:cubicBezTo>
                  <a:pt x="6916264" y="713640"/>
                  <a:pt x="6820280" y="763407"/>
                  <a:pt x="6723848" y="735160"/>
                </a:cubicBezTo>
                <a:cubicBezTo>
                  <a:pt x="6698731" y="727988"/>
                  <a:pt x="6658813" y="738747"/>
                  <a:pt x="6672268" y="773268"/>
                </a:cubicBezTo>
                <a:cubicBezTo>
                  <a:pt x="6684828" y="805550"/>
                  <a:pt x="6726540" y="828861"/>
                  <a:pt x="6652532" y="822585"/>
                </a:cubicBezTo>
                <a:cubicBezTo>
                  <a:pt x="6599609" y="818101"/>
                  <a:pt x="6495999" y="854418"/>
                  <a:pt x="6539505" y="863382"/>
                </a:cubicBezTo>
                <a:cubicBezTo>
                  <a:pt x="6594225" y="874593"/>
                  <a:pt x="6647600" y="890733"/>
                  <a:pt x="6717122" y="909114"/>
                </a:cubicBezTo>
                <a:cubicBezTo>
                  <a:pt x="6640423" y="939151"/>
                  <a:pt x="6585254" y="932874"/>
                  <a:pt x="6527397" y="909114"/>
                </a:cubicBezTo>
                <a:cubicBezTo>
                  <a:pt x="6457427" y="880419"/>
                  <a:pt x="6366375" y="845451"/>
                  <a:pt x="6309411" y="877731"/>
                </a:cubicBezTo>
                <a:cubicBezTo>
                  <a:pt x="6224192" y="926151"/>
                  <a:pt x="6153325" y="895663"/>
                  <a:pt x="6077077" y="887593"/>
                </a:cubicBezTo>
                <a:lnTo>
                  <a:pt x="6076642" y="887537"/>
                </a:lnTo>
                <a:lnTo>
                  <a:pt x="6032390" y="898600"/>
                </a:lnTo>
                <a:cubicBezTo>
                  <a:pt x="6023409" y="901866"/>
                  <a:pt x="6017756" y="911989"/>
                  <a:pt x="6008536" y="914503"/>
                </a:cubicBezTo>
                <a:cubicBezTo>
                  <a:pt x="5987921" y="920125"/>
                  <a:pt x="5964038" y="912898"/>
                  <a:pt x="5944926" y="922454"/>
                </a:cubicBezTo>
                <a:cubicBezTo>
                  <a:pt x="5934324" y="927755"/>
                  <a:pt x="5934324" y="943657"/>
                  <a:pt x="5929023" y="954259"/>
                </a:cubicBezTo>
                <a:cubicBezTo>
                  <a:pt x="5933305" y="967105"/>
                  <a:pt x="5936344" y="975942"/>
                  <a:pt x="5938641" y="983356"/>
                </a:cubicBezTo>
                <a:lnTo>
                  <a:pt x="5941380" y="994243"/>
                </a:lnTo>
                <a:lnTo>
                  <a:pt x="6022639" y="1012399"/>
                </a:lnTo>
                <a:cubicBezTo>
                  <a:pt x="6231931" y="1059643"/>
                  <a:pt x="6435672" y="1112210"/>
                  <a:pt x="6620687" y="1222947"/>
                </a:cubicBezTo>
                <a:cubicBezTo>
                  <a:pt x="6604990" y="1244018"/>
                  <a:pt x="6525153" y="1304094"/>
                  <a:pt x="6557895" y="1308577"/>
                </a:cubicBezTo>
                <a:cubicBezTo>
                  <a:pt x="6649842" y="1321581"/>
                  <a:pt x="6731472" y="1365517"/>
                  <a:pt x="6815348" y="1401831"/>
                </a:cubicBezTo>
                <a:cubicBezTo>
                  <a:pt x="6851679" y="1417523"/>
                  <a:pt x="6895633" y="1438147"/>
                  <a:pt x="6878591" y="1494187"/>
                </a:cubicBezTo>
                <a:cubicBezTo>
                  <a:pt x="6847640" y="1509878"/>
                  <a:pt x="6824766" y="1487911"/>
                  <a:pt x="6799202" y="1486118"/>
                </a:cubicBezTo>
                <a:cubicBezTo>
                  <a:pt x="6773186" y="1484326"/>
                  <a:pt x="6714877" y="1495981"/>
                  <a:pt x="6731027" y="1503602"/>
                </a:cubicBezTo>
                <a:cubicBezTo>
                  <a:pt x="6804583" y="1538124"/>
                  <a:pt x="6672268" y="1621067"/>
                  <a:pt x="6759282" y="1621067"/>
                </a:cubicBezTo>
                <a:cubicBezTo>
                  <a:pt x="6905053" y="1621514"/>
                  <a:pt x="6982647" y="1768566"/>
                  <a:pt x="7123035" y="1772603"/>
                </a:cubicBezTo>
                <a:cubicBezTo>
                  <a:pt x="7145459" y="1773049"/>
                  <a:pt x="7156224" y="1799053"/>
                  <a:pt x="7155777" y="1821919"/>
                </a:cubicBezTo>
                <a:cubicBezTo>
                  <a:pt x="7155777" y="1849268"/>
                  <a:pt x="7135144" y="1854199"/>
                  <a:pt x="7112270" y="1856890"/>
                </a:cubicBezTo>
                <a:cubicBezTo>
                  <a:pt x="7077284" y="1860923"/>
                  <a:pt x="7040954" y="1821919"/>
                  <a:pt x="6994755" y="1874821"/>
                </a:cubicBezTo>
                <a:cubicBezTo>
                  <a:pt x="7077735" y="1905755"/>
                  <a:pt x="7160709" y="1936693"/>
                  <a:pt x="7159364" y="2042948"/>
                </a:cubicBezTo>
                <a:cubicBezTo>
                  <a:pt x="7158916" y="2071638"/>
                  <a:pt x="7193452" y="2082399"/>
                  <a:pt x="7219467" y="2089573"/>
                </a:cubicBezTo>
                <a:cubicBezTo>
                  <a:pt x="7262526" y="2101231"/>
                  <a:pt x="7298853" y="2121854"/>
                  <a:pt x="7322179" y="2161756"/>
                </a:cubicBezTo>
                <a:cubicBezTo>
                  <a:pt x="7321730" y="2169378"/>
                  <a:pt x="7321281" y="2177446"/>
                  <a:pt x="7323974" y="2183724"/>
                </a:cubicBezTo>
                <a:cubicBezTo>
                  <a:pt x="7316349" y="2280115"/>
                  <a:pt x="7253555" y="2277424"/>
                  <a:pt x="7184034" y="2261285"/>
                </a:cubicBezTo>
                <a:cubicBezTo>
                  <a:pt x="7101058" y="2241558"/>
                  <a:pt x="7018978" y="2205691"/>
                  <a:pt x="6931516" y="2240212"/>
                </a:cubicBezTo>
                <a:cubicBezTo>
                  <a:pt x="7054861" y="2286391"/>
                  <a:pt x="7188967" y="2289976"/>
                  <a:pt x="7304686" y="2355883"/>
                </a:cubicBezTo>
                <a:cubicBezTo>
                  <a:pt x="6881280" y="2367989"/>
                  <a:pt x="6507211" y="2159959"/>
                  <a:pt x="6096813" y="2080160"/>
                </a:cubicBezTo>
                <a:cubicBezTo>
                  <a:pt x="6110718" y="2133508"/>
                  <a:pt x="6143907" y="2144268"/>
                  <a:pt x="6173959" y="2152340"/>
                </a:cubicBezTo>
                <a:cubicBezTo>
                  <a:pt x="6325561" y="2192691"/>
                  <a:pt x="6458320" y="2272943"/>
                  <a:pt x="6596469" y="2342432"/>
                </a:cubicBezTo>
                <a:cubicBezTo>
                  <a:pt x="6653429" y="2371125"/>
                  <a:pt x="6694695" y="2399820"/>
                  <a:pt x="6716224" y="2461690"/>
                </a:cubicBezTo>
                <a:cubicBezTo>
                  <a:pt x="6735511" y="2517732"/>
                  <a:pt x="6772739" y="2543736"/>
                  <a:pt x="6841810" y="2527594"/>
                </a:cubicBezTo>
                <a:cubicBezTo>
                  <a:pt x="6897875" y="2514144"/>
                  <a:pt x="6959322" y="2521317"/>
                  <a:pt x="7018080" y="2526249"/>
                </a:cubicBezTo>
                <a:cubicBezTo>
                  <a:pt x="7085808" y="2531629"/>
                  <a:pt x="7161607" y="2594845"/>
                  <a:pt x="7143217" y="2627573"/>
                </a:cubicBezTo>
                <a:cubicBezTo>
                  <a:pt x="7111823" y="2683166"/>
                  <a:pt x="7059345" y="2655370"/>
                  <a:pt x="7012697" y="2649094"/>
                </a:cubicBezTo>
                <a:cubicBezTo>
                  <a:pt x="6959771" y="2641473"/>
                  <a:pt x="6861547" y="2625779"/>
                  <a:pt x="6859752" y="2632505"/>
                </a:cubicBezTo>
                <a:cubicBezTo>
                  <a:pt x="6825212" y="2771936"/>
                  <a:pt x="6582114" y="2650439"/>
                  <a:pt x="6529636" y="2637883"/>
                </a:cubicBezTo>
                <a:cubicBezTo>
                  <a:pt x="6464154" y="2622192"/>
                  <a:pt x="6402705" y="2650887"/>
                  <a:pt x="6340360" y="2657610"/>
                </a:cubicBezTo>
                <a:cubicBezTo>
                  <a:pt x="6284743" y="2663887"/>
                  <a:pt x="5970330" y="2683166"/>
                  <a:pt x="5905294" y="2623984"/>
                </a:cubicBezTo>
                <a:cubicBezTo>
                  <a:pt x="5896322" y="2670163"/>
                  <a:pt x="5915159" y="2688993"/>
                  <a:pt x="5930860" y="2710066"/>
                </a:cubicBezTo>
                <a:cubicBezTo>
                  <a:pt x="5952838" y="2740102"/>
                  <a:pt x="5956426" y="2761175"/>
                  <a:pt x="5914710" y="2784935"/>
                </a:cubicBezTo>
                <a:cubicBezTo>
                  <a:pt x="5795853" y="2853086"/>
                  <a:pt x="5797649" y="2855325"/>
                  <a:pt x="5908433" y="2947683"/>
                </a:cubicBezTo>
                <a:cubicBezTo>
                  <a:pt x="5913818" y="2951715"/>
                  <a:pt x="5911572" y="2965167"/>
                  <a:pt x="5912470" y="2974134"/>
                </a:cubicBezTo>
                <a:cubicBezTo>
                  <a:pt x="5883316" y="2988480"/>
                  <a:pt x="5849228" y="2952613"/>
                  <a:pt x="5815141" y="2991171"/>
                </a:cubicBezTo>
                <a:cubicBezTo>
                  <a:pt x="5963601" y="3160638"/>
                  <a:pt x="6190105" y="3202332"/>
                  <a:pt x="6395082" y="3329661"/>
                </a:cubicBezTo>
                <a:cubicBezTo>
                  <a:pt x="6229127" y="3371803"/>
                  <a:pt x="6129555" y="3224751"/>
                  <a:pt x="6007557" y="3243581"/>
                </a:cubicBezTo>
                <a:cubicBezTo>
                  <a:pt x="5946560" y="3289760"/>
                  <a:pt x="6127760" y="3363734"/>
                  <a:pt x="5955079" y="3385704"/>
                </a:cubicBezTo>
                <a:cubicBezTo>
                  <a:pt x="6029985" y="3426052"/>
                  <a:pt x="6085601" y="3465503"/>
                  <a:pt x="6137180" y="3512133"/>
                </a:cubicBezTo>
                <a:cubicBezTo>
                  <a:pt x="6229127" y="3595522"/>
                  <a:pt x="6247069" y="3650219"/>
                  <a:pt x="6204457" y="3762302"/>
                </a:cubicBezTo>
                <a:cubicBezTo>
                  <a:pt x="6176648" y="3835828"/>
                  <a:pt x="6135833" y="3903528"/>
                  <a:pt x="6171716" y="3990952"/>
                </a:cubicBezTo>
                <a:cubicBezTo>
                  <a:pt x="6196832" y="4051028"/>
                  <a:pt x="6186964" y="4090479"/>
                  <a:pt x="6093674" y="4063580"/>
                </a:cubicBezTo>
                <a:cubicBezTo>
                  <a:pt x="5993205" y="4034885"/>
                  <a:pt x="5955530" y="4088685"/>
                  <a:pt x="5980645" y="4194045"/>
                </a:cubicBezTo>
                <a:cubicBezTo>
                  <a:pt x="5996791" y="4261744"/>
                  <a:pt x="5979747" y="4282366"/>
                  <a:pt x="5910676" y="4274743"/>
                </a:cubicBezTo>
                <a:cubicBezTo>
                  <a:pt x="5834426" y="4266226"/>
                  <a:pt x="5761765" y="4221841"/>
                  <a:pt x="5667577" y="4243362"/>
                </a:cubicBezTo>
                <a:cubicBezTo>
                  <a:pt x="5742928" y="4366207"/>
                  <a:pt x="5903948" y="4331236"/>
                  <a:pt x="5991859" y="4448252"/>
                </a:cubicBezTo>
                <a:cubicBezTo>
                  <a:pt x="5886904" y="4448697"/>
                  <a:pt x="5806617" y="4448252"/>
                  <a:pt x="5729024" y="4422695"/>
                </a:cubicBezTo>
                <a:cubicBezTo>
                  <a:pt x="5696728" y="4412381"/>
                  <a:pt x="5661295" y="4401625"/>
                  <a:pt x="5643357" y="4437041"/>
                </a:cubicBezTo>
                <a:cubicBezTo>
                  <a:pt x="5622274" y="4479633"/>
                  <a:pt x="5665781" y="4495772"/>
                  <a:pt x="5692243" y="4503395"/>
                </a:cubicBezTo>
                <a:cubicBezTo>
                  <a:pt x="5766702" y="4524914"/>
                  <a:pt x="5823661" y="4576025"/>
                  <a:pt x="5885111" y="4615926"/>
                </a:cubicBezTo>
                <a:cubicBezTo>
                  <a:pt x="6020115" y="4703353"/>
                  <a:pt x="6168129" y="4776430"/>
                  <a:pt x="6282503" y="4920793"/>
                </a:cubicBezTo>
                <a:cubicBezTo>
                  <a:pt x="6138526" y="4884029"/>
                  <a:pt x="6031329" y="4798399"/>
                  <a:pt x="5897668" y="4780915"/>
                </a:cubicBezTo>
                <a:cubicBezTo>
                  <a:pt x="6013387" y="4912275"/>
                  <a:pt x="6162296" y="4998804"/>
                  <a:pt x="6303132" y="5094297"/>
                </a:cubicBezTo>
                <a:cubicBezTo>
                  <a:pt x="6343501" y="5121199"/>
                  <a:pt x="6384317" y="5139580"/>
                  <a:pt x="6393287" y="5198310"/>
                </a:cubicBezTo>
                <a:cubicBezTo>
                  <a:pt x="6410780" y="5312186"/>
                  <a:pt x="6463257" y="5406336"/>
                  <a:pt x="6575386" y="5456548"/>
                </a:cubicBezTo>
                <a:cubicBezTo>
                  <a:pt x="6576284" y="5457000"/>
                  <a:pt x="6570007" y="5474037"/>
                  <a:pt x="6566415" y="5485690"/>
                </a:cubicBezTo>
                <a:cubicBezTo>
                  <a:pt x="6497793" y="5489279"/>
                  <a:pt x="6443521" y="5422027"/>
                  <a:pt x="6356059" y="5443995"/>
                </a:cubicBezTo>
                <a:cubicBezTo>
                  <a:pt x="6439934" y="5535454"/>
                  <a:pt x="6509903" y="5617502"/>
                  <a:pt x="6628762" y="5660990"/>
                </a:cubicBezTo>
                <a:cubicBezTo>
                  <a:pt x="6723848" y="5695511"/>
                  <a:pt x="6841363" y="5715686"/>
                  <a:pt x="6910436" y="5827767"/>
                </a:cubicBezTo>
                <a:cubicBezTo>
                  <a:pt x="6830149" y="5849739"/>
                  <a:pt x="6770494" y="5821942"/>
                  <a:pt x="6710393" y="5802214"/>
                </a:cubicBezTo>
                <a:cubicBezTo>
                  <a:pt x="6618446" y="5771728"/>
                  <a:pt x="6527397" y="5737208"/>
                  <a:pt x="6435448" y="5706719"/>
                </a:cubicBezTo>
                <a:cubicBezTo>
                  <a:pt x="6400463" y="5695062"/>
                  <a:pt x="6362338" y="5686991"/>
                  <a:pt x="6339913" y="5742586"/>
                </a:cubicBezTo>
                <a:cubicBezTo>
                  <a:pt x="6456978" y="5754244"/>
                  <a:pt x="6526948" y="5829564"/>
                  <a:pt x="6600503" y="5900398"/>
                </a:cubicBezTo>
                <a:cubicBezTo>
                  <a:pt x="6641770" y="5940299"/>
                  <a:pt x="6675410" y="5993652"/>
                  <a:pt x="6749863" y="5973478"/>
                </a:cubicBezTo>
                <a:cubicBezTo>
                  <a:pt x="6788885" y="5962718"/>
                  <a:pt x="6813554" y="5992754"/>
                  <a:pt x="6809515" y="6029519"/>
                </a:cubicBezTo>
                <a:cubicBezTo>
                  <a:pt x="6794715" y="6159089"/>
                  <a:pt x="6885766" y="6204369"/>
                  <a:pt x="6979954" y="6229474"/>
                </a:cubicBezTo>
                <a:cubicBezTo>
                  <a:pt x="7158469" y="6276549"/>
                  <a:pt x="7306929" y="6387287"/>
                  <a:pt x="7480509" y="6447812"/>
                </a:cubicBezTo>
                <a:cubicBezTo>
                  <a:pt x="7649154" y="6506545"/>
                  <a:pt x="7779672" y="6645975"/>
                  <a:pt x="7948764" y="6719056"/>
                </a:cubicBezTo>
                <a:cubicBezTo>
                  <a:pt x="8040603" y="6758733"/>
                  <a:pt x="8129409" y="6806985"/>
                  <a:pt x="8221244" y="6848868"/>
                </a:cubicBezTo>
                <a:lnTo>
                  <a:pt x="824292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02743B4-BDE8-1261-E2F9-D338C0C4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720524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29119E-8353-E48F-A171-0688561C78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265037"/>
            <a:ext cx="5234271" cy="39119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Anomali tespiti gibi bağlam gerektiren ve karmaşık analizlerde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13B – 30B parametreli modeller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ideal performans sunar.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Daha küçük modeller (7B ve altı) bazı temel analizleri yapabilir ancak bağlamsal ve nüanslı yorumlarda yetersiz kalabilir.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Çok büyük modeller (50B ve üstü) daha fazla hesaplama gücü gerektirir ancak performans artışı, donanım ve gecikme açısından verimli olmayabilir.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RTX 4090 gibi güçlü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GPU’lar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13B–30B arası modelleri gerçek zamanlı ve akıcı şekilde çalıştırmak için uygundur.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Projeye özel veri ve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fine-tuning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ile, daha küçük modeller de optimize edilebilir fakat başlangıç için orta-üst seviye modeller tercih edilmelidir.</a:t>
            </a:r>
          </a:p>
        </p:txBody>
      </p:sp>
      <p:pic>
        <p:nvPicPr>
          <p:cNvPr id="7" name="İçerik Yer Tutucusu 6" descr="metin, ekran görüntüsü, sayı, numara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829329E-529C-102E-2AA1-CD676C325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134" y="1359673"/>
            <a:ext cx="2804549" cy="219456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Resim 9" descr="daire, logo, tasar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5EA6A164-E10E-3261-F310-306F68D8ED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952" y="5099866"/>
            <a:ext cx="1905000" cy="1905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08A1D39-38D8-76D0-9C1E-98713F123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211" y="3917856"/>
            <a:ext cx="3541510" cy="1992099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55350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2" name="Rectangle 5131">
            <a:extLst>
              <a:ext uri="{FF2B5EF4-FFF2-40B4-BE49-F238E27FC236}">
                <a16:creationId xmlns:a16="http://schemas.microsoft.com/office/drawing/2014/main" id="{2A0FD627-D6DF-4ED8-8AFA-C1A9B57AF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Rectangle 5133">
            <a:extLst>
              <a:ext uri="{FF2B5EF4-FFF2-40B4-BE49-F238E27FC236}">
                <a16:creationId xmlns:a16="http://schemas.microsoft.com/office/drawing/2014/main" id="{D5FD594F-1A69-4F1D-A5C2-A199AB63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36" name="Freeform: Shape 5135">
            <a:extLst>
              <a:ext uri="{FF2B5EF4-FFF2-40B4-BE49-F238E27FC236}">
                <a16:creationId xmlns:a16="http://schemas.microsoft.com/office/drawing/2014/main" id="{CE6D8360-2DE7-4E5F-8612-6BBFB5654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5396758 w 12192000"/>
              <a:gd name="connsiteY0" fmla="*/ 1 h 6858000"/>
              <a:gd name="connsiteX1" fmla="*/ 5392866 w 12192000"/>
              <a:gd name="connsiteY1" fmla="*/ 1224 h 6858000"/>
              <a:gd name="connsiteX2" fmla="*/ 5281815 w 12192000"/>
              <a:gd name="connsiteY2" fmla="*/ 33229 h 6858000"/>
              <a:gd name="connsiteX3" fmla="*/ 5060816 w 12192000"/>
              <a:gd name="connsiteY3" fmla="*/ 130134 h 6858000"/>
              <a:gd name="connsiteX4" fmla="*/ 5019170 w 12192000"/>
              <a:gd name="connsiteY4" fmla="*/ 170109 h 6858000"/>
              <a:gd name="connsiteX5" fmla="*/ 4674779 w 12192000"/>
              <a:gd name="connsiteY5" fmla="*/ 431470 h 6858000"/>
              <a:gd name="connsiteX6" fmla="*/ 4740661 w 12192000"/>
              <a:gd name="connsiteY6" fmla="*/ 486881 h 6858000"/>
              <a:gd name="connsiteX7" fmla="*/ 4618372 w 12192000"/>
              <a:gd name="connsiteY7" fmla="*/ 553170 h 6858000"/>
              <a:gd name="connsiteX8" fmla="*/ 4590828 w 12192000"/>
              <a:gd name="connsiteY8" fmla="*/ 581002 h 6858000"/>
              <a:gd name="connsiteX9" fmla="*/ 4614185 w 12192000"/>
              <a:gd name="connsiteY9" fmla="*/ 614399 h 6858000"/>
              <a:gd name="connsiteX10" fmla="*/ 4664862 w 12192000"/>
              <a:gd name="connsiteY10" fmla="*/ 637676 h 6858000"/>
              <a:gd name="connsiteX11" fmla="*/ 4732066 w 12192000"/>
              <a:gd name="connsiteY11" fmla="*/ 696627 h 6858000"/>
              <a:gd name="connsiteX12" fmla="*/ 4729423 w 12192000"/>
              <a:gd name="connsiteY12" fmla="*/ 742676 h 6858000"/>
              <a:gd name="connsiteX13" fmla="*/ 4689540 w 12192000"/>
              <a:gd name="connsiteY13" fmla="*/ 826170 h 6858000"/>
              <a:gd name="connsiteX14" fmla="*/ 4749475 w 12192000"/>
              <a:gd name="connsiteY14" fmla="*/ 913459 h 6858000"/>
              <a:gd name="connsiteX15" fmla="*/ 4780322 w 12192000"/>
              <a:gd name="connsiteY15" fmla="*/ 939266 h 6858000"/>
              <a:gd name="connsiteX16" fmla="*/ 4720828 w 12192000"/>
              <a:gd name="connsiteY16" fmla="*/ 948121 h 6858000"/>
              <a:gd name="connsiteX17" fmla="*/ 4700119 w 12192000"/>
              <a:gd name="connsiteY17" fmla="*/ 984555 h 6858000"/>
              <a:gd name="connsiteX18" fmla="*/ 4690862 w 12192000"/>
              <a:gd name="connsiteY18" fmla="*/ 1002773 h 6858000"/>
              <a:gd name="connsiteX19" fmla="*/ 4634676 w 12192000"/>
              <a:gd name="connsiteY19" fmla="*/ 1116881 h 6858000"/>
              <a:gd name="connsiteX20" fmla="*/ 4644152 w 12192000"/>
              <a:gd name="connsiteY20" fmla="*/ 1148759 h 6858000"/>
              <a:gd name="connsiteX21" fmla="*/ 4737797 w 12192000"/>
              <a:gd name="connsiteY21" fmla="*/ 1302845 h 6858000"/>
              <a:gd name="connsiteX22" fmla="*/ 4638204 w 12192000"/>
              <a:gd name="connsiteY22" fmla="*/ 1345856 h 6858000"/>
              <a:gd name="connsiteX23" fmla="*/ 4632253 w 12192000"/>
              <a:gd name="connsiteY23" fmla="*/ 1418723 h 6858000"/>
              <a:gd name="connsiteX24" fmla="*/ 4581575 w 12192000"/>
              <a:gd name="connsiteY24" fmla="*/ 1500193 h 6858000"/>
              <a:gd name="connsiteX25" fmla="*/ 4470084 w 12192000"/>
              <a:gd name="connsiteY25" fmla="*/ 1614809 h 6858000"/>
              <a:gd name="connsiteX26" fmla="*/ 4406845 w 12192000"/>
              <a:gd name="connsiteY26" fmla="*/ 1691724 h 6858000"/>
              <a:gd name="connsiteX27" fmla="*/ 4515913 w 12192000"/>
              <a:gd name="connsiteY27" fmla="*/ 1712216 h 6858000"/>
              <a:gd name="connsiteX28" fmla="*/ 4532879 w 12192000"/>
              <a:gd name="connsiteY28" fmla="*/ 1724109 h 6858000"/>
              <a:gd name="connsiteX29" fmla="*/ 4519880 w 12192000"/>
              <a:gd name="connsiteY29" fmla="*/ 1764590 h 6858000"/>
              <a:gd name="connsiteX30" fmla="*/ 4502473 w 12192000"/>
              <a:gd name="connsiteY30" fmla="*/ 1804822 h 6858000"/>
              <a:gd name="connsiteX31" fmla="*/ 4514592 w 12192000"/>
              <a:gd name="connsiteY31" fmla="*/ 1836447 h 6858000"/>
              <a:gd name="connsiteX32" fmla="*/ 4599644 w 12192000"/>
              <a:gd name="connsiteY32" fmla="*/ 1973327 h 6858000"/>
              <a:gd name="connsiteX33" fmla="*/ 4669490 w 12192000"/>
              <a:gd name="connsiteY33" fmla="*/ 2027723 h 6858000"/>
              <a:gd name="connsiteX34" fmla="*/ 4828575 w 12192000"/>
              <a:gd name="connsiteY34" fmla="*/ 2274916 h 6858000"/>
              <a:gd name="connsiteX35" fmla="*/ 4878593 w 12192000"/>
              <a:gd name="connsiteY35" fmla="*/ 2355120 h 6858000"/>
              <a:gd name="connsiteX36" fmla="*/ 4841575 w 12192000"/>
              <a:gd name="connsiteY36" fmla="*/ 2383457 h 6858000"/>
              <a:gd name="connsiteX37" fmla="*/ 4912527 w 12192000"/>
              <a:gd name="connsiteY37" fmla="*/ 2467458 h 6858000"/>
              <a:gd name="connsiteX38" fmla="*/ 4996035 w 12192000"/>
              <a:gd name="connsiteY38" fmla="*/ 2560819 h 6858000"/>
              <a:gd name="connsiteX39" fmla="*/ 5017848 w 12192000"/>
              <a:gd name="connsiteY39" fmla="*/ 2585616 h 6858000"/>
              <a:gd name="connsiteX40" fmla="*/ 6739364 w 12192000"/>
              <a:gd name="connsiteY40" fmla="*/ 3418023 h 6858000"/>
              <a:gd name="connsiteX41" fmla="*/ 7193263 w 12192000"/>
              <a:gd name="connsiteY41" fmla="*/ 3295312 h 6858000"/>
              <a:gd name="connsiteX42" fmla="*/ 7372843 w 12192000"/>
              <a:gd name="connsiteY42" fmla="*/ 3199928 h 6858000"/>
              <a:gd name="connsiteX43" fmla="*/ 7602877 w 12192000"/>
              <a:gd name="connsiteY43" fmla="*/ 3046855 h 6858000"/>
              <a:gd name="connsiteX44" fmla="*/ 7848777 w 12192000"/>
              <a:gd name="connsiteY44" fmla="*/ 2923638 h 6858000"/>
              <a:gd name="connsiteX45" fmla="*/ 7932507 w 12192000"/>
              <a:gd name="connsiteY45" fmla="*/ 2810795 h 6858000"/>
              <a:gd name="connsiteX46" fmla="*/ 7961812 w 12192000"/>
              <a:gd name="connsiteY46" fmla="*/ 2779170 h 6858000"/>
              <a:gd name="connsiteX47" fmla="*/ 8035185 w 12192000"/>
              <a:gd name="connsiteY47" fmla="*/ 2737927 h 6858000"/>
              <a:gd name="connsiteX48" fmla="*/ 8163202 w 12192000"/>
              <a:gd name="connsiteY48" fmla="*/ 2648867 h 6858000"/>
              <a:gd name="connsiteX49" fmla="*/ 8116270 w 12192000"/>
              <a:gd name="connsiteY49" fmla="*/ 2628626 h 6858000"/>
              <a:gd name="connsiteX50" fmla="*/ 7981202 w 12192000"/>
              <a:gd name="connsiteY50" fmla="*/ 2682518 h 6858000"/>
              <a:gd name="connsiteX51" fmla="*/ 7882928 w 12192000"/>
              <a:gd name="connsiteY51" fmla="*/ 2696938 h 6858000"/>
              <a:gd name="connsiteX52" fmla="*/ 8021303 w 12192000"/>
              <a:gd name="connsiteY52" fmla="*/ 2602820 h 6858000"/>
              <a:gd name="connsiteX53" fmla="*/ 8155270 w 12192000"/>
              <a:gd name="connsiteY53" fmla="*/ 2480361 h 6858000"/>
              <a:gd name="connsiteX54" fmla="*/ 8051930 w 12192000"/>
              <a:gd name="connsiteY54" fmla="*/ 2503891 h 6858000"/>
              <a:gd name="connsiteX55" fmla="*/ 8047523 w 12192000"/>
              <a:gd name="connsiteY55" fmla="*/ 2487445 h 6858000"/>
              <a:gd name="connsiteX56" fmla="*/ 8136981 w 12192000"/>
              <a:gd name="connsiteY56" fmla="*/ 2341711 h 6858000"/>
              <a:gd name="connsiteX57" fmla="*/ 8181271 w 12192000"/>
              <a:gd name="connsiteY57" fmla="*/ 2283012 h 6858000"/>
              <a:gd name="connsiteX58" fmla="*/ 8380457 w 12192000"/>
              <a:gd name="connsiteY58" fmla="*/ 2106158 h 6858000"/>
              <a:gd name="connsiteX59" fmla="*/ 8191404 w 12192000"/>
              <a:gd name="connsiteY59" fmla="*/ 2185098 h 6858000"/>
              <a:gd name="connsiteX60" fmla="*/ 8386627 w 12192000"/>
              <a:gd name="connsiteY60" fmla="*/ 2013048 h 6858000"/>
              <a:gd name="connsiteX61" fmla="*/ 8481372 w 12192000"/>
              <a:gd name="connsiteY61" fmla="*/ 1949543 h 6858000"/>
              <a:gd name="connsiteX62" fmla="*/ 8505390 w 12192000"/>
              <a:gd name="connsiteY62" fmla="*/ 1912097 h 6858000"/>
              <a:gd name="connsiteX63" fmla="*/ 8463305 w 12192000"/>
              <a:gd name="connsiteY63" fmla="*/ 1904000 h 6858000"/>
              <a:gd name="connsiteX64" fmla="*/ 8334185 w 12192000"/>
              <a:gd name="connsiteY64" fmla="*/ 1918424 h 6858000"/>
              <a:gd name="connsiteX65" fmla="*/ 8493491 w 12192000"/>
              <a:gd name="connsiteY65" fmla="*/ 1802796 h 6858000"/>
              <a:gd name="connsiteX66" fmla="*/ 8374066 w 12192000"/>
              <a:gd name="connsiteY66" fmla="*/ 1820506 h 6858000"/>
              <a:gd name="connsiteX67" fmla="*/ 8339694 w 12192000"/>
              <a:gd name="connsiteY67" fmla="*/ 1774964 h 6858000"/>
              <a:gd name="connsiteX68" fmla="*/ 8284168 w 12192000"/>
              <a:gd name="connsiteY68" fmla="*/ 1701338 h 6858000"/>
              <a:gd name="connsiteX69" fmla="*/ 8245831 w 12192000"/>
              <a:gd name="connsiteY69" fmla="*/ 1660350 h 6858000"/>
              <a:gd name="connsiteX70" fmla="*/ 8229745 w 12192000"/>
              <a:gd name="connsiteY70" fmla="*/ 1531315 h 6858000"/>
              <a:gd name="connsiteX71" fmla="*/ 8262796 w 12192000"/>
              <a:gd name="connsiteY71" fmla="*/ 1390134 h 6858000"/>
              <a:gd name="connsiteX72" fmla="*/ 8352254 w 12192000"/>
              <a:gd name="connsiteY72" fmla="*/ 1318785 h 6858000"/>
              <a:gd name="connsiteX73" fmla="*/ 8326473 w 12192000"/>
              <a:gd name="connsiteY73" fmla="*/ 1238579 h 6858000"/>
              <a:gd name="connsiteX74" fmla="*/ 8136099 w 12192000"/>
              <a:gd name="connsiteY74" fmla="*/ 1287158 h 6858000"/>
              <a:gd name="connsiteX75" fmla="*/ 8420998 w 12192000"/>
              <a:gd name="connsiteY75" fmla="*/ 1096134 h 6858000"/>
              <a:gd name="connsiteX76" fmla="*/ 8373186 w 12192000"/>
              <a:gd name="connsiteY76" fmla="*/ 1086520 h 6858000"/>
              <a:gd name="connsiteX77" fmla="*/ 8375169 w 12192000"/>
              <a:gd name="connsiteY77" fmla="*/ 1071592 h 6858000"/>
              <a:gd name="connsiteX78" fmla="*/ 8372084 w 12192000"/>
              <a:gd name="connsiteY78" fmla="*/ 979748 h 6858000"/>
              <a:gd name="connsiteX79" fmla="*/ 8364151 w 12192000"/>
              <a:gd name="connsiteY79" fmla="*/ 937495 h 6858000"/>
              <a:gd name="connsiteX80" fmla="*/ 8376711 w 12192000"/>
              <a:gd name="connsiteY80" fmla="*/ 888916 h 6858000"/>
              <a:gd name="connsiteX81" fmla="*/ 8162981 w 12192000"/>
              <a:gd name="connsiteY81" fmla="*/ 907892 h 6858000"/>
              <a:gd name="connsiteX82" fmla="*/ 8069999 w 12192000"/>
              <a:gd name="connsiteY82" fmla="*/ 896759 h 6858000"/>
              <a:gd name="connsiteX83" fmla="*/ 7907827 w 12192000"/>
              <a:gd name="connsiteY83" fmla="*/ 893724 h 6858000"/>
              <a:gd name="connsiteX84" fmla="*/ 7832692 w 12192000"/>
              <a:gd name="connsiteY84" fmla="*/ 903085 h 6858000"/>
              <a:gd name="connsiteX85" fmla="*/ 7768573 w 12192000"/>
              <a:gd name="connsiteY85" fmla="*/ 890942 h 6858000"/>
              <a:gd name="connsiteX86" fmla="*/ 7830048 w 12192000"/>
              <a:gd name="connsiteY86" fmla="*/ 833761 h 6858000"/>
              <a:gd name="connsiteX87" fmla="*/ 7916642 w 12192000"/>
              <a:gd name="connsiteY87" fmla="*/ 834519 h 6858000"/>
              <a:gd name="connsiteX88" fmla="*/ 7978337 w 12192000"/>
              <a:gd name="connsiteY88" fmla="*/ 797328 h 6858000"/>
              <a:gd name="connsiteX89" fmla="*/ 8037167 w 12192000"/>
              <a:gd name="connsiteY89" fmla="*/ 730024 h 6858000"/>
              <a:gd name="connsiteX90" fmla="*/ 8244728 w 12192000"/>
              <a:gd name="connsiteY90" fmla="*/ 622748 h 6858000"/>
              <a:gd name="connsiteX91" fmla="*/ 8282626 w 12192000"/>
              <a:gd name="connsiteY91" fmla="*/ 582014 h 6858000"/>
              <a:gd name="connsiteX92" fmla="*/ 7689250 w 12192000"/>
              <a:gd name="connsiteY92" fmla="*/ 737616 h 6858000"/>
              <a:gd name="connsiteX93" fmla="*/ 7872573 w 12192000"/>
              <a:gd name="connsiteY93" fmla="*/ 672339 h 6858000"/>
              <a:gd name="connsiteX94" fmla="*/ 7748521 w 12192000"/>
              <a:gd name="connsiteY94" fmla="*/ 684231 h 6858000"/>
              <a:gd name="connsiteX95" fmla="*/ 7679775 w 12192000"/>
              <a:gd name="connsiteY95" fmla="*/ 640460 h 6858000"/>
              <a:gd name="connsiteX96" fmla="*/ 7680657 w 12192000"/>
              <a:gd name="connsiteY96" fmla="*/ 628062 h 6858000"/>
              <a:gd name="connsiteX97" fmla="*/ 7731115 w 12192000"/>
              <a:gd name="connsiteY97" fmla="*/ 587326 h 6858000"/>
              <a:gd name="connsiteX98" fmla="*/ 7760642 w 12192000"/>
              <a:gd name="connsiteY98" fmla="*/ 561014 h 6858000"/>
              <a:gd name="connsiteX99" fmla="*/ 7841505 w 12192000"/>
              <a:gd name="connsiteY99" fmla="*/ 466134 h 6858000"/>
              <a:gd name="connsiteX100" fmla="*/ 7783776 w 12192000"/>
              <a:gd name="connsiteY100" fmla="*/ 456014 h 6858000"/>
              <a:gd name="connsiteX101" fmla="*/ 7762403 w 12192000"/>
              <a:gd name="connsiteY101" fmla="*/ 436279 h 6858000"/>
              <a:gd name="connsiteX102" fmla="*/ 7778488 w 12192000"/>
              <a:gd name="connsiteY102" fmla="*/ 408448 h 6858000"/>
              <a:gd name="connsiteX103" fmla="*/ 7957184 w 12192000"/>
              <a:gd name="connsiteY103" fmla="*/ 322929 h 6858000"/>
              <a:gd name="connsiteX104" fmla="*/ 7971064 w 12192000"/>
              <a:gd name="connsiteY104" fmla="*/ 256639 h 6858000"/>
              <a:gd name="connsiteX105" fmla="*/ 7937572 w 12192000"/>
              <a:gd name="connsiteY105" fmla="*/ 246773 h 6858000"/>
              <a:gd name="connsiteX106" fmla="*/ 7898573 w 12192000"/>
              <a:gd name="connsiteY106" fmla="*/ 251326 h 6858000"/>
              <a:gd name="connsiteX107" fmla="*/ 7929642 w 12192000"/>
              <a:gd name="connsiteY107" fmla="*/ 199206 h 6858000"/>
              <a:gd name="connsiteX108" fmla="*/ 8056117 w 12192000"/>
              <a:gd name="connsiteY108" fmla="*/ 146580 h 6858000"/>
              <a:gd name="connsiteX109" fmla="*/ 8025270 w 12192000"/>
              <a:gd name="connsiteY109" fmla="*/ 98255 h 6858000"/>
              <a:gd name="connsiteX110" fmla="*/ 8167695 w 12192000"/>
              <a:gd name="connsiteY110" fmla="*/ 25407 h 6858000"/>
              <a:gd name="connsiteX111" fmla="*/ 8251347 w 12192000"/>
              <a:gd name="connsiteY111" fmla="*/ 1 h 6858000"/>
              <a:gd name="connsiteX112" fmla="*/ 0 w 12192000"/>
              <a:gd name="connsiteY112" fmla="*/ 0 h 6858000"/>
              <a:gd name="connsiteX113" fmla="*/ 10023511 w 12192000"/>
              <a:gd name="connsiteY113" fmla="*/ 0 h 6858000"/>
              <a:gd name="connsiteX114" fmla="*/ 10081290 w 12192000"/>
              <a:gd name="connsiteY114" fmla="*/ 36752 h 6858000"/>
              <a:gd name="connsiteX115" fmla="*/ 10208104 w 12192000"/>
              <a:gd name="connsiteY115" fmla="*/ 111776 h 6858000"/>
              <a:gd name="connsiteX116" fmla="*/ 9887339 w 12192000"/>
              <a:gd name="connsiteY116" fmla="*/ 194718 h 6858000"/>
              <a:gd name="connsiteX117" fmla="*/ 9575589 w 12192000"/>
              <a:gd name="connsiteY117" fmla="*/ 311942 h 6858000"/>
              <a:gd name="connsiteX118" fmla="*/ 9516842 w 12192000"/>
              <a:gd name="connsiteY118" fmla="*/ 360299 h 6858000"/>
              <a:gd name="connsiteX119" fmla="*/ 9031031 w 12192000"/>
              <a:gd name="connsiteY119" fmla="*/ 676463 h 6858000"/>
              <a:gd name="connsiteX120" fmla="*/ 9123967 w 12192000"/>
              <a:gd name="connsiteY120" fmla="*/ 743493 h 6858000"/>
              <a:gd name="connsiteX121" fmla="*/ 8951461 w 12192000"/>
              <a:gd name="connsiteY121" fmla="*/ 823681 h 6858000"/>
              <a:gd name="connsiteX122" fmla="*/ 8912607 w 12192000"/>
              <a:gd name="connsiteY122" fmla="*/ 857348 h 6858000"/>
              <a:gd name="connsiteX123" fmla="*/ 8945555 w 12192000"/>
              <a:gd name="connsiteY123" fmla="*/ 897749 h 6858000"/>
              <a:gd name="connsiteX124" fmla="*/ 9017042 w 12192000"/>
              <a:gd name="connsiteY124" fmla="*/ 925907 h 6858000"/>
              <a:gd name="connsiteX125" fmla="*/ 9111842 w 12192000"/>
              <a:gd name="connsiteY125" fmla="*/ 997218 h 6858000"/>
              <a:gd name="connsiteX126" fmla="*/ 9108115 w 12192000"/>
              <a:gd name="connsiteY126" fmla="*/ 1052922 h 6858000"/>
              <a:gd name="connsiteX127" fmla="*/ 9051854 w 12192000"/>
              <a:gd name="connsiteY127" fmla="*/ 1153924 h 6858000"/>
              <a:gd name="connsiteX128" fmla="*/ 9136399 w 12192000"/>
              <a:gd name="connsiteY128" fmla="*/ 1259517 h 6858000"/>
              <a:gd name="connsiteX129" fmla="*/ 9179914 w 12192000"/>
              <a:gd name="connsiteY129" fmla="*/ 1290735 h 6858000"/>
              <a:gd name="connsiteX130" fmla="*/ 9095990 w 12192000"/>
              <a:gd name="connsiteY130" fmla="*/ 1301447 h 6858000"/>
              <a:gd name="connsiteX131" fmla="*/ 9066775 w 12192000"/>
              <a:gd name="connsiteY131" fmla="*/ 1345520 h 6858000"/>
              <a:gd name="connsiteX132" fmla="*/ 9053719 w 12192000"/>
              <a:gd name="connsiteY132" fmla="*/ 1367557 h 6858000"/>
              <a:gd name="connsiteX133" fmla="*/ 8974460 w 12192000"/>
              <a:gd name="connsiteY133" fmla="*/ 1505592 h 6858000"/>
              <a:gd name="connsiteX134" fmla="*/ 8987827 w 12192000"/>
              <a:gd name="connsiteY134" fmla="*/ 1544155 h 6858000"/>
              <a:gd name="connsiteX135" fmla="*/ 9119926 w 12192000"/>
              <a:gd name="connsiteY135" fmla="*/ 1730550 h 6858000"/>
              <a:gd name="connsiteX136" fmla="*/ 8979435 w 12192000"/>
              <a:gd name="connsiteY136" fmla="*/ 1782580 h 6858000"/>
              <a:gd name="connsiteX137" fmla="*/ 8971042 w 12192000"/>
              <a:gd name="connsiteY137" fmla="*/ 1870725 h 6858000"/>
              <a:gd name="connsiteX138" fmla="*/ 8899553 w 12192000"/>
              <a:gd name="connsiteY138" fmla="*/ 1969279 h 6858000"/>
              <a:gd name="connsiteX139" fmla="*/ 8742279 w 12192000"/>
              <a:gd name="connsiteY139" fmla="*/ 2107927 h 6858000"/>
              <a:gd name="connsiteX140" fmla="*/ 8653074 w 12192000"/>
              <a:gd name="connsiteY140" fmla="*/ 2200970 h 6858000"/>
              <a:gd name="connsiteX141" fmla="*/ 8806929 w 12192000"/>
              <a:gd name="connsiteY141" fmla="*/ 2225759 h 6858000"/>
              <a:gd name="connsiteX142" fmla="*/ 8830862 w 12192000"/>
              <a:gd name="connsiteY142" fmla="*/ 2240145 h 6858000"/>
              <a:gd name="connsiteX143" fmla="*/ 8812524 w 12192000"/>
              <a:gd name="connsiteY143" fmla="*/ 2289115 h 6858000"/>
              <a:gd name="connsiteX144" fmla="*/ 8787969 w 12192000"/>
              <a:gd name="connsiteY144" fmla="*/ 2337782 h 6858000"/>
              <a:gd name="connsiteX145" fmla="*/ 8805064 w 12192000"/>
              <a:gd name="connsiteY145" fmla="*/ 2376038 h 6858000"/>
              <a:gd name="connsiteX146" fmla="*/ 8925043 w 12192000"/>
              <a:gd name="connsiteY146" fmla="*/ 2541620 h 6858000"/>
              <a:gd name="connsiteX147" fmla="*/ 9023571 w 12192000"/>
              <a:gd name="connsiteY147" fmla="*/ 2607422 h 6858000"/>
              <a:gd name="connsiteX148" fmla="*/ 9247982 w 12192000"/>
              <a:gd name="connsiteY148" fmla="*/ 2906447 h 6858000"/>
              <a:gd name="connsiteX149" fmla="*/ 9318539 w 12192000"/>
              <a:gd name="connsiteY149" fmla="*/ 3003469 h 6858000"/>
              <a:gd name="connsiteX150" fmla="*/ 9266320 w 12192000"/>
              <a:gd name="connsiteY150" fmla="*/ 3037747 h 6858000"/>
              <a:gd name="connsiteX151" fmla="*/ 9366406 w 12192000"/>
              <a:gd name="connsiteY151" fmla="*/ 3139362 h 6858000"/>
              <a:gd name="connsiteX152" fmla="*/ 9484207 w 12192000"/>
              <a:gd name="connsiteY152" fmla="*/ 3252299 h 6858000"/>
              <a:gd name="connsiteX153" fmla="*/ 9514977 w 12192000"/>
              <a:gd name="connsiteY153" fmla="*/ 3282295 h 6858000"/>
              <a:gd name="connsiteX154" fmla="*/ 11943411 w 12192000"/>
              <a:gd name="connsiteY154" fmla="*/ 4289244 h 6858000"/>
              <a:gd name="connsiteX155" fmla="*/ 12108408 w 12192000"/>
              <a:gd name="connsiteY155" fmla="*/ 4273195 h 6858000"/>
              <a:gd name="connsiteX156" fmla="*/ 12192000 w 12192000"/>
              <a:gd name="connsiteY156" fmla="*/ 4256362 h 6858000"/>
              <a:gd name="connsiteX157" fmla="*/ 12192000 w 12192000"/>
              <a:gd name="connsiteY157" fmla="*/ 6858000 h 6858000"/>
              <a:gd name="connsiteX158" fmla="*/ 0 w 12192000"/>
              <a:gd name="connsiteY158" fmla="*/ 6858000 h 6858000"/>
              <a:gd name="connsiteX159" fmla="*/ 0 w 12192000"/>
              <a:gd name="connsiteY159" fmla="*/ 6194880 h 6858000"/>
              <a:gd name="connsiteX160" fmla="*/ 31834 w 12192000"/>
              <a:gd name="connsiteY160" fmla="*/ 6201329 h 6858000"/>
              <a:gd name="connsiteX161" fmla="*/ 247714 w 12192000"/>
              <a:gd name="connsiteY161" fmla="*/ 6222455 h 6858000"/>
              <a:gd name="connsiteX162" fmla="*/ 3425038 w 12192000"/>
              <a:gd name="connsiteY162" fmla="*/ 4896951 h 6858000"/>
              <a:gd name="connsiteX163" fmla="*/ 3465296 w 12192000"/>
              <a:gd name="connsiteY163" fmla="*/ 4857465 h 6858000"/>
              <a:gd name="connsiteX164" fmla="*/ 3619425 w 12192000"/>
              <a:gd name="connsiteY164" fmla="*/ 4708800 h 6858000"/>
              <a:gd name="connsiteX165" fmla="*/ 3750377 w 12192000"/>
              <a:gd name="connsiteY165" fmla="*/ 4575039 h 6858000"/>
              <a:gd name="connsiteX166" fmla="*/ 3682054 w 12192000"/>
              <a:gd name="connsiteY166" fmla="*/ 4529916 h 6858000"/>
              <a:gd name="connsiteX167" fmla="*/ 3774370 w 12192000"/>
              <a:gd name="connsiteY167" fmla="*/ 4402201 h 6858000"/>
              <a:gd name="connsiteX168" fmla="*/ 4067986 w 12192000"/>
              <a:gd name="connsiteY168" fmla="*/ 4008578 h 6858000"/>
              <a:gd name="connsiteX169" fmla="*/ 4196899 w 12192000"/>
              <a:gd name="connsiteY169" fmla="*/ 3921958 h 6858000"/>
              <a:gd name="connsiteX170" fmla="*/ 4353877 w 12192000"/>
              <a:gd name="connsiteY170" fmla="*/ 3703994 h 6858000"/>
              <a:gd name="connsiteX171" fmla="*/ 4376244 w 12192000"/>
              <a:gd name="connsiteY171" fmla="*/ 3653635 h 6858000"/>
              <a:gd name="connsiteX172" fmla="*/ 4344116 w 12192000"/>
              <a:gd name="connsiteY172" fmla="*/ 3589571 h 6858000"/>
              <a:gd name="connsiteX173" fmla="*/ 4320122 w 12192000"/>
              <a:gd name="connsiteY173" fmla="*/ 3525109 h 6858000"/>
              <a:gd name="connsiteX174" fmla="*/ 4351436 w 12192000"/>
              <a:gd name="connsiteY174" fmla="*/ 3506172 h 6858000"/>
              <a:gd name="connsiteX175" fmla="*/ 4552738 w 12192000"/>
              <a:gd name="connsiteY175" fmla="*/ 3473540 h 6858000"/>
              <a:gd name="connsiteX176" fmla="*/ 4436023 w 12192000"/>
              <a:gd name="connsiteY176" fmla="*/ 3351063 h 6858000"/>
              <a:gd name="connsiteX177" fmla="*/ 4230249 w 12192000"/>
              <a:gd name="connsiteY177" fmla="*/ 3168552 h 6858000"/>
              <a:gd name="connsiteX178" fmla="*/ 4136714 w 12192000"/>
              <a:gd name="connsiteY178" fmla="*/ 3038821 h 6858000"/>
              <a:gd name="connsiteX179" fmla="*/ 4125732 w 12192000"/>
              <a:gd name="connsiteY179" fmla="*/ 2922790 h 6858000"/>
              <a:gd name="connsiteX180" fmla="*/ 3941916 w 12192000"/>
              <a:gd name="connsiteY180" fmla="*/ 2854300 h 6858000"/>
              <a:gd name="connsiteX181" fmla="*/ 4114752 w 12192000"/>
              <a:gd name="connsiteY181" fmla="*/ 2608938 h 6858000"/>
              <a:gd name="connsiteX182" fmla="*/ 4132241 w 12192000"/>
              <a:gd name="connsiteY182" fmla="*/ 2558175 h 6858000"/>
              <a:gd name="connsiteX183" fmla="*/ 4028540 w 12192000"/>
              <a:gd name="connsiteY183" fmla="*/ 2376472 h 6858000"/>
              <a:gd name="connsiteX184" fmla="*/ 4011458 w 12192000"/>
              <a:gd name="connsiteY184" fmla="*/ 2347463 h 6858000"/>
              <a:gd name="connsiteX185" fmla="*/ 3973233 w 12192000"/>
              <a:gd name="connsiteY185" fmla="*/ 2289447 h 6858000"/>
              <a:gd name="connsiteX186" fmla="*/ 3863429 w 12192000"/>
              <a:gd name="connsiteY186" fmla="*/ 2275346 h 6858000"/>
              <a:gd name="connsiteX187" fmla="*/ 3920363 w 12192000"/>
              <a:gd name="connsiteY187" fmla="*/ 2234252 h 6858000"/>
              <a:gd name="connsiteX188" fmla="*/ 4030981 w 12192000"/>
              <a:gd name="connsiteY188" fmla="*/ 2095254 h 6858000"/>
              <a:gd name="connsiteX189" fmla="*/ 3957370 w 12192000"/>
              <a:gd name="connsiteY189" fmla="*/ 1962300 h 6858000"/>
              <a:gd name="connsiteX190" fmla="*/ 3952493 w 12192000"/>
              <a:gd name="connsiteY190" fmla="*/ 1888974 h 6858000"/>
              <a:gd name="connsiteX191" fmla="*/ 4076527 w 12192000"/>
              <a:gd name="connsiteY191" fmla="*/ 1795102 h 6858000"/>
              <a:gd name="connsiteX192" fmla="*/ 4170061 w 12192000"/>
              <a:gd name="connsiteY192" fmla="*/ 1758036 h 6858000"/>
              <a:gd name="connsiteX193" fmla="*/ 4213168 w 12192000"/>
              <a:gd name="connsiteY193" fmla="*/ 1704855 h 6858000"/>
              <a:gd name="connsiteX194" fmla="*/ 4162334 w 12192000"/>
              <a:gd name="connsiteY194" fmla="*/ 1660537 h 6858000"/>
              <a:gd name="connsiteX195" fmla="*/ 3936629 w 12192000"/>
              <a:gd name="connsiteY195" fmla="*/ 1554980 h 6858000"/>
              <a:gd name="connsiteX196" fmla="*/ 4058225 w 12192000"/>
              <a:gd name="connsiteY196" fmla="*/ 1466745 h 6858000"/>
              <a:gd name="connsiteX197" fmla="*/ 3422598 w 12192000"/>
              <a:gd name="connsiteY197" fmla="*/ 1050561 h 6858000"/>
              <a:gd name="connsiteX198" fmla="*/ 3345734 w 12192000"/>
              <a:gd name="connsiteY198" fmla="*/ 986905 h 6858000"/>
              <a:gd name="connsiteX199" fmla="*/ 2937846 w 12192000"/>
              <a:gd name="connsiteY199" fmla="*/ 832596 h 6858000"/>
              <a:gd name="connsiteX200" fmla="*/ 2518162 w 12192000"/>
              <a:gd name="connsiteY200" fmla="*/ 723416 h 6858000"/>
              <a:gd name="connsiteX201" fmla="*/ 2809744 w 12192000"/>
              <a:gd name="connsiteY201" fmla="*/ 492962 h 6858000"/>
              <a:gd name="connsiteX202" fmla="*/ 2364438 w 12192000"/>
              <a:gd name="connsiteY202" fmla="*/ 439377 h 6858000"/>
              <a:gd name="connsiteX203" fmla="*/ 2320927 w 12192000"/>
              <a:gd name="connsiteY203" fmla="*/ 440989 h 6858000"/>
              <a:gd name="connsiteX204" fmla="*/ 1446580 w 12192000"/>
              <a:gd name="connsiteY204" fmla="*/ 405533 h 6858000"/>
              <a:gd name="connsiteX205" fmla="*/ 193217 w 12192000"/>
              <a:gd name="connsiteY205" fmla="*/ 287890 h 6858000"/>
              <a:gd name="connsiteX206" fmla="*/ 0 w 12192000"/>
              <a:gd name="connsiteY206" fmla="*/ 2774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</a:cxnLst>
            <a:rect l="l" t="t" r="r" b="b"/>
            <a:pathLst>
              <a:path w="12192000" h="6858000">
                <a:moveTo>
                  <a:pt x="5396758" y="1"/>
                </a:moveTo>
                <a:lnTo>
                  <a:pt x="5392866" y="1224"/>
                </a:lnTo>
                <a:cubicBezTo>
                  <a:pt x="5355355" y="12926"/>
                  <a:pt x="5318722" y="23868"/>
                  <a:pt x="5281815" y="33229"/>
                </a:cubicBezTo>
                <a:cubicBezTo>
                  <a:pt x="5203593" y="52964"/>
                  <a:pt x="5137272" y="106351"/>
                  <a:pt x="5060816" y="130134"/>
                </a:cubicBezTo>
                <a:cubicBezTo>
                  <a:pt x="5044508" y="135195"/>
                  <a:pt x="5024899" y="152905"/>
                  <a:pt x="5019170" y="170109"/>
                </a:cubicBezTo>
                <a:cubicBezTo>
                  <a:pt x="5000662" y="225773"/>
                  <a:pt x="4631152" y="381882"/>
                  <a:pt x="4674779" y="431470"/>
                </a:cubicBezTo>
                <a:cubicBezTo>
                  <a:pt x="4692846" y="451965"/>
                  <a:pt x="4716202" y="466640"/>
                  <a:pt x="4740661" y="486881"/>
                </a:cubicBezTo>
                <a:cubicBezTo>
                  <a:pt x="4703862" y="525086"/>
                  <a:pt x="4662440" y="541785"/>
                  <a:pt x="4618372" y="553170"/>
                </a:cubicBezTo>
                <a:cubicBezTo>
                  <a:pt x="4605150" y="556712"/>
                  <a:pt x="4592151" y="563796"/>
                  <a:pt x="4590828" y="581002"/>
                </a:cubicBezTo>
                <a:cubicBezTo>
                  <a:pt x="4589507" y="598965"/>
                  <a:pt x="4602948" y="606048"/>
                  <a:pt x="4614185" y="614399"/>
                </a:cubicBezTo>
                <a:cubicBezTo>
                  <a:pt x="4629828" y="626036"/>
                  <a:pt x="4645032" y="636159"/>
                  <a:pt x="4664862" y="637676"/>
                </a:cubicBezTo>
                <a:cubicBezTo>
                  <a:pt x="4697474" y="639954"/>
                  <a:pt x="4713117" y="672339"/>
                  <a:pt x="4732066" y="696627"/>
                </a:cubicBezTo>
                <a:cubicBezTo>
                  <a:pt x="4742642" y="710290"/>
                  <a:pt x="4747931" y="737867"/>
                  <a:pt x="4729423" y="742676"/>
                </a:cubicBezTo>
                <a:cubicBezTo>
                  <a:pt x="4684915" y="754315"/>
                  <a:pt x="4688440" y="787965"/>
                  <a:pt x="4689540" y="826170"/>
                </a:cubicBezTo>
                <a:cubicBezTo>
                  <a:pt x="4691083" y="873484"/>
                  <a:pt x="4717306" y="895241"/>
                  <a:pt x="4749475" y="913459"/>
                </a:cubicBezTo>
                <a:cubicBezTo>
                  <a:pt x="4760491" y="919784"/>
                  <a:pt x="4776134" y="919531"/>
                  <a:pt x="4780322" y="939266"/>
                </a:cubicBezTo>
                <a:cubicBezTo>
                  <a:pt x="4762254" y="957989"/>
                  <a:pt x="4740220" y="942810"/>
                  <a:pt x="4720828" y="948121"/>
                </a:cubicBezTo>
                <a:cubicBezTo>
                  <a:pt x="4704745" y="952422"/>
                  <a:pt x="4678083" y="950146"/>
                  <a:pt x="4700119" y="984555"/>
                </a:cubicBezTo>
                <a:cubicBezTo>
                  <a:pt x="4706508" y="994422"/>
                  <a:pt x="4699016" y="1002014"/>
                  <a:pt x="4690862" y="1002773"/>
                </a:cubicBezTo>
                <a:cubicBezTo>
                  <a:pt x="4625643" y="1010615"/>
                  <a:pt x="4655609" y="1080195"/>
                  <a:pt x="4634676" y="1116881"/>
                </a:cubicBezTo>
                <a:cubicBezTo>
                  <a:pt x="4628948" y="1127001"/>
                  <a:pt x="4635118" y="1144459"/>
                  <a:pt x="4644152" y="1148759"/>
                </a:cubicBezTo>
                <a:cubicBezTo>
                  <a:pt x="4701880" y="1177098"/>
                  <a:pt x="4709813" y="1244652"/>
                  <a:pt x="4737797" y="1302845"/>
                </a:cubicBezTo>
                <a:cubicBezTo>
                  <a:pt x="4707388" y="1325868"/>
                  <a:pt x="4671033" y="1330928"/>
                  <a:pt x="4638204" y="1345856"/>
                </a:cubicBezTo>
                <a:cubicBezTo>
                  <a:pt x="4604049" y="1361543"/>
                  <a:pt x="4604049" y="1373182"/>
                  <a:pt x="4632253" y="1418723"/>
                </a:cubicBezTo>
                <a:cubicBezTo>
                  <a:pt x="4558880" y="1428592"/>
                  <a:pt x="4558880" y="1428592"/>
                  <a:pt x="4581575" y="1500193"/>
                </a:cubicBezTo>
                <a:cubicBezTo>
                  <a:pt x="4520098" y="1506773"/>
                  <a:pt x="4479557" y="1540675"/>
                  <a:pt x="4470084" y="1614809"/>
                </a:cubicBezTo>
                <a:cubicBezTo>
                  <a:pt x="4465456" y="1650736"/>
                  <a:pt x="4437693" y="1667687"/>
                  <a:pt x="4406845" y="1691724"/>
                </a:cubicBezTo>
                <a:cubicBezTo>
                  <a:pt x="4445184" y="1715002"/>
                  <a:pt x="4471185" y="1763579"/>
                  <a:pt x="4515913" y="1712216"/>
                </a:cubicBezTo>
                <a:cubicBezTo>
                  <a:pt x="4532219" y="1693495"/>
                  <a:pt x="4530678" y="1717278"/>
                  <a:pt x="4532879" y="1724109"/>
                </a:cubicBezTo>
                <a:cubicBezTo>
                  <a:pt x="4538167" y="1740807"/>
                  <a:pt x="4527151" y="1751940"/>
                  <a:pt x="4519880" y="1764590"/>
                </a:cubicBezTo>
                <a:cubicBezTo>
                  <a:pt x="4512828" y="1777241"/>
                  <a:pt x="4504454" y="1790650"/>
                  <a:pt x="4502473" y="1804822"/>
                </a:cubicBezTo>
                <a:cubicBezTo>
                  <a:pt x="4501151" y="1814688"/>
                  <a:pt x="4507541" y="1829108"/>
                  <a:pt x="4514592" y="1836447"/>
                </a:cubicBezTo>
                <a:cubicBezTo>
                  <a:pt x="4551609" y="1875157"/>
                  <a:pt x="4529576" y="1962194"/>
                  <a:pt x="4599644" y="1973327"/>
                </a:cubicBezTo>
                <a:cubicBezTo>
                  <a:pt x="4631152" y="1978385"/>
                  <a:pt x="4646354" y="2010265"/>
                  <a:pt x="4669490" y="2027723"/>
                </a:cubicBezTo>
                <a:cubicBezTo>
                  <a:pt x="4749914" y="2088699"/>
                  <a:pt x="4803679" y="2167132"/>
                  <a:pt x="4828575" y="2274916"/>
                </a:cubicBezTo>
                <a:cubicBezTo>
                  <a:pt x="4835406" y="2304771"/>
                  <a:pt x="4861627" y="2328808"/>
                  <a:pt x="4878593" y="2355120"/>
                </a:cubicBezTo>
                <a:cubicBezTo>
                  <a:pt x="4870440" y="2374349"/>
                  <a:pt x="4825932" y="2332855"/>
                  <a:pt x="4841575" y="2383457"/>
                </a:cubicBezTo>
                <a:cubicBezTo>
                  <a:pt x="4853473" y="2421410"/>
                  <a:pt x="4883881" y="2444940"/>
                  <a:pt x="4912527" y="2467458"/>
                </a:cubicBezTo>
                <a:cubicBezTo>
                  <a:pt x="4945136" y="2493012"/>
                  <a:pt x="4981273" y="2513506"/>
                  <a:pt x="4996035" y="2560819"/>
                </a:cubicBezTo>
                <a:cubicBezTo>
                  <a:pt x="4999120" y="2570940"/>
                  <a:pt x="5009034" y="2581566"/>
                  <a:pt x="5017848" y="2585616"/>
                </a:cubicBezTo>
                <a:cubicBezTo>
                  <a:pt x="5477478" y="3418278"/>
                  <a:pt x="6608922" y="3423843"/>
                  <a:pt x="6739364" y="3418023"/>
                </a:cubicBezTo>
                <a:cubicBezTo>
                  <a:pt x="6897348" y="3410686"/>
                  <a:pt x="7046739" y="3359325"/>
                  <a:pt x="7193263" y="3295312"/>
                </a:cubicBezTo>
                <a:cubicBezTo>
                  <a:pt x="7255180" y="3268240"/>
                  <a:pt x="7312688" y="3229784"/>
                  <a:pt x="7372843" y="3199928"/>
                </a:cubicBezTo>
                <a:cubicBezTo>
                  <a:pt x="7455910" y="3158686"/>
                  <a:pt x="7520029" y="3080000"/>
                  <a:pt x="7602877" y="3046855"/>
                </a:cubicBezTo>
                <a:cubicBezTo>
                  <a:pt x="7688148" y="3012698"/>
                  <a:pt x="7761081" y="2950205"/>
                  <a:pt x="7848777" y="2923638"/>
                </a:cubicBezTo>
                <a:cubicBezTo>
                  <a:pt x="7895048" y="2909470"/>
                  <a:pt x="7939777" y="2883916"/>
                  <a:pt x="7932507" y="2810795"/>
                </a:cubicBezTo>
                <a:cubicBezTo>
                  <a:pt x="7930523" y="2790047"/>
                  <a:pt x="7942641" y="2773098"/>
                  <a:pt x="7961812" y="2779170"/>
                </a:cubicBezTo>
                <a:cubicBezTo>
                  <a:pt x="7998386" y="2790555"/>
                  <a:pt x="8014912" y="2760446"/>
                  <a:pt x="8035185" y="2737927"/>
                </a:cubicBezTo>
                <a:cubicBezTo>
                  <a:pt x="8071320" y="2697952"/>
                  <a:pt x="8105692" y="2655447"/>
                  <a:pt x="8163202" y="2648867"/>
                </a:cubicBezTo>
                <a:cubicBezTo>
                  <a:pt x="8152185" y="2617492"/>
                  <a:pt x="8133456" y="2622048"/>
                  <a:pt x="8116270" y="2628626"/>
                </a:cubicBezTo>
                <a:cubicBezTo>
                  <a:pt x="8071100" y="2645833"/>
                  <a:pt x="8026370" y="2665313"/>
                  <a:pt x="7981202" y="2682518"/>
                </a:cubicBezTo>
                <a:cubicBezTo>
                  <a:pt x="7951676" y="2693652"/>
                  <a:pt x="7922369" y="2709338"/>
                  <a:pt x="7882928" y="2696938"/>
                </a:cubicBezTo>
                <a:cubicBezTo>
                  <a:pt x="7916861" y="2633687"/>
                  <a:pt x="7974590" y="2622301"/>
                  <a:pt x="8021303" y="2602820"/>
                </a:cubicBezTo>
                <a:cubicBezTo>
                  <a:pt x="8079692" y="2578278"/>
                  <a:pt x="8114065" y="2531975"/>
                  <a:pt x="8155270" y="2480361"/>
                </a:cubicBezTo>
                <a:cubicBezTo>
                  <a:pt x="8112303" y="2467964"/>
                  <a:pt x="8085642" y="2505917"/>
                  <a:pt x="8051930" y="2503891"/>
                </a:cubicBezTo>
                <a:cubicBezTo>
                  <a:pt x="8050167" y="2497315"/>
                  <a:pt x="8047083" y="2487700"/>
                  <a:pt x="8047523" y="2487445"/>
                </a:cubicBezTo>
                <a:cubicBezTo>
                  <a:pt x="8102608" y="2459108"/>
                  <a:pt x="8128387" y="2405977"/>
                  <a:pt x="8136981" y="2341711"/>
                </a:cubicBezTo>
                <a:cubicBezTo>
                  <a:pt x="8141388" y="2308567"/>
                  <a:pt x="8161439" y="2298193"/>
                  <a:pt x="8181271" y="2283012"/>
                </a:cubicBezTo>
                <a:cubicBezTo>
                  <a:pt x="8250456" y="2229121"/>
                  <a:pt x="8323609" y="2180291"/>
                  <a:pt x="8380457" y="2106158"/>
                </a:cubicBezTo>
                <a:cubicBezTo>
                  <a:pt x="8314796" y="2116026"/>
                  <a:pt x="8262135" y="2164350"/>
                  <a:pt x="8191404" y="2185098"/>
                </a:cubicBezTo>
                <a:cubicBezTo>
                  <a:pt x="8247591" y="2103627"/>
                  <a:pt x="8320305" y="2062387"/>
                  <a:pt x="8386627" y="2013048"/>
                </a:cubicBezTo>
                <a:cubicBezTo>
                  <a:pt x="8416814" y="1990530"/>
                  <a:pt x="8444796" y="1961687"/>
                  <a:pt x="8481372" y="1949543"/>
                </a:cubicBezTo>
                <a:cubicBezTo>
                  <a:pt x="8494374" y="1945242"/>
                  <a:pt x="8515746" y="1936133"/>
                  <a:pt x="8505390" y="1912097"/>
                </a:cubicBezTo>
                <a:cubicBezTo>
                  <a:pt x="8496577" y="1892110"/>
                  <a:pt x="8479170" y="1898180"/>
                  <a:pt x="8463305" y="1904000"/>
                </a:cubicBezTo>
                <a:cubicBezTo>
                  <a:pt x="8425186" y="1918424"/>
                  <a:pt x="8385745" y="1918675"/>
                  <a:pt x="8334185" y="1918424"/>
                </a:cubicBezTo>
                <a:cubicBezTo>
                  <a:pt x="8377372" y="1852386"/>
                  <a:pt x="8456476" y="1872121"/>
                  <a:pt x="8493491" y="1802796"/>
                </a:cubicBezTo>
                <a:cubicBezTo>
                  <a:pt x="8447220" y="1790650"/>
                  <a:pt x="8411525" y="1815699"/>
                  <a:pt x="8374066" y="1820506"/>
                </a:cubicBezTo>
                <a:cubicBezTo>
                  <a:pt x="8340136" y="1824807"/>
                  <a:pt x="8331762" y="1813170"/>
                  <a:pt x="8339694" y="1774964"/>
                </a:cubicBezTo>
                <a:cubicBezTo>
                  <a:pt x="8352032" y="1715506"/>
                  <a:pt x="8333524" y="1685145"/>
                  <a:pt x="8284168" y="1701338"/>
                </a:cubicBezTo>
                <a:cubicBezTo>
                  <a:pt x="8238339" y="1716518"/>
                  <a:pt x="8233491" y="1694255"/>
                  <a:pt x="8245831" y="1660350"/>
                </a:cubicBezTo>
                <a:cubicBezTo>
                  <a:pt x="8263456" y="1611014"/>
                  <a:pt x="8243407" y="1572809"/>
                  <a:pt x="8229745" y="1531315"/>
                </a:cubicBezTo>
                <a:cubicBezTo>
                  <a:pt x="8208812" y="1468061"/>
                  <a:pt x="8217625" y="1437193"/>
                  <a:pt x="8262796" y="1390134"/>
                </a:cubicBezTo>
                <a:cubicBezTo>
                  <a:pt x="8288134" y="1363818"/>
                  <a:pt x="8315455" y="1341556"/>
                  <a:pt x="8352254" y="1318785"/>
                </a:cubicBezTo>
                <a:cubicBezTo>
                  <a:pt x="8267422" y="1306387"/>
                  <a:pt x="8356441" y="1264640"/>
                  <a:pt x="8326473" y="1238579"/>
                </a:cubicBezTo>
                <a:cubicBezTo>
                  <a:pt x="8266541" y="1227953"/>
                  <a:pt x="8217625" y="1310940"/>
                  <a:pt x="8136099" y="1287158"/>
                </a:cubicBezTo>
                <a:cubicBezTo>
                  <a:pt x="8236795" y="1215300"/>
                  <a:pt x="8348067" y="1191772"/>
                  <a:pt x="8420998" y="1096134"/>
                </a:cubicBezTo>
                <a:cubicBezTo>
                  <a:pt x="8404254" y="1074374"/>
                  <a:pt x="8387508" y="1094616"/>
                  <a:pt x="8373186" y="1086520"/>
                </a:cubicBezTo>
                <a:cubicBezTo>
                  <a:pt x="8373627" y="1081460"/>
                  <a:pt x="8372523" y="1073868"/>
                  <a:pt x="8375169" y="1071592"/>
                </a:cubicBezTo>
                <a:cubicBezTo>
                  <a:pt x="8429592" y="1019471"/>
                  <a:pt x="8430475" y="1018207"/>
                  <a:pt x="8372084" y="979748"/>
                </a:cubicBezTo>
                <a:cubicBezTo>
                  <a:pt x="8351592" y="966338"/>
                  <a:pt x="8353356" y="954446"/>
                  <a:pt x="8364151" y="937495"/>
                </a:cubicBezTo>
                <a:cubicBezTo>
                  <a:pt x="8371865" y="925603"/>
                  <a:pt x="8381118" y="914977"/>
                  <a:pt x="8376711" y="888916"/>
                </a:cubicBezTo>
                <a:cubicBezTo>
                  <a:pt x="8344763" y="922315"/>
                  <a:pt x="8190304" y="911434"/>
                  <a:pt x="8162981" y="907892"/>
                </a:cubicBezTo>
                <a:cubicBezTo>
                  <a:pt x="8132354" y="904098"/>
                  <a:pt x="8102167" y="887905"/>
                  <a:pt x="8069999" y="896759"/>
                </a:cubicBezTo>
                <a:cubicBezTo>
                  <a:pt x="8044219" y="903846"/>
                  <a:pt x="7924795" y="972411"/>
                  <a:pt x="7907827" y="893724"/>
                </a:cubicBezTo>
                <a:cubicBezTo>
                  <a:pt x="7906945" y="889928"/>
                  <a:pt x="7858693" y="898785"/>
                  <a:pt x="7832692" y="903085"/>
                </a:cubicBezTo>
                <a:cubicBezTo>
                  <a:pt x="7809776" y="906628"/>
                  <a:pt x="7783996" y="922315"/>
                  <a:pt x="7768573" y="890942"/>
                </a:cubicBezTo>
                <a:cubicBezTo>
                  <a:pt x="7759538" y="872471"/>
                  <a:pt x="7796776" y="836797"/>
                  <a:pt x="7830048" y="833761"/>
                </a:cubicBezTo>
                <a:cubicBezTo>
                  <a:pt x="7858913" y="830976"/>
                  <a:pt x="7889099" y="826928"/>
                  <a:pt x="7916642" y="834519"/>
                </a:cubicBezTo>
                <a:cubicBezTo>
                  <a:pt x="7950573" y="843629"/>
                  <a:pt x="7968860" y="828954"/>
                  <a:pt x="7978337" y="797328"/>
                </a:cubicBezTo>
                <a:cubicBezTo>
                  <a:pt x="7988911" y="762412"/>
                  <a:pt x="8009185" y="746217"/>
                  <a:pt x="8037167" y="730024"/>
                </a:cubicBezTo>
                <a:cubicBezTo>
                  <a:pt x="8105033" y="690810"/>
                  <a:pt x="8170253" y="645520"/>
                  <a:pt x="8244728" y="622748"/>
                </a:cubicBezTo>
                <a:cubicBezTo>
                  <a:pt x="8259491" y="618194"/>
                  <a:pt x="8275796" y="612121"/>
                  <a:pt x="8282626" y="582014"/>
                </a:cubicBezTo>
                <a:cubicBezTo>
                  <a:pt x="8081014" y="627049"/>
                  <a:pt x="7897251" y="744448"/>
                  <a:pt x="7689250" y="737616"/>
                </a:cubicBezTo>
                <a:cubicBezTo>
                  <a:pt x="7746098" y="700423"/>
                  <a:pt x="7811978" y="698398"/>
                  <a:pt x="7872573" y="672339"/>
                </a:cubicBezTo>
                <a:cubicBezTo>
                  <a:pt x="7829607" y="652856"/>
                  <a:pt x="7789284" y="673097"/>
                  <a:pt x="7748521" y="684231"/>
                </a:cubicBezTo>
                <a:cubicBezTo>
                  <a:pt x="7714368" y="693337"/>
                  <a:pt x="7683521" y="694856"/>
                  <a:pt x="7679775" y="640460"/>
                </a:cubicBezTo>
                <a:cubicBezTo>
                  <a:pt x="7681099" y="636918"/>
                  <a:pt x="7680878" y="632363"/>
                  <a:pt x="7680657" y="628062"/>
                </a:cubicBezTo>
                <a:cubicBezTo>
                  <a:pt x="7692117" y="605544"/>
                  <a:pt x="7709962" y="593905"/>
                  <a:pt x="7731115" y="587326"/>
                </a:cubicBezTo>
                <a:cubicBezTo>
                  <a:pt x="7743895" y="583278"/>
                  <a:pt x="7760860" y="577206"/>
                  <a:pt x="7760642" y="561014"/>
                </a:cubicBezTo>
                <a:cubicBezTo>
                  <a:pt x="7759980" y="501050"/>
                  <a:pt x="7800743" y="483591"/>
                  <a:pt x="7841505" y="466134"/>
                </a:cubicBezTo>
                <a:cubicBezTo>
                  <a:pt x="7818810" y="436279"/>
                  <a:pt x="7800963" y="458290"/>
                  <a:pt x="7783776" y="456014"/>
                </a:cubicBezTo>
                <a:cubicBezTo>
                  <a:pt x="7772539" y="454495"/>
                  <a:pt x="7762403" y="451713"/>
                  <a:pt x="7762403" y="436279"/>
                </a:cubicBezTo>
                <a:cubicBezTo>
                  <a:pt x="7762183" y="423374"/>
                  <a:pt x="7767472" y="408699"/>
                  <a:pt x="7778488" y="408448"/>
                </a:cubicBezTo>
                <a:cubicBezTo>
                  <a:pt x="7847454" y="406170"/>
                  <a:pt x="7885573" y="323182"/>
                  <a:pt x="7957184" y="322929"/>
                </a:cubicBezTo>
                <a:cubicBezTo>
                  <a:pt x="7999930" y="322929"/>
                  <a:pt x="7934928" y="276122"/>
                  <a:pt x="7971064" y="256639"/>
                </a:cubicBezTo>
                <a:cubicBezTo>
                  <a:pt x="7978998" y="252337"/>
                  <a:pt x="7950352" y="245762"/>
                  <a:pt x="7937572" y="246773"/>
                </a:cubicBezTo>
                <a:cubicBezTo>
                  <a:pt x="7925014" y="247784"/>
                  <a:pt x="7913777" y="260182"/>
                  <a:pt x="7898573" y="251326"/>
                </a:cubicBezTo>
                <a:cubicBezTo>
                  <a:pt x="7890201" y="219701"/>
                  <a:pt x="7911793" y="208061"/>
                  <a:pt x="7929642" y="199206"/>
                </a:cubicBezTo>
                <a:cubicBezTo>
                  <a:pt x="7970845" y="178712"/>
                  <a:pt x="8010947" y="153918"/>
                  <a:pt x="8056117" y="146580"/>
                </a:cubicBezTo>
                <a:cubicBezTo>
                  <a:pt x="8072200" y="144050"/>
                  <a:pt x="8032981" y="110146"/>
                  <a:pt x="8025270" y="98255"/>
                </a:cubicBezTo>
                <a:cubicBezTo>
                  <a:pt x="8070715" y="67008"/>
                  <a:pt x="8118460" y="43968"/>
                  <a:pt x="8167695" y="25407"/>
                </a:cubicBezTo>
                <a:lnTo>
                  <a:pt x="8251347" y="1"/>
                </a:lnTo>
                <a:close/>
                <a:moveTo>
                  <a:pt x="0" y="0"/>
                </a:moveTo>
                <a:lnTo>
                  <a:pt x="10023511" y="0"/>
                </a:lnTo>
                <a:lnTo>
                  <a:pt x="10081290" y="36752"/>
                </a:lnTo>
                <a:cubicBezTo>
                  <a:pt x="10124649" y="57526"/>
                  <a:pt x="10173137" y="74130"/>
                  <a:pt x="10208104" y="111776"/>
                </a:cubicBezTo>
                <a:cubicBezTo>
                  <a:pt x="10094034" y="141768"/>
                  <a:pt x="9991464" y="172070"/>
                  <a:pt x="9887339" y="194718"/>
                </a:cubicBezTo>
                <a:cubicBezTo>
                  <a:pt x="9776996" y="218591"/>
                  <a:pt x="9683441" y="283171"/>
                  <a:pt x="9575589" y="311942"/>
                </a:cubicBezTo>
                <a:cubicBezTo>
                  <a:pt x="9552585" y="318064"/>
                  <a:pt x="9524923" y="339488"/>
                  <a:pt x="9516842" y="360299"/>
                </a:cubicBezTo>
                <a:cubicBezTo>
                  <a:pt x="9490734" y="427634"/>
                  <a:pt x="8969489" y="616477"/>
                  <a:pt x="9031031" y="676463"/>
                </a:cubicBezTo>
                <a:cubicBezTo>
                  <a:pt x="9056518" y="701256"/>
                  <a:pt x="9089464" y="719007"/>
                  <a:pt x="9123967" y="743493"/>
                </a:cubicBezTo>
                <a:cubicBezTo>
                  <a:pt x="9072057" y="789708"/>
                  <a:pt x="9013626" y="809909"/>
                  <a:pt x="8951461" y="823681"/>
                </a:cubicBezTo>
                <a:cubicBezTo>
                  <a:pt x="8932810" y="827966"/>
                  <a:pt x="8914473" y="836535"/>
                  <a:pt x="8912607" y="857348"/>
                </a:cubicBezTo>
                <a:cubicBezTo>
                  <a:pt x="8910744" y="879078"/>
                  <a:pt x="8929704" y="887646"/>
                  <a:pt x="8945555" y="897749"/>
                </a:cubicBezTo>
                <a:cubicBezTo>
                  <a:pt x="8967622" y="911826"/>
                  <a:pt x="8989069" y="924071"/>
                  <a:pt x="9017042" y="925907"/>
                </a:cubicBezTo>
                <a:cubicBezTo>
                  <a:pt x="9063046" y="928661"/>
                  <a:pt x="9085112" y="967837"/>
                  <a:pt x="9111842" y="997218"/>
                </a:cubicBezTo>
                <a:cubicBezTo>
                  <a:pt x="9126761" y="1013747"/>
                  <a:pt x="9134223" y="1047106"/>
                  <a:pt x="9108115" y="1052922"/>
                </a:cubicBezTo>
                <a:cubicBezTo>
                  <a:pt x="9045328" y="1067003"/>
                  <a:pt x="9050302" y="1107708"/>
                  <a:pt x="9051854" y="1153924"/>
                </a:cubicBezTo>
                <a:cubicBezTo>
                  <a:pt x="9054030" y="1211159"/>
                  <a:pt x="9091019" y="1237479"/>
                  <a:pt x="9136399" y="1259517"/>
                </a:cubicBezTo>
                <a:cubicBezTo>
                  <a:pt x="9151940" y="1267167"/>
                  <a:pt x="9174006" y="1266862"/>
                  <a:pt x="9179914" y="1290735"/>
                </a:cubicBezTo>
                <a:cubicBezTo>
                  <a:pt x="9154426" y="1313384"/>
                  <a:pt x="9123344" y="1295021"/>
                  <a:pt x="9095990" y="1301447"/>
                </a:cubicBezTo>
                <a:cubicBezTo>
                  <a:pt x="9073302" y="1306649"/>
                  <a:pt x="9035692" y="1303896"/>
                  <a:pt x="9066775" y="1345520"/>
                </a:cubicBezTo>
                <a:cubicBezTo>
                  <a:pt x="9075790" y="1357456"/>
                  <a:pt x="9065221" y="1366640"/>
                  <a:pt x="9053719" y="1367557"/>
                </a:cubicBezTo>
                <a:cubicBezTo>
                  <a:pt x="8961718" y="1377045"/>
                  <a:pt x="9003989" y="1461214"/>
                  <a:pt x="8974460" y="1505592"/>
                </a:cubicBezTo>
                <a:cubicBezTo>
                  <a:pt x="8966381" y="1517834"/>
                  <a:pt x="8975084" y="1538952"/>
                  <a:pt x="8987827" y="1544155"/>
                </a:cubicBezTo>
                <a:cubicBezTo>
                  <a:pt x="9069261" y="1578436"/>
                  <a:pt x="9080451" y="1660155"/>
                  <a:pt x="9119926" y="1730550"/>
                </a:cubicBezTo>
                <a:cubicBezTo>
                  <a:pt x="9077031" y="1758400"/>
                  <a:pt x="9025747" y="1764521"/>
                  <a:pt x="8979435" y="1782580"/>
                </a:cubicBezTo>
                <a:cubicBezTo>
                  <a:pt x="8931257" y="1801556"/>
                  <a:pt x="8931257" y="1815635"/>
                  <a:pt x="8971042" y="1870725"/>
                </a:cubicBezTo>
                <a:cubicBezTo>
                  <a:pt x="8867539" y="1882663"/>
                  <a:pt x="8867539" y="1882663"/>
                  <a:pt x="8899553" y="1969279"/>
                </a:cubicBezTo>
                <a:cubicBezTo>
                  <a:pt x="8812832" y="1977237"/>
                  <a:pt x="8755644" y="2018249"/>
                  <a:pt x="8742279" y="2107927"/>
                </a:cubicBezTo>
                <a:cubicBezTo>
                  <a:pt x="8735751" y="2151388"/>
                  <a:pt x="8696588" y="2171892"/>
                  <a:pt x="8653074" y="2200970"/>
                </a:cubicBezTo>
                <a:cubicBezTo>
                  <a:pt x="8707155" y="2229129"/>
                  <a:pt x="8743833" y="2287892"/>
                  <a:pt x="8806929" y="2225759"/>
                </a:cubicBezTo>
                <a:cubicBezTo>
                  <a:pt x="8829929" y="2203112"/>
                  <a:pt x="8827757" y="2231882"/>
                  <a:pt x="8830862" y="2240145"/>
                </a:cubicBezTo>
                <a:cubicBezTo>
                  <a:pt x="8838321" y="2260344"/>
                  <a:pt x="8822781" y="2273813"/>
                  <a:pt x="8812524" y="2289115"/>
                </a:cubicBezTo>
                <a:cubicBezTo>
                  <a:pt x="8802578" y="2304419"/>
                  <a:pt x="8790765" y="2320639"/>
                  <a:pt x="8787969" y="2337782"/>
                </a:cubicBezTo>
                <a:cubicBezTo>
                  <a:pt x="8786105" y="2349717"/>
                  <a:pt x="8795118" y="2367161"/>
                  <a:pt x="8805064" y="2376038"/>
                </a:cubicBezTo>
                <a:cubicBezTo>
                  <a:pt x="8857283" y="2422866"/>
                  <a:pt x="8826201" y="2528152"/>
                  <a:pt x="8925043" y="2541620"/>
                </a:cubicBezTo>
                <a:cubicBezTo>
                  <a:pt x="8969489" y="2547739"/>
                  <a:pt x="8990934" y="2586304"/>
                  <a:pt x="9023571" y="2607422"/>
                </a:cubicBezTo>
                <a:cubicBezTo>
                  <a:pt x="9137020" y="2681183"/>
                  <a:pt x="9212861" y="2776063"/>
                  <a:pt x="9247982" y="2906447"/>
                </a:cubicBezTo>
                <a:cubicBezTo>
                  <a:pt x="9257617" y="2942562"/>
                  <a:pt x="9294606" y="2971640"/>
                  <a:pt x="9318539" y="3003469"/>
                </a:cubicBezTo>
                <a:cubicBezTo>
                  <a:pt x="9307037" y="3026730"/>
                  <a:pt x="9244252" y="2976535"/>
                  <a:pt x="9266320" y="3037747"/>
                </a:cubicBezTo>
                <a:cubicBezTo>
                  <a:pt x="9283104" y="3083658"/>
                  <a:pt x="9325999" y="3112122"/>
                  <a:pt x="9366406" y="3139362"/>
                </a:cubicBezTo>
                <a:cubicBezTo>
                  <a:pt x="9412407" y="3170274"/>
                  <a:pt x="9463381" y="3195065"/>
                  <a:pt x="9484207" y="3252299"/>
                </a:cubicBezTo>
                <a:cubicBezTo>
                  <a:pt x="9488559" y="3264542"/>
                  <a:pt x="9502544" y="3277397"/>
                  <a:pt x="9514977" y="3282295"/>
                </a:cubicBezTo>
                <a:cubicBezTo>
                  <a:pt x="10163348" y="4289552"/>
                  <a:pt x="11759406" y="4296285"/>
                  <a:pt x="11943411" y="4289244"/>
                </a:cubicBezTo>
                <a:cubicBezTo>
                  <a:pt x="11999126" y="4287025"/>
                  <a:pt x="12054083" y="4281478"/>
                  <a:pt x="12108408" y="4273195"/>
                </a:cubicBezTo>
                <a:lnTo>
                  <a:pt x="12192000" y="4256362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194880"/>
                </a:lnTo>
                <a:lnTo>
                  <a:pt x="31834" y="6201329"/>
                </a:lnTo>
                <a:cubicBezTo>
                  <a:pt x="102913" y="6212232"/>
                  <a:pt x="174818" y="6219534"/>
                  <a:pt x="247714" y="6222455"/>
                </a:cubicBezTo>
                <a:cubicBezTo>
                  <a:pt x="488463" y="6231723"/>
                  <a:pt x="2576720" y="6222861"/>
                  <a:pt x="3425038" y="4896951"/>
                </a:cubicBezTo>
                <a:cubicBezTo>
                  <a:pt x="3441305" y="4890503"/>
                  <a:pt x="3459603" y="4873582"/>
                  <a:pt x="3465296" y="4857465"/>
                </a:cubicBezTo>
                <a:cubicBezTo>
                  <a:pt x="3492545" y="4782125"/>
                  <a:pt x="3559239" y="4749491"/>
                  <a:pt x="3619425" y="4708800"/>
                </a:cubicBezTo>
                <a:cubicBezTo>
                  <a:pt x="3672294" y="4672942"/>
                  <a:pt x="3728417" y="4635474"/>
                  <a:pt x="3750377" y="4575039"/>
                </a:cubicBezTo>
                <a:cubicBezTo>
                  <a:pt x="3779250" y="4494462"/>
                  <a:pt x="3697103" y="4560536"/>
                  <a:pt x="3682054" y="4529916"/>
                </a:cubicBezTo>
                <a:cubicBezTo>
                  <a:pt x="3713368" y="4488018"/>
                  <a:pt x="3761764" y="4449741"/>
                  <a:pt x="3774370" y="4402201"/>
                </a:cubicBezTo>
                <a:cubicBezTo>
                  <a:pt x="3820322" y="4230569"/>
                  <a:pt x="3919551" y="4105673"/>
                  <a:pt x="4067986" y="4008578"/>
                </a:cubicBezTo>
                <a:cubicBezTo>
                  <a:pt x="4110687" y="3980778"/>
                  <a:pt x="4138745" y="3930013"/>
                  <a:pt x="4196899" y="3921958"/>
                </a:cubicBezTo>
                <a:cubicBezTo>
                  <a:pt x="4326221" y="3904229"/>
                  <a:pt x="4285554" y="3765635"/>
                  <a:pt x="4353877" y="3703994"/>
                </a:cubicBezTo>
                <a:cubicBezTo>
                  <a:pt x="4366890" y="3692307"/>
                  <a:pt x="4378682" y="3669346"/>
                  <a:pt x="4376244" y="3653635"/>
                </a:cubicBezTo>
                <a:cubicBezTo>
                  <a:pt x="4372586" y="3631068"/>
                  <a:pt x="4357130" y="3609716"/>
                  <a:pt x="4344116" y="3589571"/>
                </a:cubicBezTo>
                <a:cubicBezTo>
                  <a:pt x="4330695" y="3569428"/>
                  <a:pt x="4310365" y="3551699"/>
                  <a:pt x="4320122" y="3525109"/>
                </a:cubicBezTo>
                <a:cubicBezTo>
                  <a:pt x="4324186" y="3514233"/>
                  <a:pt x="4321344" y="3476360"/>
                  <a:pt x="4351436" y="3506172"/>
                </a:cubicBezTo>
                <a:cubicBezTo>
                  <a:pt x="4433989" y="3587961"/>
                  <a:pt x="4481978" y="3510608"/>
                  <a:pt x="4552738" y="3473540"/>
                </a:cubicBezTo>
                <a:cubicBezTo>
                  <a:pt x="4495805" y="3435264"/>
                  <a:pt x="4444564" y="3408272"/>
                  <a:pt x="4436023" y="3351063"/>
                </a:cubicBezTo>
                <a:cubicBezTo>
                  <a:pt x="4418537" y="3233014"/>
                  <a:pt x="4343713" y="3179029"/>
                  <a:pt x="4230249" y="3168552"/>
                </a:cubicBezTo>
                <a:cubicBezTo>
                  <a:pt x="4272135" y="3054536"/>
                  <a:pt x="4272135" y="3054536"/>
                  <a:pt x="4136714" y="3038821"/>
                </a:cubicBezTo>
                <a:cubicBezTo>
                  <a:pt x="4188768" y="2966303"/>
                  <a:pt x="4188768" y="2947770"/>
                  <a:pt x="4125732" y="2922790"/>
                </a:cubicBezTo>
                <a:cubicBezTo>
                  <a:pt x="4065138" y="2899019"/>
                  <a:pt x="3998039" y="2890960"/>
                  <a:pt x="3941916" y="2854300"/>
                </a:cubicBezTo>
                <a:cubicBezTo>
                  <a:pt x="3993565" y="2761635"/>
                  <a:pt x="4008205" y="2654064"/>
                  <a:pt x="4114752" y="2608938"/>
                </a:cubicBezTo>
                <a:cubicBezTo>
                  <a:pt x="4131425" y="2602090"/>
                  <a:pt x="4142812" y="2574290"/>
                  <a:pt x="4132241" y="2558175"/>
                </a:cubicBezTo>
                <a:cubicBezTo>
                  <a:pt x="4093606" y="2499757"/>
                  <a:pt x="4148913" y="2388961"/>
                  <a:pt x="4028540" y="2376472"/>
                </a:cubicBezTo>
                <a:cubicBezTo>
                  <a:pt x="4013491" y="2375264"/>
                  <a:pt x="3999664" y="2363176"/>
                  <a:pt x="4011458" y="2347463"/>
                </a:cubicBezTo>
                <a:cubicBezTo>
                  <a:pt x="4052127" y="2292671"/>
                  <a:pt x="4002918" y="2296296"/>
                  <a:pt x="3973233" y="2289447"/>
                </a:cubicBezTo>
                <a:cubicBezTo>
                  <a:pt x="3937444" y="2280989"/>
                  <a:pt x="3896777" y="2305160"/>
                  <a:pt x="3863429" y="2275346"/>
                </a:cubicBezTo>
                <a:cubicBezTo>
                  <a:pt x="3871158" y="2243921"/>
                  <a:pt x="3900029" y="2244323"/>
                  <a:pt x="3920363" y="2234252"/>
                </a:cubicBezTo>
                <a:cubicBezTo>
                  <a:pt x="3979737" y="2205242"/>
                  <a:pt x="4028133" y="2170596"/>
                  <a:pt x="4030981" y="2095254"/>
                </a:cubicBezTo>
                <a:cubicBezTo>
                  <a:pt x="4033011" y="2034418"/>
                  <a:pt x="4039518" y="1980835"/>
                  <a:pt x="3957370" y="1962300"/>
                </a:cubicBezTo>
                <a:cubicBezTo>
                  <a:pt x="3923211" y="1954644"/>
                  <a:pt x="3932973" y="1910731"/>
                  <a:pt x="3952493" y="1888974"/>
                </a:cubicBezTo>
                <a:cubicBezTo>
                  <a:pt x="3987466" y="1850298"/>
                  <a:pt x="4016337" y="1798729"/>
                  <a:pt x="4076527" y="1795102"/>
                </a:cubicBezTo>
                <a:cubicBezTo>
                  <a:pt x="4113127" y="1792686"/>
                  <a:pt x="4141188" y="1776567"/>
                  <a:pt x="4170061" y="1758036"/>
                </a:cubicBezTo>
                <a:cubicBezTo>
                  <a:pt x="4190800" y="1744738"/>
                  <a:pt x="4215607" y="1733459"/>
                  <a:pt x="4213168" y="1704855"/>
                </a:cubicBezTo>
                <a:cubicBezTo>
                  <a:pt x="4210729" y="1677458"/>
                  <a:pt x="4186736" y="1666177"/>
                  <a:pt x="4162334" y="1660537"/>
                </a:cubicBezTo>
                <a:cubicBezTo>
                  <a:pt x="4080998" y="1642407"/>
                  <a:pt x="4004547" y="1615816"/>
                  <a:pt x="3936629" y="1554980"/>
                </a:cubicBezTo>
                <a:cubicBezTo>
                  <a:pt x="3981773" y="1522748"/>
                  <a:pt x="4024878" y="1499381"/>
                  <a:pt x="4058225" y="1466745"/>
                </a:cubicBezTo>
                <a:cubicBezTo>
                  <a:pt x="4138745" y="1387782"/>
                  <a:pt x="3456757" y="1139198"/>
                  <a:pt x="3422598" y="1050561"/>
                </a:cubicBezTo>
                <a:cubicBezTo>
                  <a:pt x="3412025" y="1023165"/>
                  <a:pt x="3375832" y="994964"/>
                  <a:pt x="3345734" y="986905"/>
                </a:cubicBezTo>
                <a:cubicBezTo>
                  <a:pt x="3204622" y="949033"/>
                  <a:pt x="3082216" y="864022"/>
                  <a:pt x="2937846" y="832596"/>
                </a:cubicBezTo>
                <a:cubicBezTo>
                  <a:pt x="2801610" y="802784"/>
                  <a:pt x="2667409" y="762896"/>
                  <a:pt x="2518162" y="723416"/>
                </a:cubicBezTo>
                <a:cubicBezTo>
                  <a:pt x="2609662" y="624304"/>
                  <a:pt x="2771925" y="635989"/>
                  <a:pt x="2809744" y="492962"/>
                </a:cubicBezTo>
                <a:cubicBezTo>
                  <a:pt x="2662121" y="455896"/>
                  <a:pt x="2506776" y="498201"/>
                  <a:pt x="2364438" y="439377"/>
                </a:cubicBezTo>
                <a:cubicBezTo>
                  <a:pt x="2352239" y="434141"/>
                  <a:pt x="2335563" y="439377"/>
                  <a:pt x="2320927" y="440989"/>
                </a:cubicBezTo>
                <a:cubicBezTo>
                  <a:pt x="2027715" y="472415"/>
                  <a:pt x="1735723" y="445019"/>
                  <a:pt x="1446580" y="405533"/>
                </a:cubicBezTo>
                <a:cubicBezTo>
                  <a:pt x="1030148" y="349132"/>
                  <a:pt x="612089" y="313274"/>
                  <a:pt x="193217" y="287890"/>
                </a:cubicBezTo>
                <a:lnTo>
                  <a:pt x="0" y="277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7" name="Picture 7" descr="Retrieval-augmented generation (RAG) | European Data Protection Supervisor">
            <a:extLst>
              <a:ext uri="{FF2B5EF4-FFF2-40B4-BE49-F238E27FC236}">
                <a16:creationId xmlns:a16="http://schemas.microsoft.com/office/drawing/2014/main" id="{D76A4F79-587F-4881-894E-631750271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957" y="1806575"/>
            <a:ext cx="2743200" cy="27432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Guide on How to Fine-Tune Large Language Models (LLMs)">
            <a:extLst>
              <a:ext uri="{FF2B5EF4-FFF2-40B4-BE49-F238E27FC236}">
                <a16:creationId xmlns:a16="http://schemas.microsoft.com/office/drawing/2014/main" id="{36876A3A-D699-92E4-DD1D-E5903A6ED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6299" y="1002206"/>
            <a:ext cx="2297928" cy="1200667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The Hot New Job That Pays Six Figures: AI Prompt Engineering | Bernard Marr">
            <a:extLst>
              <a:ext uri="{FF2B5EF4-FFF2-40B4-BE49-F238E27FC236}">
                <a16:creationId xmlns:a16="http://schemas.microsoft.com/office/drawing/2014/main" id="{D4BCB5C8-0D57-2206-A384-3B3E3FD94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89273" y="1230578"/>
            <a:ext cx="2146771" cy="1432969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 descr="daire, logo, tasar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C67794D8-EF1C-3287-7C15-E625D884F33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952" y="4953000"/>
            <a:ext cx="1905000" cy="1905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0D8DFFC-725D-3B6B-39B5-5C8C2FB856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59868" y="3923731"/>
            <a:ext cx="6402790" cy="12520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tr-TR" altLang="tr-T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ine-Tuning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Modeli, projenize özel verilerle yeniden eğiterek anomali tespitinde doğruluk ve hassasiyet artırılır.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RAG (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Retrieval-Augmented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Generation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Model, geçmiş veri ve teknik dokümanları kullanarak daha zengin ve bağlama uygun bilgiye ulaşır; böylece karar kalitesi yükselir.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Prompt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Engineering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 doğru ve etkili cevaplar vermesi için uygun ve bağlama duyarlı komutların tasarlanmasıdır.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 yöntemlerin birlikte kullanımı, anomali tespit sisteminin performansını %40–70 oranında artırabilir.</a:t>
            </a:r>
          </a:p>
        </p:txBody>
      </p:sp>
    </p:spTree>
    <p:extLst>
      <p:ext uri="{BB962C8B-B14F-4D97-AF65-F5344CB8AC3E}">
        <p14:creationId xmlns:p14="http://schemas.microsoft.com/office/powerpoint/2010/main" val="199634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9" name="Rectangle 6153">
            <a:extLst>
              <a:ext uri="{FF2B5EF4-FFF2-40B4-BE49-F238E27FC236}">
                <a16:creationId xmlns:a16="http://schemas.microsoft.com/office/drawing/2014/main" id="{AB43E7DC-5101-4E7C-ADB5-596311F53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0" name="Rectangle 6155">
            <a:extLst>
              <a:ext uri="{FF2B5EF4-FFF2-40B4-BE49-F238E27FC236}">
                <a16:creationId xmlns:a16="http://schemas.microsoft.com/office/drawing/2014/main" id="{BD44801E-D426-4372-9129-ED47EE43C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58" name="Freeform: Shape 6157">
            <a:extLst>
              <a:ext uri="{FF2B5EF4-FFF2-40B4-BE49-F238E27FC236}">
                <a16:creationId xmlns:a16="http://schemas.microsoft.com/office/drawing/2014/main" id="{1B8BCA7A-6464-4C53-A572-89B2B3C2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976177 w 12192000"/>
              <a:gd name="connsiteY3" fmla="*/ 6858000 h 6858000"/>
              <a:gd name="connsiteX4" fmla="*/ 10997120 w 12192000"/>
              <a:gd name="connsiteY4" fmla="*/ 6851980 h 6858000"/>
              <a:gd name="connsiteX5" fmla="*/ 12094512 w 12192000"/>
              <a:gd name="connsiteY5" fmla="*/ 6315404 h 6858000"/>
              <a:gd name="connsiteX6" fmla="*/ 12191999 w 12192000"/>
              <a:gd name="connsiteY6" fmla="*/ 6239611 h 6858000"/>
              <a:gd name="connsiteX7" fmla="*/ 12191999 w 12192000"/>
              <a:gd name="connsiteY7" fmla="*/ 1104399 h 6858000"/>
              <a:gd name="connsiteX8" fmla="*/ 11979198 w 12192000"/>
              <a:gd name="connsiteY8" fmla="*/ 1051011 h 6858000"/>
              <a:gd name="connsiteX9" fmla="*/ 11742378 w 12192000"/>
              <a:gd name="connsiteY9" fmla="*/ 986227 h 6858000"/>
              <a:gd name="connsiteX10" fmla="*/ 12063968 w 12192000"/>
              <a:gd name="connsiteY10" fmla="*/ 729780 h 6858000"/>
              <a:gd name="connsiteX11" fmla="*/ 11572835 w 12192000"/>
              <a:gd name="connsiteY11" fmla="*/ 670151 h 6858000"/>
              <a:gd name="connsiteX12" fmla="*/ 11524844 w 12192000"/>
              <a:gd name="connsiteY12" fmla="*/ 671946 h 6858000"/>
              <a:gd name="connsiteX13" fmla="*/ 10560518 w 12192000"/>
              <a:gd name="connsiteY13" fmla="*/ 632492 h 6858000"/>
              <a:gd name="connsiteX14" fmla="*/ 9178169 w 12192000"/>
              <a:gd name="connsiteY14" fmla="*/ 501577 h 6858000"/>
              <a:gd name="connsiteX15" fmla="*/ 8033984 w 12192000"/>
              <a:gd name="connsiteY15" fmla="*/ 423121 h 6858000"/>
              <a:gd name="connsiteX16" fmla="*/ 6815795 w 12192000"/>
              <a:gd name="connsiteY16" fmla="*/ 270688 h 6858000"/>
              <a:gd name="connsiteX17" fmla="*/ 6757489 w 12192000"/>
              <a:gd name="connsiteY17" fmla="*/ 260880 h 6858000"/>
              <a:gd name="connsiteX18" fmla="*/ 6703217 w 12192000"/>
              <a:gd name="connsiteY18" fmla="*/ 290416 h 6858000"/>
              <a:gd name="connsiteX19" fmla="*/ 7005521 w 12192000"/>
              <a:gd name="connsiteY19" fmla="*/ 401154 h 6858000"/>
              <a:gd name="connsiteX20" fmla="*/ 6532779 w 12192000"/>
              <a:gd name="connsiteY20" fmla="*/ 342871 h 6858000"/>
              <a:gd name="connsiteX21" fmla="*/ 6524704 w 12192000"/>
              <a:gd name="connsiteY21" fmla="*/ 380529 h 6858000"/>
              <a:gd name="connsiteX22" fmla="*/ 7061587 w 12192000"/>
              <a:gd name="connsiteY22" fmla="*/ 523098 h 6858000"/>
              <a:gd name="connsiteX23" fmla="*/ 7013594 w 12192000"/>
              <a:gd name="connsiteY23" fmla="*/ 545070 h 6858000"/>
              <a:gd name="connsiteX24" fmla="*/ 6728335 w 12192000"/>
              <a:gd name="connsiteY24" fmla="*/ 489924 h 6858000"/>
              <a:gd name="connsiteX25" fmla="*/ 6670923 w 12192000"/>
              <a:gd name="connsiteY25" fmla="*/ 504270 h 6858000"/>
              <a:gd name="connsiteX26" fmla="*/ 6699180 w 12192000"/>
              <a:gd name="connsiteY26" fmla="*/ 571069 h 6858000"/>
              <a:gd name="connsiteX27" fmla="*/ 6822972 w 12192000"/>
              <a:gd name="connsiteY27" fmla="*/ 597073 h 6858000"/>
              <a:gd name="connsiteX28" fmla="*/ 7015839 w 12192000"/>
              <a:gd name="connsiteY28" fmla="*/ 753992 h 6858000"/>
              <a:gd name="connsiteX29" fmla="*/ 6723848 w 12192000"/>
              <a:gd name="connsiteY29" fmla="*/ 735160 h 6858000"/>
              <a:gd name="connsiteX30" fmla="*/ 6672268 w 12192000"/>
              <a:gd name="connsiteY30" fmla="*/ 773268 h 6858000"/>
              <a:gd name="connsiteX31" fmla="*/ 6652532 w 12192000"/>
              <a:gd name="connsiteY31" fmla="*/ 822585 h 6858000"/>
              <a:gd name="connsiteX32" fmla="*/ 6539505 w 12192000"/>
              <a:gd name="connsiteY32" fmla="*/ 863382 h 6858000"/>
              <a:gd name="connsiteX33" fmla="*/ 6717122 w 12192000"/>
              <a:gd name="connsiteY33" fmla="*/ 909114 h 6858000"/>
              <a:gd name="connsiteX34" fmla="*/ 6527397 w 12192000"/>
              <a:gd name="connsiteY34" fmla="*/ 909114 h 6858000"/>
              <a:gd name="connsiteX35" fmla="*/ 6309411 w 12192000"/>
              <a:gd name="connsiteY35" fmla="*/ 877731 h 6858000"/>
              <a:gd name="connsiteX36" fmla="*/ 6077077 w 12192000"/>
              <a:gd name="connsiteY36" fmla="*/ 887593 h 6858000"/>
              <a:gd name="connsiteX37" fmla="*/ 6076642 w 12192000"/>
              <a:gd name="connsiteY37" fmla="*/ 887537 h 6858000"/>
              <a:gd name="connsiteX38" fmla="*/ 6032390 w 12192000"/>
              <a:gd name="connsiteY38" fmla="*/ 898600 h 6858000"/>
              <a:gd name="connsiteX39" fmla="*/ 6008536 w 12192000"/>
              <a:gd name="connsiteY39" fmla="*/ 914503 h 6858000"/>
              <a:gd name="connsiteX40" fmla="*/ 5944926 w 12192000"/>
              <a:gd name="connsiteY40" fmla="*/ 922454 h 6858000"/>
              <a:gd name="connsiteX41" fmla="*/ 5929023 w 12192000"/>
              <a:gd name="connsiteY41" fmla="*/ 954259 h 6858000"/>
              <a:gd name="connsiteX42" fmla="*/ 5938641 w 12192000"/>
              <a:gd name="connsiteY42" fmla="*/ 983356 h 6858000"/>
              <a:gd name="connsiteX43" fmla="*/ 5941380 w 12192000"/>
              <a:gd name="connsiteY43" fmla="*/ 994243 h 6858000"/>
              <a:gd name="connsiteX44" fmla="*/ 6022639 w 12192000"/>
              <a:gd name="connsiteY44" fmla="*/ 1012399 h 6858000"/>
              <a:gd name="connsiteX45" fmla="*/ 6620687 w 12192000"/>
              <a:gd name="connsiteY45" fmla="*/ 1222947 h 6858000"/>
              <a:gd name="connsiteX46" fmla="*/ 6557895 w 12192000"/>
              <a:gd name="connsiteY46" fmla="*/ 1308577 h 6858000"/>
              <a:gd name="connsiteX47" fmla="*/ 6815348 w 12192000"/>
              <a:gd name="connsiteY47" fmla="*/ 1401831 h 6858000"/>
              <a:gd name="connsiteX48" fmla="*/ 6878591 w 12192000"/>
              <a:gd name="connsiteY48" fmla="*/ 1494187 h 6858000"/>
              <a:gd name="connsiteX49" fmla="*/ 6799202 w 12192000"/>
              <a:gd name="connsiteY49" fmla="*/ 1486118 h 6858000"/>
              <a:gd name="connsiteX50" fmla="*/ 6731027 w 12192000"/>
              <a:gd name="connsiteY50" fmla="*/ 1503602 h 6858000"/>
              <a:gd name="connsiteX51" fmla="*/ 6759282 w 12192000"/>
              <a:gd name="connsiteY51" fmla="*/ 1621067 h 6858000"/>
              <a:gd name="connsiteX52" fmla="*/ 7123035 w 12192000"/>
              <a:gd name="connsiteY52" fmla="*/ 1772603 h 6858000"/>
              <a:gd name="connsiteX53" fmla="*/ 7155777 w 12192000"/>
              <a:gd name="connsiteY53" fmla="*/ 1821919 h 6858000"/>
              <a:gd name="connsiteX54" fmla="*/ 7112270 w 12192000"/>
              <a:gd name="connsiteY54" fmla="*/ 1856890 h 6858000"/>
              <a:gd name="connsiteX55" fmla="*/ 6994755 w 12192000"/>
              <a:gd name="connsiteY55" fmla="*/ 1874821 h 6858000"/>
              <a:gd name="connsiteX56" fmla="*/ 7159364 w 12192000"/>
              <a:gd name="connsiteY56" fmla="*/ 2042948 h 6858000"/>
              <a:gd name="connsiteX57" fmla="*/ 7219467 w 12192000"/>
              <a:gd name="connsiteY57" fmla="*/ 2089573 h 6858000"/>
              <a:gd name="connsiteX58" fmla="*/ 7322179 w 12192000"/>
              <a:gd name="connsiteY58" fmla="*/ 2161756 h 6858000"/>
              <a:gd name="connsiteX59" fmla="*/ 7323974 w 12192000"/>
              <a:gd name="connsiteY59" fmla="*/ 2183724 h 6858000"/>
              <a:gd name="connsiteX60" fmla="*/ 7184034 w 12192000"/>
              <a:gd name="connsiteY60" fmla="*/ 2261285 h 6858000"/>
              <a:gd name="connsiteX61" fmla="*/ 6931516 w 12192000"/>
              <a:gd name="connsiteY61" fmla="*/ 2240212 h 6858000"/>
              <a:gd name="connsiteX62" fmla="*/ 7304686 w 12192000"/>
              <a:gd name="connsiteY62" fmla="*/ 2355883 h 6858000"/>
              <a:gd name="connsiteX63" fmla="*/ 6096813 w 12192000"/>
              <a:gd name="connsiteY63" fmla="*/ 2080160 h 6858000"/>
              <a:gd name="connsiteX64" fmla="*/ 6173959 w 12192000"/>
              <a:gd name="connsiteY64" fmla="*/ 2152340 h 6858000"/>
              <a:gd name="connsiteX65" fmla="*/ 6596469 w 12192000"/>
              <a:gd name="connsiteY65" fmla="*/ 2342432 h 6858000"/>
              <a:gd name="connsiteX66" fmla="*/ 6716224 w 12192000"/>
              <a:gd name="connsiteY66" fmla="*/ 2461690 h 6858000"/>
              <a:gd name="connsiteX67" fmla="*/ 6841810 w 12192000"/>
              <a:gd name="connsiteY67" fmla="*/ 2527594 h 6858000"/>
              <a:gd name="connsiteX68" fmla="*/ 7018080 w 12192000"/>
              <a:gd name="connsiteY68" fmla="*/ 2526249 h 6858000"/>
              <a:gd name="connsiteX69" fmla="*/ 7143217 w 12192000"/>
              <a:gd name="connsiteY69" fmla="*/ 2627573 h 6858000"/>
              <a:gd name="connsiteX70" fmla="*/ 7012697 w 12192000"/>
              <a:gd name="connsiteY70" fmla="*/ 2649094 h 6858000"/>
              <a:gd name="connsiteX71" fmla="*/ 6859752 w 12192000"/>
              <a:gd name="connsiteY71" fmla="*/ 2632505 h 6858000"/>
              <a:gd name="connsiteX72" fmla="*/ 6529636 w 12192000"/>
              <a:gd name="connsiteY72" fmla="*/ 2637883 h 6858000"/>
              <a:gd name="connsiteX73" fmla="*/ 6340360 w 12192000"/>
              <a:gd name="connsiteY73" fmla="*/ 2657610 h 6858000"/>
              <a:gd name="connsiteX74" fmla="*/ 5905294 w 12192000"/>
              <a:gd name="connsiteY74" fmla="*/ 2623984 h 6858000"/>
              <a:gd name="connsiteX75" fmla="*/ 5930860 w 12192000"/>
              <a:gd name="connsiteY75" fmla="*/ 2710066 h 6858000"/>
              <a:gd name="connsiteX76" fmla="*/ 5914710 w 12192000"/>
              <a:gd name="connsiteY76" fmla="*/ 2784935 h 6858000"/>
              <a:gd name="connsiteX77" fmla="*/ 5908433 w 12192000"/>
              <a:gd name="connsiteY77" fmla="*/ 2947683 h 6858000"/>
              <a:gd name="connsiteX78" fmla="*/ 5912470 w 12192000"/>
              <a:gd name="connsiteY78" fmla="*/ 2974134 h 6858000"/>
              <a:gd name="connsiteX79" fmla="*/ 5815141 w 12192000"/>
              <a:gd name="connsiteY79" fmla="*/ 2991171 h 6858000"/>
              <a:gd name="connsiteX80" fmla="*/ 6395082 w 12192000"/>
              <a:gd name="connsiteY80" fmla="*/ 3329661 h 6858000"/>
              <a:gd name="connsiteX81" fmla="*/ 6007557 w 12192000"/>
              <a:gd name="connsiteY81" fmla="*/ 3243581 h 6858000"/>
              <a:gd name="connsiteX82" fmla="*/ 5955079 w 12192000"/>
              <a:gd name="connsiteY82" fmla="*/ 3385704 h 6858000"/>
              <a:gd name="connsiteX83" fmla="*/ 6137180 w 12192000"/>
              <a:gd name="connsiteY83" fmla="*/ 3512133 h 6858000"/>
              <a:gd name="connsiteX84" fmla="*/ 6204457 w 12192000"/>
              <a:gd name="connsiteY84" fmla="*/ 3762302 h 6858000"/>
              <a:gd name="connsiteX85" fmla="*/ 6171716 w 12192000"/>
              <a:gd name="connsiteY85" fmla="*/ 3990952 h 6858000"/>
              <a:gd name="connsiteX86" fmla="*/ 6093674 w 12192000"/>
              <a:gd name="connsiteY86" fmla="*/ 4063580 h 6858000"/>
              <a:gd name="connsiteX87" fmla="*/ 5980645 w 12192000"/>
              <a:gd name="connsiteY87" fmla="*/ 4194045 h 6858000"/>
              <a:gd name="connsiteX88" fmla="*/ 5910676 w 12192000"/>
              <a:gd name="connsiteY88" fmla="*/ 4274743 h 6858000"/>
              <a:gd name="connsiteX89" fmla="*/ 5667577 w 12192000"/>
              <a:gd name="connsiteY89" fmla="*/ 4243362 h 6858000"/>
              <a:gd name="connsiteX90" fmla="*/ 5991859 w 12192000"/>
              <a:gd name="connsiteY90" fmla="*/ 4448252 h 6858000"/>
              <a:gd name="connsiteX91" fmla="*/ 5729024 w 12192000"/>
              <a:gd name="connsiteY91" fmla="*/ 4422695 h 6858000"/>
              <a:gd name="connsiteX92" fmla="*/ 5643357 w 12192000"/>
              <a:gd name="connsiteY92" fmla="*/ 4437041 h 6858000"/>
              <a:gd name="connsiteX93" fmla="*/ 5692243 w 12192000"/>
              <a:gd name="connsiteY93" fmla="*/ 4503395 h 6858000"/>
              <a:gd name="connsiteX94" fmla="*/ 5885111 w 12192000"/>
              <a:gd name="connsiteY94" fmla="*/ 4615926 h 6858000"/>
              <a:gd name="connsiteX95" fmla="*/ 6282503 w 12192000"/>
              <a:gd name="connsiteY95" fmla="*/ 4920793 h 6858000"/>
              <a:gd name="connsiteX96" fmla="*/ 5897668 w 12192000"/>
              <a:gd name="connsiteY96" fmla="*/ 4780915 h 6858000"/>
              <a:gd name="connsiteX97" fmla="*/ 6303132 w 12192000"/>
              <a:gd name="connsiteY97" fmla="*/ 5094297 h 6858000"/>
              <a:gd name="connsiteX98" fmla="*/ 6393287 w 12192000"/>
              <a:gd name="connsiteY98" fmla="*/ 5198310 h 6858000"/>
              <a:gd name="connsiteX99" fmla="*/ 6575386 w 12192000"/>
              <a:gd name="connsiteY99" fmla="*/ 5456548 h 6858000"/>
              <a:gd name="connsiteX100" fmla="*/ 6566415 w 12192000"/>
              <a:gd name="connsiteY100" fmla="*/ 5485690 h 6858000"/>
              <a:gd name="connsiteX101" fmla="*/ 6356059 w 12192000"/>
              <a:gd name="connsiteY101" fmla="*/ 5443995 h 6858000"/>
              <a:gd name="connsiteX102" fmla="*/ 6628762 w 12192000"/>
              <a:gd name="connsiteY102" fmla="*/ 5660990 h 6858000"/>
              <a:gd name="connsiteX103" fmla="*/ 6910436 w 12192000"/>
              <a:gd name="connsiteY103" fmla="*/ 5827767 h 6858000"/>
              <a:gd name="connsiteX104" fmla="*/ 6710393 w 12192000"/>
              <a:gd name="connsiteY104" fmla="*/ 5802214 h 6858000"/>
              <a:gd name="connsiteX105" fmla="*/ 6435448 w 12192000"/>
              <a:gd name="connsiteY105" fmla="*/ 5706719 h 6858000"/>
              <a:gd name="connsiteX106" fmla="*/ 6339913 w 12192000"/>
              <a:gd name="connsiteY106" fmla="*/ 5742586 h 6858000"/>
              <a:gd name="connsiteX107" fmla="*/ 6600503 w 12192000"/>
              <a:gd name="connsiteY107" fmla="*/ 5900398 h 6858000"/>
              <a:gd name="connsiteX108" fmla="*/ 6749863 w 12192000"/>
              <a:gd name="connsiteY108" fmla="*/ 5973478 h 6858000"/>
              <a:gd name="connsiteX109" fmla="*/ 6809515 w 12192000"/>
              <a:gd name="connsiteY109" fmla="*/ 6029519 h 6858000"/>
              <a:gd name="connsiteX110" fmla="*/ 6979954 w 12192000"/>
              <a:gd name="connsiteY110" fmla="*/ 6229474 h 6858000"/>
              <a:gd name="connsiteX111" fmla="*/ 7480509 w 12192000"/>
              <a:gd name="connsiteY111" fmla="*/ 6447812 h 6858000"/>
              <a:gd name="connsiteX112" fmla="*/ 7948764 w 12192000"/>
              <a:gd name="connsiteY112" fmla="*/ 6719056 h 6858000"/>
              <a:gd name="connsiteX113" fmla="*/ 8221244 w 12192000"/>
              <a:gd name="connsiteY113" fmla="*/ 6848868 h 6858000"/>
              <a:gd name="connsiteX114" fmla="*/ 8242921 w 12192000"/>
              <a:gd name="connsiteY114" fmla="*/ 6858000 h 6858000"/>
              <a:gd name="connsiteX115" fmla="*/ 0 w 12192000"/>
              <a:gd name="connsiteY1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976177" y="6858000"/>
                </a:lnTo>
                <a:lnTo>
                  <a:pt x="10997120" y="6851980"/>
                </a:lnTo>
                <a:cubicBezTo>
                  <a:pt x="11372760" y="6734361"/>
                  <a:pt x="11757137" y="6563389"/>
                  <a:pt x="12094512" y="6315404"/>
                </a:cubicBezTo>
                <a:lnTo>
                  <a:pt x="12191999" y="6239611"/>
                </a:lnTo>
                <a:lnTo>
                  <a:pt x="12191999" y="1104399"/>
                </a:lnTo>
                <a:lnTo>
                  <a:pt x="11979198" y="1051011"/>
                </a:lnTo>
                <a:cubicBezTo>
                  <a:pt x="11902836" y="1030275"/>
                  <a:pt x="11824681" y="1008195"/>
                  <a:pt x="11742378" y="986227"/>
                </a:cubicBezTo>
                <a:cubicBezTo>
                  <a:pt x="11843295" y="875936"/>
                  <a:pt x="12022257" y="888939"/>
                  <a:pt x="12063968" y="729780"/>
                </a:cubicBezTo>
                <a:cubicBezTo>
                  <a:pt x="11901155" y="688534"/>
                  <a:pt x="11729822" y="735611"/>
                  <a:pt x="11572835" y="670151"/>
                </a:cubicBezTo>
                <a:cubicBezTo>
                  <a:pt x="11559381" y="664325"/>
                  <a:pt x="11540990" y="670151"/>
                  <a:pt x="11524844" y="671946"/>
                </a:cubicBezTo>
                <a:cubicBezTo>
                  <a:pt x="11201459" y="706916"/>
                  <a:pt x="10879418" y="676432"/>
                  <a:pt x="10560518" y="632492"/>
                </a:cubicBezTo>
                <a:cubicBezTo>
                  <a:pt x="10101230" y="569728"/>
                  <a:pt x="9640146" y="529825"/>
                  <a:pt x="9178169" y="501577"/>
                </a:cubicBezTo>
                <a:cubicBezTo>
                  <a:pt x="8796475" y="478266"/>
                  <a:pt x="8413886" y="467955"/>
                  <a:pt x="8033984" y="423121"/>
                </a:cubicBezTo>
                <a:cubicBezTo>
                  <a:pt x="7627624" y="375150"/>
                  <a:pt x="7221712" y="320901"/>
                  <a:pt x="6815795" y="270688"/>
                </a:cubicBezTo>
                <a:cubicBezTo>
                  <a:pt x="6797407" y="268446"/>
                  <a:pt x="6777110" y="261384"/>
                  <a:pt x="6757489" y="260880"/>
                </a:cubicBezTo>
                <a:cubicBezTo>
                  <a:pt x="6737867" y="260376"/>
                  <a:pt x="6718916" y="266430"/>
                  <a:pt x="6703217" y="290416"/>
                </a:cubicBezTo>
                <a:cubicBezTo>
                  <a:pt x="6786642" y="353629"/>
                  <a:pt x="6892941" y="329867"/>
                  <a:pt x="7005521" y="401154"/>
                </a:cubicBezTo>
                <a:cubicBezTo>
                  <a:pt x="6822525" y="378735"/>
                  <a:pt x="6677649" y="360801"/>
                  <a:pt x="6532779" y="342871"/>
                </a:cubicBezTo>
                <a:cubicBezTo>
                  <a:pt x="6530087" y="355424"/>
                  <a:pt x="6527397" y="367976"/>
                  <a:pt x="6524704" y="380529"/>
                </a:cubicBezTo>
                <a:cubicBezTo>
                  <a:pt x="6709945" y="406980"/>
                  <a:pt x="6881280" y="475126"/>
                  <a:pt x="7061587" y="523098"/>
                </a:cubicBezTo>
                <a:cubicBezTo>
                  <a:pt x="7044990" y="552691"/>
                  <a:pt x="7028398" y="546862"/>
                  <a:pt x="7013594" y="545070"/>
                </a:cubicBezTo>
                <a:cubicBezTo>
                  <a:pt x="6917162" y="533412"/>
                  <a:pt x="6820730" y="521755"/>
                  <a:pt x="6728335" y="489924"/>
                </a:cubicBezTo>
                <a:cubicBezTo>
                  <a:pt x="6707702" y="482748"/>
                  <a:pt x="6682583" y="482748"/>
                  <a:pt x="6670923" y="504270"/>
                </a:cubicBezTo>
                <a:cubicBezTo>
                  <a:pt x="6654326" y="534757"/>
                  <a:pt x="6678097" y="554484"/>
                  <a:pt x="6699180" y="571069"/>
                </a:cubicBezTo>
                <a:cubicBezTo>
                  <a:pt x="6735959" y="599764"/>
                  <a:pt x="6780362" y="591695"/>
                  <a:pt x="6822972" y="597073"/>
                </a:cubicBezTo>
                <a:cubicBezTo>
                  <a:pt x="6936448" y="610972"/>
                  <a:pt x="6990720" y="654460"/>
                  <a:pt x="7015839" y="753992"/>
                </a:cubicBezTo>
                <a:cubicBezTo>
                  <a:pt x="6916264" y="713640"/>
                  <a:pt x="6820280" y="763407"/>
                  <a:pt x="6723848" y="735160"/>
                </a:cubicBezTo>
                <a:cubicBezTo>
                  <a:pt x="6698731" y="727988"/>
                  <a:pt x="6658813" y="738747"/>
                  <a:pt x="6672268" y="773268"/>
                </a:cubicBezTo>
                <a:cubicBezTo>
                  <a:pt x="6684828" y="805550"/>
                  <a:pt x="6726540" y="828861"/>
                  <a:pt x="6652532" y="822585"/>
                </a:cubicBezTo>
                <a:cubicBezTo>
                  <a:pt x="6599609" y="818101"/>
                  <a:pt x="6495999" y="854418"/>
                  <a:pt x="6539505" y="863382"/>
                </a:cubicBezTo>
                <a:cubicBezTo>
                  <a:pt x="6594225" y="874593"/>
                  <a:pt x="6647600" y="890733"/>
                  <a:pt x="6717122" y="909114"/>
                </a:cubicBezTo>
                <a:cubicBezTo>
                  <a:pt x="6640423" y="939151"/>
                  <a:pt x="6585254" y="932874"/>
                  <a:pt x="6527397" y="909114"/>
                </a:cubicBezTo>
                <a:cubicBezTo>
                  <a:pt x="6457427" y="880419"/>
                  <a:pt x="6366375" y="845451"/>
                  <a:pt x="6309411" y="877731"/>
                </a:cubicBezTo>
                <a:cubicBezTo>
                  <a:pt x="6224192" y="926151"/>
                  <a:pt x="6153325" y="895663"/>
                  <a:pt x="6077077" y="887593"/>
                </a:cubicBezTo>
                <a:lnTo>
                  <a:pt x="6076642" y="887537"/>
                </a:lnTo>
                <a:lnTo>
                  <a:pt x="6032390" y="898600"/>
                </a:lnTo>
                <a:cubicBezTo>
                  <a:pt x="6023409" y="901866"/>
                  <a:pt x="6017756" y="911989"/>
                  <a:pt x="6008536" y="914503"/>
                </a:cubicBezTo>
                <a:cubicBezTo>
                  <a:pt x="5987921" y="920125"/>
                  <a:pt x="5964038" y="912898"/>
                  <a:pt x="5944926" y="922454"/>
                </a:cubicBezTo>
                <a:cubicBezTo>
                  <a:pt x="5934324" y="927755"/>
                  <a:pt x="5934324" y="943657"/>
                  <a:pt x="5929023" y="954259"/>
                </a:cubicBezTo>
                <a:cubicBezTo>
                  <a:pt x="5933305" y="967105"/>
                  <a:pt x="5936344" y="975942"/>
                  <a:pt x="5938641" y="983356"/>
                </a:cubicBezTo>
                <a:lnTo>
                  <a:pt x="5941380" y="994243"/>
                </a:lnTo>
                <a:lnTo>
                  <a:pt x="6022639" y="1012399"/>
                </a:lnTo>
                <a:cubicBezTo>
                  <a:pt x="6231931" y="1059643"/>
                  <a:pt x="6435672" y="1112210"/>
                  <a:pt x="6620687" y="1222947"/>
                </a:cubicBezTo>
                <a:cubicBezTo>
                  <a:pt x="6604990" y="1244018"/>
                  <a:pt x="6525153" y="1304094"/>
                  <a:pt x="6557895" y="1308577"/>
                </a:cubicBezTo>
                <a:cubicBezTo>
                  <a:pt x="6649842" y="1321581"/>
                  <a:pt x="6731472" y="1365517"/>
                  <a:pt x="6815348" y="1401831"/>
                </a:cubicBezTo>
                <a:cubicBezTo>
                  <a:pt x="6851679" y="1417523"/>
                  <a:pt x="6895633" y="1438147"/>
                  <a:pt x="6878591" y="1494187"/>
                </a:cubicBezTo>
                <a:cubicBezTo>
                  <a:pt x="6847640" y="1509878"/>
                  <a:pt x="6824766" y="1487911"/>
                  <a:pt x="6799202" y="1486118"/>
                </a:cubicBezTo>
                <a:cubicBezTo>
                  <a:pt x="6773186" y="1484326"/>
                  <a:pt x="6714877" y="1495981"/>
                  <a:pt x="6731027" y="1503602"/>
                </a:cubicBezTo>
                <a:cubicBezTo>
                  <a:pt x="6804583" y="1538124"/>
                  <a:pt x="6672268" y="1621067"/>
                  <a:pt x="6759282" y="1621067"/>
                </a:cubicBezTo>
                <a:cubicBezTo>
                  <a:pt x="6905053" y="1621514"/>
                  <a:pt x="6982647" y="1768566"/>
                  <a:pt x="7123035" y="1772603"/>
                </a:cubicBezTo>
                <a:cubicBezTo>
                  <a:pt x="7145459" y="1773049"/>
                  <a:pt x="7156224" y="1799053"/>
                  <a:pt x="7155777" y="1821919"/>
                </a:cubicBezTo>
                <a:cubicBezTo>
                  <a:pt x="7155777" y="1849268"/>
                  <a:pt x="7135144" y="1854199"/>
                  <a:pt x="7112270" y="1856890"/>
                </a:cubicBezTo>
                <a:cubicBezTo>
                  <a:pt x="7077284" y="1860923"/>
                  <a:pt x="7040954" y="1821919"/>
                  <a:pt x="6994755" y="1874821"/>
                </a:cubicBezTo>
                <a:cubicBezTo>
                  <a:pt x="7077735" y="1905755"/>
                  <a:pt x="7160709" y="1936693"/>
                  <a:pt x="7159364" y="2042948"/>
                </a:cubicBezTo>
                <a:cubicBezTo>
                  <a:pt x="7158916" y="2071638"/>
                  <a:pt x="7193452" y="2082399"/>
                  <a:pt x="7219467" y="2089573"/>
                </a:cubicBezTo>
                <a:cubicBezTo>
                  <a:pt x="7262526" y="2101231"/>
                  <a:pt x="7298853" y="2121854"/>
                  <a:pt x="7322179" y="2161756"/>
                </a:cubicBezTo>
                <a:cubicBezTo>
                  <a:pt x="7321730" y="2169378"/>
                  <a:pt x="7321281" y="2177446"/>
                  <a:pt x="7323974" y="2183724"/>
                </a:cubicBezTo>
                <a:cubicBezTo>
                  <a:pt x="7316349" y="2280115"/>
                  <a:pt x="7253555" y="2277424"/>
                  <a:pt x="7184034" y="2261285"/>
                </a:cubicBezTo>
                <a:cubicBezTo>
                  <a:pt x="7101058" y="2241558"/>
                  <a:pt x="7018978" y="2205691"/>
                  <a:pt x="6931516" y="2240212"/>
                </a:cubicBezTo>
                <a:cubicBezTo>
                  <a:pt x="7054861" y="2286391"/>
                  <a:pt x="7188967" y="2289976"/>
                  <a:pt x="7304686" y="2355883"/>
                </a:cubicBezTo>
                <a:cubicBezTo>
                  <a:pt x="6881280" y="2367989"/>
                  <a:pt x="6507211" y="2159959"/>
                  <a:pt x="6096813" y="2080160"/>
                </a:cubicBezTo>
                <a:cubicBezTo>
                  <a:pt x="6110718" y="2133508"/>
                  <a:pt x="6143907" y="2144268"/>
                  <a:pt x="6173959" y="2152340"/>
                </a:cubicBezTo>
                <a:cubicBezTo>
                  <a:pt x="6325561" y="2192691"/>
                  <a:pt x="6458320" y="2272943"/>
                  <a:pt x="6596469" y="2342432"/>
                </a:cubicBezTo>
                <a:cubicBezTo>
                  <a:pt x="6653429" y="2371125"/>
                  <a:pt x="6694695" y="2399820"/>
                  <a:pt x="6716224" y="2461690"/>
                </a:cubicBezTo>
                <a:cubicBezTo>
                  <a:pt x="6735511" y="2517732"/>
                  <a:pt x="6772739" y="2543736"/>
                  <a:pt x="6841810" y="2527594"/>
                </a:cubicBezTo>
                <a:cubicBezTo>
                  <a:pt x="6897875" y="2514144"/>
                  <a:pt x="6959322" y="2521317"/>
                  <a:pt x="7018080" y="2526249"/>
                </a:cubicBezTo>
                <a:cubicBezTo>
                  <a:pt x="7085808" y="2531629"/>
                  <a:pt x="7161607" y="2594845"/>
                  <a:pt x="7143217" y="2627573"/>
                </a:cubicBezTo>
                <a:cubicBezTo>
                  <a:pt x="7111823" y="2683166"/>
                  <a:pt x="7059345" y="2655370"/>
                  <a:pt x="7012697" y="2649094"/>
                </a:cubicBezTo>
                <a:cubicBezTo>
                  <a:pt x="6959771" y="2641473"/>
                  <a:pt x="6861547" y="2625779"/>
                  <a:pt x="6859752" y="2632505"/>
                </a:cubicBezTo>
                <a:cubicBezTo>
                  <a:pt x="6825212" y="2771936"/>
                  <a:pt x="6582114" y="2650439"/>
                  <a:pt x="6529636" y="2637883"/>
                </a:cubicBezTo>
                <a:cubicBezTo>
                  <a:pt x="6464154" y="2622192"/>
                  <a:pt x="6402705" y="2650887"/>
                  <a:pt x="6340360" y="2657610"/>
                </a:cubicBezTo>
                <a:cubicBezTo>
                  <a:pt x="6284743" y="2663887"/>
                  <a:pt x="5970330" y="2683166"/>
                  <a:pt x="5905294" y="2623984"/>
                </a:cubicBezTo>
                <a:cubicBezTo>
                  <a:pt x="5896322" y="2670163"/>
                  <a:pt x="5915159" y="2688993"/>
                  <a:pt x="5930860" y="2710066"/>
                </a:cubicBezTo>
                <a:cubicBezTo>
                  <a:pt x="5952838" y="2740102"/>
                  <a:pt x="5956426" y="2761175"/>
                  <a:pt x="5914710" y="2784935"/>
                </a:cubicBezTo>
                <a:cubicBezTo>
                  <a:pt x="5795853" y="2853086"/>
                  <a:pt x="5797649" y="2855325"/>
                  <a:pt x="5908433" y="2947683"/>
                </a:cubicBezTo>
                <a:cubicBezTo>
                  <a:pt x="5913818" y="2951715"/>
                  <a:pt x="5911572" y="2965167"/>
                  <a:pt x="5912470" y="2974134"/>
                </a:cubicBezTo>
                <a:cubicBezTo>
                  <a:pt x="5883316" y="2988480"/>
                  <a:pt x="5849228" y="2952613"/>
                  <a:pt x="5815141" y="2991171"/>
                </a:cubicBezTo>
                <a:cubicBezTo>
                  <a:pt x="5963601" y="3160638"/>
                  <a:pt x="6190105" y="3202332"/>
                  <a:pt x="6395082" y="3329661"/>
                </a:cubicBezTo>
                <a:cubicBezTo>
                  <a:pt x="6229127" y="3371803"/>
                  <a:pt x="6129555" y="3224751"/>
                  <a:pt x="6007557" y="3243581"/>
                </a:cubicBezTo>
                <a:cubicBezTo>
                  <a:pt x="5946560" y="3289760"/>
                  <a:pt x="6127760" y="3363734"/>
                  <a:pt x="5955079" y="3385704"/>
                </a:cubicBezTo>
                <a:cubicBezTo>
                  <a:pt x="6029985" y="3426052"/>
                  <a:pt x="6085601" y="3465503"/>
                  <a:pt x="6137180" y="3512133"/>
                </a:cubicBezTo>
                <a:cubicBezTo>
                  <a:pt x="6229127" y="3595522"/>
                  <a:pt x="6247069" y="3650219"/>
                  <a:pt x="6204457" y="3762302"/>
                </a:cubicBezTo>
                <a:cubicBezTo>
                  <a:pt x="6176648" y="3835828"/>
                  <a:pt x="6135833" y="3903528"/>
                  <a:pt x="6171716" y="3990952"/>
                </a:cubicBezTo>
                <a:cubicBezTo>
                  <a:pt x="6196832" y="4051028"/>
                  <a:pt x="6186964" y="4090479"/>
                  <a:pt x="6093674" y="4063580"/>
                </a:cubicBezTo>
                <a:cubicBezTo>
                  <a:pt x="5993205" y="4034885"/>
                  <a:pt x="5955530" y="4088685"/>
                  <a:pt x="5980645" y="4194045"/>
                </a:cubicBezTo>
                <a:cubicBezTo>
                  <a:pt x="5996791" y="4261744"/>
                  <a:pt x="5979747" y="4282366"/>
                  <a:pt x="5910676" y="4274743"/>
                </a:cubicBezTo>
                <a:cubicBezTo>
                  <a:pt x="5834426" y="4266226"/>
                  <a:pt x="5761765" y="4221841"/>
                  <a:pt x="5667577" y="4243362"/>
                </a:cubicBezTo>
                <a:cubicBezTo>
                  <a:pt x="5742928" y="4366207"/>
                  <a:pt x="5903948" y="4331236"/>
                  <a:pt x="5991859" y="4448252"/>
                </a:cubicBezTo>
                <a:cubicBezTo>
                  <a:pt x="5886904" y="4448697"/>
                  <a:pt x="5806617" y="4448252"/>
                  <a:pt x="5729024" y="4422695"/>
                </a:cubicBezTo>
                <a:cubicBezTo>
                  <a:pt x="5696728" y="4412381"/>
                  <a:pt x="5661295" y="4401625"/>
                  <a:pt x="5643357" y="4437041"/>
                </a:cubicBezTo>
                <a:cubicBezTo>
                  <a:pt x="5622274" y="4479633"/>
                  <a:pt x="5665781" y="4495772"/>
                  <a:pt x="5692243" y="4503395"/>
                </a:cubicBezTo>
                <a:cubicBezTo>
                  <a:pt x="5766702" y="4524914"/>
                  <a:pt x="5823661" y="4576025"/>
                  <a:pt x="5885111" y="4615926"/>
                </a:cubicBezTo>
                <a:cubicBezTo>
                  <a:pt x="6020115" y="4703353"/>
                  <a:pt x="6168129" y="4776430"/>
                  <a:pt x="6282503" y="4920793"/>
                </a:cubicBezTo>
                <a:cubicBezTo>
                  <a:pt x="6138526" y="4884029"/>
                  <a:pt x="6031329" y="4798399"/>
                  <a:pt x="5897668" y="4780915"/>
                </a:cubicBezTo>
                <a:cubicBezTo>
                  <a:pt x="6013387" y="4912275"/>
                  <a:pt x="6162296" y="4998804"/>
                  <a:pt x="6303132" y="5094297"/>
                </a:cubicBezTo>
                <a:cubicBezTo>
                  <a:pt x="6343501" y="5121199"/>
                  <a:pt x="6384317" y="5139580"/>
                  <a:pt x="6393287" y="5198310"/>
                </a:cubicBezTo>
                <a:cubicBezTo>
                  <a:pt x="6410780" y="5312186"/>
                  <a:pt x="6463257" y="5406336"/>
                  <a:pt x="6575386" y="5456548"/>
                </a:cubicBezTo>
                <a:cubicBezTo>
                  <a:pt x="6576284" y="5457000"/>
                  <a:pt x="6570007" y="5474037"/>
                  <a:pt x="6566415" y="5485690"/>
                </a:cubicBezTo>
                <a:cubicBezTo>
                  <a:pt x="6497793" y="5489279"/>
                  <a:pt x="6443521" y="5422027"/>
                  <a:pt x="6356059" y="5443995"/>
                </a:cubicBezTo>
                <a:cubicBezTo>
                  <a:pt x="6439934" y="5535454"/>
                  <a:pt x="6509903" y="5617502"/>
                  <a:pt x="6628762" y="5660990"/>
                </a:cubicBezTo>
                <a:cubicBezTo>
                  <a:pt x="6723848" y="5695511"/>
                  <a:pt x="6841363" y="5715686"/>
                  <a:pt x="6910436" y="5827767"/>
                </a:cubicBezTo>
                <a:cubicBezTo>
                  <a:pt x="6830149" y="5849739"/>
                  <a:pt x="6770494" y="5821942"/>
                  <a:pt x="6710393" y="5802214"/>
                </a:cubicBezTo>
                <a:cubicBezTo>
                  <a:pt x="6618446" y="5771728"/>
                  <a:pt x="6527397" y="5737208"/>
                  <a:pt x="6435448" y="5706719"/>
                </a:cubicBezTo>
                <a:cubicBezTo>
                  <a:pt x="6400463" y="5695062"/>
                  <a:pt x="6362338" y="5686991"/>
                  <a:pt x="6339913" y="5742586"/>
                </a:cubicBezTo>
                <a:cubicBezTo>
                  <a:pt x="6456978" y="5754244"/>
                  <a:pt x="6526948" y="5829564"/>
                  <a:pt x="6600503" y="5900398"/>
                </a:cubicBezTo>
                <a:cubicBezTo>
                  <a:pt x="6641770" y="5940299"/>
                  <a:pt x="6675410" y="5993652"/>
                  <a:pt x="6749863" y="5973478"/>
                </a:cubicBezTo>
                <a:cubicBezTo>
                  <a:pt x="6788885" y="5962718"/>
                  <a:pt x="6813554" y="5992754"/>
                  <a:pt x="6809515" y="6029519"/>
                </a:cubicBezTo>
                <a:cubicBezTo>
                  <a:pt x="6794715" y="6159089"/>
                  <a:pt x="6885766" y="6204369"/>
                  <a:pt x="6979954" y="6229474"/>
                </a:cubicBezTo>
                <a:cubicBezTo>
                  <a:pt x="7158469" y="6276549"/>
                  <a:pt x="7306929" y="6387287"/>
                  <a:pt x="7480509" y="6447812"/>
                </a:cubicBezTo>
                <a:cubicBezTo>
                  <a:pt x="7649154" y="6506545"/>
                  <a:pt x="7779672" y="6645975"/>
                  <a:pt x="7948764" y="6719056"/>
                </a:cubicBezTo>
                <a:cubicBezTo>
                  <a:pt x="8040603" y="6758733"/>
                  <a:pt x="8129409" y="6806985"/>
                  <a:pt x="8221244" y="6848868"/>
                </a:cubicBezTo>
                <a:lnTo>
                  <a:pt x="8242921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DF22ABC-DCDB-7314-157B-9DA783F6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720524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7F59C8-6ACE-440E-29CC-93A7F501E1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265037"/>
            <a:ext cx="5234271" cy="39119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 noktalar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anomali olarak onaylandığında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veya tüm sistem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 çalıştığında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belirli aralıklarla rapor hazırlanır.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 raporlar: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E-posta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veya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yoluyla görevli kişiye otomatik olarak gönderilir.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Bildirim içeriği: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Anomali türü ve zamanı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 durum raporu (anomalinin bulunmadığı zamanlar)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 sayede sistem tamamen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otonom şekilde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durumu sürekli takip eder ve yetkililere gerçek zamanlı bilgi sağlar.</a:t>
            </a:r>
          </a:p>
        </p:txBody>
      </p:sp>
      <p:pic>
        <p:nvPicPr>
          <p:cNvPr id="6149" name="Picture 5" descr="SMS Message Special Lineal simge | Freepik">
            <a:extLst>
              <a:ext uri="{FF2B5EF4-FFF2-40B4-BE49-F238E27FC236}">
                <a16:creationId xmlns:a16="http://schemas.microsoft.com/office/drawing/2014/main" id="{5DA4804C-2C18-6132-16B6-58EB8B3F6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8129" y="1359673"/>
            <a:ext cx="2194560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What is Gmail (Google Mail)?">
            <a:extLst>
              <a:ext uri="{FF2B5EF4-FFF2-40B4-BE49-F238E27FC236}">
                <a16:creationId xmlns:a16="http://schemas.microsoft.com/office/drawing/2014/main" id="{A847C9F2-9F6B-CB60-70F1-F70807798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3307" y="3967027"/>
            <a:ext cx="2508068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 descr="daire, logo, tasar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96D211E0-A7C7-B8B2-A013-0A5BDD3F4BB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4953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04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09441A3-73E5-EA23-6559-8BCE59FE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i="1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ED3802-F170-6FD5-68D0-3C9636295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1" y="2623381"/>
            <a:ext cx="3888528" cy="3553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LLM, </a:t>
            </a:r>
            <a:r>
              <a:rPr kumimoji="0" lang="en-US" altLang="tr-TR" sz="16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Ollama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veya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açık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kaynak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depolarından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indirilir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verileriyle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fine-tuning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yapılarak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optimize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edilir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Eğitimden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geçmiş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model, </a:t>
            </a:r>
            <a:r>
              <a:rPr kumimoji="0" lang="en-US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 </a:t>
            </a:r>
            <a:r>
              <a:rPr kumimoji="0" lang="en-US" altLang="tr-TR" sz="16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bilgisayarın</a:t>
            </a:r>
            <a:r>
              <a:rPr kumimoji="0" lang="en-US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LLM </a:t>
            </a:r>
            <a:r>
              <a:rPr kumimoji="0" lang="en-US" altLang="tr-TR" sz="16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modülüne</a:t>
            </a:r>
            <a:r>
              <a:rPr kumimoji="0" lang="en-US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entegre</a:t>
            </a:r>
            <a:r>
              <a:rPr kumimoji="0" lang="en-US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edilir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Autoencoder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sadece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noktaları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LLM'e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yönlendirir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böylece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LLM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daha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verimli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çalışır</a:t>
            </a:r>
            <a:r>
              <a:rPr kumimoji="0" lang="en-US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5" name="İçerik Yer Tutucusu 4" descr="metin, diyagram, ekran görüntüsü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854D232A-3D3C-5D02-808A-39A85BB4D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4565" y="1014007"/>
            <a:ext cx="4491887" cy="482998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9" name="Resim 8" descr="daire, logo, tasar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F713FD53-2652-D15A-1EB0-98265D8F54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952" y="4953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7" name="Rectangle 8204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7F73FD3-1360-D176-6A58-90660E792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tr-T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Beklenen Faydalar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44C65E-898C-B21F-6FAF-8D2231D241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333297"/>
            <a:ext cx="3816096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Gerçek zamanlı anomali tespiti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Sensör verilerini anında analiz ederek hızlı müdahale imkanı.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Daha yüksek doğruluk oranı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Autoencoder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LLM entegrasyonu ile daha güvenilir tespitler.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İnsana benzer bağlamsal analiz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Mevsim, saat, koşullar gibi faktörleri dikkate alan derin yorumlama.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Tamamen otonom sistem</a:t>
            </a:r>
            <a:b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tr-TR" altLang="tr-TR" sz="16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Sürekli çalışarak verileri izler, raporlar ve anomali durumlarını otomatik bildirir.</a:t>
            </a:r>
          </a:p>
        </p:txBody>
      </p:sp>
      <p:pic>
        <p:nvPicPr>
          <p:cNvPr id="8195" name="Picture 3" descr="Ultron Gerçek Oluyor: Laboratuvarda Geliştirilen 'Yapay Beyinle' Yapay Zeka  Geliştirilecek">
            <a:extLst>
              <a:ext uri="{FF2B5EF4-FFF2-40B4-BE49-F238E27FC236}">
                <a16:creationId xmlns:a16="http://schemas.microsoft.com/office/drawing/2014/main" id="{F7E7D847-4E95-4884-EF71-0C7DE7E09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5" r="32976"/>
          <a:stretch>
            <a:fillRect/>
          </a:stretch>
        </p:blipFill>
        <p:spPr bwMode="auto"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Resim 5" descr="daire, logo, tasar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F6E5F1B9-C823-0117-40BB-22FFD39F38F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53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667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FCA7460-5EC0-4C80-8D8C-B25970C68CDD}">
  <we:reference id="wa200005566" version="3.0.0.3" store="tr-TR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638</Words>
  <Application>Microsoft Office PowerPoint</Application>
  <PresentationFormat>Geniş ekran</PresentationFormat>
  <Paragraphs>50</Paragraphs>
  <Slides>10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Century Gothic</vt:lpstr>
      <vt:lpstr>BrushVTI</vt:lpstr>
      <vt:lpstr>Yapay Zeka Destekli Otonom Gözetim Sistemi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Beklenen Faydalar</vt:lpstr>
      <vt:lpstr>Gelecek Geliştirmeler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necdet özdemir</dc:creator>
  <cp:lastModifiedBy>necdet özdemir</cp:lastModifiedBy>
  <cp:revision>1</cp:revision>
  <dcterms:created xsi:type="dcterms:W3CDTF">2025-07-24T04:00:13Z</dcterms:created>
  <dcterms:modified xsi:type="dcterms:W3CDTF">2025-07-24T05:38:44Z</dcterms:modified>
</cp:coreProperties>
</file>