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9456" y="116632"/>
            <a:ext cx="7772400" cy="963538"/>
          </a:xfrm>
        </p:spPr>
        <p:txBody>
          <a:bodyPr/>
          <a:lstStyle/>
          <a:p>
            <a:r>
              <a:rPr lang="ru-RU" dirty="0"/>
              <a:t>Морской бой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27" y="1124744"/>
            <a:ext cx="7501855" cy="469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52120" y="6071537"/>
            <a:ext cx="3370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Автор проекта: Нечаев Тимофей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трех классов: </a:t>
            </a:r>
            <a:r>
              <a:rPr lang="en-US" dirty="0"/>
              <a:t>Grid</a:t>
            </a:r>
            <a:r>
              <a:rPr lang="ru-RU" dirty="0"/>
              <a:t>, </a:t>
            </a:r>
            <a:r>
              <a:rPr lang="en-US" dirty="0"/>
              <a:t>Button</a:t>
            </a:r>
            <a:r>
              <a:rPr lang="ru-RU" dirty="0"/>
              <a:t>, </a:t>
            </a:r>
            <a:r>
              <a:rPr lang="ru-RU" dirty="0" err="1"/>
              <a:t>AutoShips</a:t>
            </a:r>
            <a:r>
              <a:rPr lang="ru-RU" dirty="0"/>
              <a:t>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После нажатия кнопки АВТО</a:t>
            </a:r>
            <a:endParaRPr lang="ru-RU" sz="20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6232"/>
            <a:ext cx="4038600" cy="317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2204864"/>
            <a:ext cx="4499991" cy="343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1600112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До </a:t>
            </a:r>
            <a:r>
              <a:rPr lang="ru-RU" sz="2000" dirty="0"/>
              <a:t>нажатия кнопки АВТО</a:t>
            </a:r>
          </a:p>
        </p:txBody>
      </p:sp>
    </p:spTree>
    <p:extLst>
      <p:ext uri="{BB962C8B-B14F-4D97-AF65-F5344CB8AC3E}">
        <p14:creationId xmlns:p14="http://schemas.microsoft.com/office/powerpoint/2010/main" val="12792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стрельбы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Выстрел случайным образом</a:t>
            </a:r>
          </a:p>
          <a:p>
            <a:r>
              <a:rPr lang="ru-RU" sz="2000" dirty="0" smtClean="0"/>
              <a:t>Удаление уничтоженного корабля из списка кораблей</a:t>
            </a:r>
          </a:p>
          <a:p>
            <a:r>
              <a:rPr lang="ru-RU" sz="2000" dirty="0" smtClean="0"/>
              <a:t>Проверка на чистоту выстрела</a:t>
            </a:r>
          </a:p>
          <a:p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3545383" cy="318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7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чертежа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0" y="1600200"/>
            <a:ext cx="787367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0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основном, сам морской бой уже сделан, но есть недостатки, которые решаются со временем. Если смотреть по внешнему виду, то мало анимированных спрайтов.</a:t>
            </a:r>
          </a:p>
          <a:p>
            <a:pPr marL="0" indent="0">
              <a:buNone/>
            </a:pPr>
            <a:r>
              <a:rPr lang="ru-RU" dirty="0" smtClean="0"/>
              <a:t>Для развития игры, нужно доделать предметы, интерфейс, анимацию стрельбы.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328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85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Морской бой</vt:lpstr>
      <vt:lpstr>Реализация трех классов: Grid, Button, AutoShips.</vt:lpstr>
      <vt:lpstr>Раздел стрельбы</vt:lpstr>
      <vt:lpstr>Раздел чертежа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</dc:title>
  <dc:creator>79149</dc:creator>
  <cp:lastModifiedBy>79149415928</cp:lastModifiedBy>
  <cp:revision>7</cp:revision>
  <dcterms:created xsi:type="dcterms:W3CDTF">2022-01-15T09:20:51Z</dcterms:created>
  <dcterms:modified xsi:type="dcterms:W3CDTF">2022-01-22T03:40:04Z</dcterms:modified>
</cp:coreProperties>
</file>