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1680" y="3212976"/>
            <a:ext cx="6048672" cy="1524000"/>
          </a:xfrm>
        </p:spPr>
        <p:txBody>
          <a:bodyPr/>
          <a:lstStyle/>
          <a:p>
            <a:r>
              <a:rPr lang="ru-RU" dirty="0" err="1" smtClean="0"/>
              <a:t>Телеграм</a:t>
            </a:r>
            <a:r>
              <a:rPr lang="ru-RU" dirty="0" smtClean="0"/>
              <a:t> </a:t>
            </a:r>
            <a:r>
              <a:rPr lang="ru-RU" dirty="0" smtClean="0"/>
              <a:t>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7864" y="5445224"/>
            <a:ext cx="5561856" cy="629816"/>
          </a:xfrm>
        </p:spPr>
        <p:txBody>
          <a:bodyPr/>
          <a:lstStyle/>
          <a:p>
            <a:pPr algn="r"/>
            <a:r>
              <a:rPr lang="ru-RU" dirty="0" smtClean="0"/>
              <a:t>Работу выполнил: Нечаев Тимофей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76672"/>
            <a:ext cx="345638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476672"/>
            <a:ext cx="7543800" cy="5616624"/>
          </a:xfrm>
        </p:spPr>
        <p:txBody>
          <a:bodyPr/>
          <a:lstStyle/>
          <a:p>
            <a:pPr marL="320040" lvl="1" indent="0" algn="ctr">
              <a:buNone/>
            </a:pPr>
            <a:r>
              <a:rPr lang="ru-RU" sz="4400" dirty="0" smtClean="0">
                <a:latin typeface="+mj-lt"/>
              </a:rPr>
              <a:t>Содержание</a:t>
            </a:r>
          </a:p>
          <a:p>
            <a:pPr marL="320040" lvl="1" indent="0" algn="ctr">
              <a:buNone/>
            </a:pPr>
            <a:endParaRPr lang="ru-RU" sz="4400" dirty="0" smtClean="0">
              <a:latin typeface="+mj-lt"/>
            </a:endParaRPr>
          </a:p>
          <a:p>
            <a:pPr lvl="1"/>
            <a:r>
              <a:rPr lang="ru-RU" sz="2800" dirty="0" smtClean="0"/>
              <a:t>Суть телеграмм бота</a:t>
            </a:r>
          </a:p>
          <a:p>
            <a:pPr lvl="1"/>
            <a:r>
              <a:rPr lang="ru-RU" sz="2800" dirty="0"/>
              <a:t>З</a:t>
            </a:r>
            <a:r>
              <a:rPr lang="ru-RU" sz="2800" dirty="0" smtClean="0"/>
              <a:t>адачи</a:t>
            </a:r>
          </a:p>
          <a:p>
            <a:pPr lvl="1"/>
            <a:r>
              <a:rPr lang="ru-RU" sz="2800" dirty="0" smtClean="0"/>
              <a:t>Этапы работы</a:t>
            </a:r>
          </a:p>
          <a:p>
            <a:pPr lvl="1"/>
            <a:r>
              <a:rPr lang="ru-RU" sz="2800" dirty="0" smtClean="0"/>
              <a:t>Перспективы проекта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383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404664"/>
            <a:ext cx="7554416" cy="1224136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Основные функции чат-бота</a:t>
            </a:r>
            <a:endParaRPr lang="ru-RU" sz="4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775877"/>
            <a:ext cx="2592288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Чат-бот – это программа-собеседник, имитирующая человеческое общение при помощи текста или голоса. Чат-боты помогают автоматизировать задачи, работая по заданному алгоритму. Они ведут диалог с пользователем, выполняя его просьбы, отвечая на запросы или развлекая своими ответами.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960" y="1916832"/>
            <a:ext cx="5745500" cy="373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80920" cy="880120"/>
          </a:xfrm>
        </p:spPr>
        <p:txBody>
          <a:bodyPr>
            <a:normAutofit/>
          </a:bodyPr>
          <a:lstStyle/>
          <a:p>
            <a:r>
              <a:rPr lang="ru-RU" sz="4350" dirty="0"/>
              <a:t>Задачи чат-бота в моем </a:t>
            </a:r>
            <a:r>
              <a:rPr lang="ru-RU" sz="4350" dirty="0" smtClean="0"/>
              <a:t>проекте</a:t>
            </a:r>
            <a:endParaRPr lang="ru-RU" sz="435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844823"/>
            <a:ext cx="5661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игр на основе вкуса человека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оступ к самым популярным играм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списка избранных игр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84984"/>
            <a:ext cx="6662700" cy="247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6781800" cy="1600200"/>
          </a:xfrm>
        </p:spPr>
        <p:txBody>
          <a:bodyPr/>
          <a:lstStyle/>
          <a:p>
            <a:r>
              <a:rPr lang="ru-RU" dirty="0" smtClean="0"/>
              <a:t>Этапы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0100" y="3068960"/>
            <a:ext cx="7543800" cy="1656184"/>
          </a:xfrm>
        </p:spPr>
        <p:txBody>
          <a:bodyPr>
            <a:normAutofit/>
          </a:bodyPr>
          <a:lstStyle/>
          <a:p>
            <a:r>
              <a:rPr lang="ru-RU" sz="2200" dirty="0" smtClean="0"/>
              <a:t>Создание бота через телеграмм</a:t>
            </a:r>
          </a:p>
          <a:p>
            <a:r>
              <a:rPr lang="ru-RU" sz="2200" dirty="0" smtClean="0"/>
              <a:t>Оформление бота</a:t>
            </a:r>
          </a:p>
          <a:p>
            <a:r>
              <a:rPr lang="ru-RU" sz="2200" dirty="0" smtClean="0"/>
              <a:t>Реализация функционала</a:t>
            </a:r>
          </a:p>
          <a:p>
            <a:r>
              <a:rPr lang="ru-RU" sz="2200" dirty="0" smtClean="0"/>
              <a:t>Исправление ошибок</a:t>
            </a:r>
            <a:endParaRPr lang="ru-RU" sz="2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80728"/>
            <a:ext cx="4818870" cy="516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9612" y="692696"/>
            <a:ext cx="6984776" cy="938274"/>
          </a:xfrm>
        </p:spPr>
        <p:txBody>
          <a:bodyPr>
            <a:normAutofit/>
          </a:bodyPr>
          <a:lstStyle/>
          <a:p>
            <a:r>
              <a:rPr lang="ru-RU" dirty="0" smtClean="0"/>
              <a:t>Перспективы проекта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16512" y="1916832"/>
            <a:ext cx="7543800" cy="208823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Подключение хостинга</a:t>
            </a:r>
          </a:p>
          <a:p>
            <a:r>
              <a:rPr lang="ru-RU" sz="2800" dirty="0" smtClean="0"/>
              <a:t>Оптимизация бота</a:t>
            </a:r>
          </a:p>
          <a:p>
            <a:r>
              <a:rPr lang="ru-RU" sz="2800" dirty="0" smtClean="0"/>
              <a:t>Подключение </a:t>
            </a:r>
            <a:r>
              <a:rPr lang="en-US" sz="2800" dirty="0" smtClean="0"/>
              <a:t>API</a:t>
            </a:r>
            <a:endParaRPr lang="ru-RU" sz="2800" dirty="0" smtClean="0"/>
          </a:p>
          <a:p>
            <a:r>
              <a:rPr lang="ru-RU" sz="2800" dirty="0" smtClean="0"/>
              <a:t>Продвижение бота в </a:t>
            </a:r>
            <a:r>
              <a:rPr lang="ru-RU" sz="2800" dirty="0" err="1" smtClean="0"/>
              <a:t>соц</a:t>
            </a:r>
            <a:r>
              <a:rPr lang="ru-RU" sz="2800" dirty="0" smtClean="0"/>
              <a:t>-сетях</a:t>
            </a:r>
          </a:p>
          <a:p>
            <a:endParaRPr lang="ru-RU" sz="36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789040"/>
            <a:ext cx="2625651" cy="25301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53" y="4167718"/>
            <a:ext cx="1772816" cy="17728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328" y="4133253"/>
            <a:ext cx="1947057" cy="184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112</TotalTime>
  <Words>105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NewsPrint</vt:lpstr>
      <vt:lpstr>Телеграм бот</vt:lpstr>
      <vt:lpstr>Презентация PowerPoint</vt:lpstr>
      <vt:lpstr>Основные функции чат-бота</vt:lpstr>
      <vt:lpstr>Задачи чат-бота в моем проекте</vt:lpstr>
      <vt:lpstr>Этапы работы</vt:lpstr>
      <vt:lpstr>Перспективы проекта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Телеграмм бот</dc:title>
  <dc:creator>79149</dc:creator>
  <cp:lastModifiedBy>79149415928</cp:lastModifiedBy>
  <cp:revision>13</cp:revision>
  <dcterms:created xsi:type="dcterms:W3CDTF">2022-04-21T14:57:09Z</dcterms:created>
  <dcterms:modified xsi:type="dcterms:W3CDTF">2022-04-21T17:25:02Z</dcterms:modified>
</cp:coreProperties>
</file>