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0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6" r:id="rId10"/>
    <p:sldId id="267" r:id="rId11"/>
    <p:sldId id="285" r:id="rId12"/>
    <p:sldId id="282" r:id="rId13"/>
    <p:sldId id="284" r:id="rId14"/>
    <p:sldId id="283" r:id="rId15"/>
    <p:sldId id="286" r:id="rId16"/>
    <p:sldId id="289" r:id="rId17"/>
    <p:sldId id="279" r:id="rId18"/>
  </p:sldIdLst>
  <p:sldSz cx="9144000" cy="5143500" type="screen16x9"/>
  <p:notesSz cx="6858000" cy="9144000"/>
  <p:embeddedFontLst>
    <p:embeddedFont>
      <p:font typeface="Gill Sans MT" panose="020B0502020104020203" pitchFamily="34" charset="0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DF588F-CB2F-4766-9D2E-9685F0AB1BB5}">
          <p14:sldIdLst>
            <p14:sldId id="256"/>
            <p14:sldId id="257"/>
            <p14:sldId id="258"/>
            <p14:sldId id="259"/>
            <p14:sldId id="281"/>
            <p14:sldId id="260"/>
            <p14:sldId id="261"/>
            <p14:sldId id="262"/>
            <p14:sldId id="266"/>
            <p14:sldId id="267"/>
            <p14:sldId id="285"/>
            <p14:sldId id="282"/>
            <p14:sldId id="284"/>
            <p14:sldId id="283"/>
            <p14:sldId id="286"/>
            <p14:sldId id="289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14086-E4AD-4E75-8C9F-3BBD08052D3B}" v="282" dt="2024-07-22T22:40:21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3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chama Wilhelm" userId="a1a9883f18e86aa3" providerId="LiveId" clId="{E1214086-E4AD-4E75-8C9F-3BBD08052D3B}"/>
    <pc:docChg chg="undo redo custSel addSld delSld modSld sldOrd addSection delSection modSection">
      <pc:chgData name="Nechama Wilhelm" userId="a1a9883f18e86aa3" providerId="LiveId" clId="{E1214086-E4AD-4E75-8C9F-3BBD08052D3B}" dt="2024-07-22T22:40:47.028" v="4056" actId="20577"/>
      <pc:docMkLst>
        <pc:docMk/>
      </pc:docMkLst>
      <pc:sldChg chg="addSp delSp modSp mod">
        <pc:chgData name="Nechama Wilhelm" userId="a1a9883f18e86aa3" providerId="LiveId" clId="{E1214086-E4AD-4E75-8C9F-3BBD08052D3B}" dt="2024-07-22T22:38:07.231" v="4032" actId="207"/>
        <pc:sldMkLst>
          <pc:docMk/>
          <pc:sldMk cId="0" sldId="257"/>
        </pc:sldMkLst>
        <pc:spChg chg="del mod">
          <ac:chgData name="Nechama Wilhelm" userId="a1a9883f18e86aa3" providerId="LiveId" clId="{E1214086-E4AD-4E75-8C9F-3BBD08052D3B}" dt="2024-07-18T20:50:25.716" v="3980" actId="26606"/>
          <ac:spMkLst>
            <pc:docMk/>
            <pc:sldMk cId="0" sldId="257"/>
            <ac:spMk id="146" creationId="{00000000-0000-0000-0000-000000000000}"/>
          </ac:spMkLst>
        </pc:spChg>
        <pc:graphicFrameChg chg="add mod modGraphic">
          <ac:chgData name="Nechama Wilhelm" userId="a1a9883f18e86aa3" providerId="LiveId" clId="{E1214086-E4AD-4E75-8C9F-3BBD08052D3B}" dt="2024-07-22T22:38:07.231" v="4032" actId="207"/>
          <ac:graphicFrameMkLst>
            <pc:docMk/>
            <pc:sldMk cId="0" sldId="257"/>
            <ac:graphicFrameMk id="148" creationId="{C6DA5352-4207-8C25-42C2-91DF55169E60}"/>
          </ac:graphicFrameMkLst>
        </pc:graphicFrameChg>
      </pc:sldChg>
      <pc:sldChg chg="addSp delSp modSp mod">
        <pc:chgData name="Nechama Wilhelm" userId="a1a9883f18e86aa3" providerId="LiveId" clId="{E1214086-E4AD-4E75-8C9F-3BBD08052D3B}" dt="2024-07-22T20:53:56.440" v="4027"/>
        <pc:sldMkLst>
          <pc:docMk/>
          <pc:sldMk cId="0" sldId="258"/>
        </pc:sldMkLst>
        <pc:spChg chg="add mod">
          <ac:chgData name="Nechama Wilhelm" userId="a1a9883f18e86aa3" providerId="LiveId" clId="{E1214086-E4AD-4E75-8C9F-3BBD08052D3B}" dt="2024-07-22T20:53:56.440" v="4027"/>
          <ac:spMkLst>
            <pc:docMk/>
            <pc:sldMk cId="0" sldId="258"/>
            <ac:spMk id="2" creationId="{E43ECC3B-003B-D7FA-9445-839452BBDD94}"/>
          </ac:spMkLst>
        </pc:spChg>
        <pc:spChg chg="add mod">
          <ac:chgData name="Nechama Wilhelm" userId="a1a9883f18e86aa3" providerId="LiveId" clId="{E1214086-E4AD-4E75-8C9F-3BBD08052D3B}" dt="2024-07-04T23:58:53.791" v="1371" actId="255"/>
          <ac:spMkLst>
            <pc:docMk/>
            <pc:sldMk cId="0" sldId="258"/>
            <ac:spMk id="6" creationId="{CCD01067-4D07-6AB0-F3DE-1C7532A3BF38}"/>
          </ac:spMkLst>
        </pc:spChg>
        <pc:spChg chg="add del mod">
          <ac:chgData name="Nechama Wilhelm" userId="a1a9883f18e86aa3" providerId="LiveId" clId="{E1214086-E4AD-4E75-8C9F-3BBD08052D3B}" dt="2024-07-04T23:58:16.956" v="1362" actId="478"/>
          <ac:spMkLst>
            <pc:docMk/>
            <pc:sldMk cId="0" sldId="258"/>
            <ac:spMk id="7" creationId="{552880E2-34F5-DF1E-4D31-083B36B347BC}"/>
          </ac:spMkLst>
        </pc:spChg>
        <pc:spChg chg="add del mod">
          <ac:chgData name="Nechama Wilhelm" userId="a1a9883f18e86aa3" providerId="LiveId" clId="{E1214086-E4AD-4E75-8C9F-3BBD08052D3B}" dt="2024-07-04T23:59:13.341" v="1379" actId="478"/>
          <ac:spMkLst>
            <pc:docMk/>
            <pc:sldMk cId="0" sldId="258"/>
            <ac:spMk id="8" creationId="{4B31E936-0C36-AEB2-61EB-3E737D51FA58}"/>
          </ac:spMkLst>
        </pc:spChg>
        <pc:spChg chg="add del mod">
          <ac:chgData name="Nechama Wilhelm" userId="a1a9883f18e86aa3" providerId="LiveId" clId="{E1214086-E4AD-4E75-8C9F-3BBD08052D3B}" dt="2024-07-04T23:59:30.528" v="1382" actId="478"/>
          <ac:spMkLst>
            <pc:docMk/>
            <pc:sldMk cId="0" sldId="258"/>
            <ac:spMk id="9" creationId="{7D6B5167-5ABF-CC96-F938-A2DC83E7F254}"/>
          </ac:spMkLst>
        </pc:spChg>
        <pc:spChg chg="del mod">
          <ac:chgData name="Nechama Wilhelm" userId="a1a9883f18e86aa3" providerId="LiveId" clId="{E1214086-E4AD-4E75-8C9F-3BBD08052D3B}" dt="2024-07-04T23:58:14.449" v="1361" actId="478"/>
          <ac:spMkLst>
            <pc:docMk/>
            <pc:sldMk cId="0" sldId="258"/>
            <ac:spMk id="151" creationId="{00000000-0000-0000-0000-000000000000}"/>
          </ac:spMkLst>
        </pc:spChg>
      </pc:sldChg>
      <pc:sldChg chg="modSp mod">
        <pc:chgData name="Nechama Wilhelm" userId="a1a9883f18e86aa3" providerId="LiveId" clId="{E1214086-E4AD-4E75-8C9F-3BBD08052D3B}" dt="2024-07-22T22:40:47.028" v="4056" actId="20577"/>
        <pc:sldMkLst>
          <pc:docMk/>
          <pc:sldMk cId="0" sldId="259"/>
        </pc:sldMkLst>
        <pc:spChg chg="mod">
          <ac:chgData name="Nechama Wilhelm" userId="a1a9883f18e86aa3" providerId="LiveId" clId="{E1214086-E4AD-4E75-8C9F-3BBD08052D3B}" dt="2024-07-22T22:40:47.028" v="4056" actId="20577"/>
          <ac:spMkLst>
            <pc:docMk/>
            <pc:sldMk cId="0" sldId="259"/>
            <ac:spMk id="12" creationId="{98C2FABD-8B91-2134-58A7-BEAADD035F71}"/>
          </ac:spMkLst>
        </pc:spChg>
        <pc:spChg chg="mod">
          <ac:chgData name="Nechama Wilhelm" userId="a1a9883f18e86aa3" providerId="LiveId" clId="{E1214086-E4AD-4E75-8C9F-3BBD08052D3B}" dt="2024-07-04T23:57:58.948" v="1359" actId="20577"/>
          <ac:spMkLst>
            <pc:docMk/>
            <pc:sldMk cId="0" sldId="259"/>
            <ac:spMk id="156" creationId="{00000000-0000-0000-0000-000000000000}"/>
          </ac:spMkLst>
        </pc:spChg>
        <pc:graphicFrameChg chg="mod">
          <ac:chgData name="Nechama Wilhelm" userId="a1a9883f18e86aa3" providerId="LiveId" clId="{E1214086-E4AD-4E75-8C9F-3BBD08052D3B}" dt="2024-07-22T22:40:21.567" v="4053" actId="20577"/>
          <ac:graphicFrameMkLst>
            <pc:docMk/>
            <pc:sldMk cId="0" sldId="259"/>
            <ac:graphicFrameMk id="160" creationId="{BBBC0B44-29CD-B5D6-C11B-B5C1024139C7}"/>
          </ac:graphicFrameMkLst>
        </pc:graphicFrameChg>
      </pc:sldChg>
      <pc:sldChg chg="addSp delSp modSp mod setBg">
        <pc:chgData name="Nechama Wilhelm" userId="a1a9883f18e86aa3" providerId="LiveId" clId="{E1214086-E4AD-4E75-8C9F-3BBD08052D3B}" dt="2024-07-15T03:27:09.584" v="3407" actId="26606"/>
        <pc:sldMkLst>
          <pc:docMk/>
          <pc:sldMk cId="0" sldId="260"/>
        </pc:sldMkLst>
        <pc:spChg chg="add del mod">
          <ac:chgData name="Nechama Wilhelm" userId="a1a9883f18e86aa3" providerId="LiveId" clId="{E1214086-E4AD-4E75-8C9F-3BBD08052D3B}" dt="2024-07-04T23:16:38.073" v="3"/>
          <ac:spMkLst>
            <pc:docMk/>
            <pc:sldMk cId="0" sldId="260"/>
            <ac:spMk id="4" creationId="{52325D10-3B89-9A09-1CD9-87AD269034E6}"/>
          </ac:spMkLst>
        </pc:spChg>
        <pc:spChg chg="add del mod">
          <ac:chgData name="Nechama Wilhelm" userId="a1a9883f18e86aa3" providerId="LiveId" clId="{E1214086-E4AD-4E75-8C9F-3BBD08052D3B}" dt="2024-07-15T03:27:09.584" v="3407" actId="26606"/>
          <ac:spMkLst>
            <pc:docMk/>
            <pc:sldMk cId="0" sldId="260"/>
            <ac:spMk id="7" creationId="{3E17C0EB-753B-8B63-787E-DAFC972F85C6}"/>
          </ac:spMkLst>
        </pc:spChg>
        <pc:spChg chg="add del mod">
          <ac:chgData name="Nechama Wilhelm" userId="a1a9883f18e86aa3" providerId="LiveId" clId="{E1214086-E4AD-4E75-8C9F-3BBD08052D3B}" dt="2024-07-04T23:19:55.588" v="220" actId="478"/>
          <ac:spMkLst>
            <pc:docMk/>
            <pc:sldMk cId="0" sldId="260"/>
            <ac:spMk id="8" creationId="{E1925AD0-C7D1-4952-B55A-169479CE82DA}"/>
          </ac:spMkLst>
        </pc:spChg>
        <pc:spChg chg="add del mod">
          <ac:chgData name="Nechama Wilhelm" userId="a1a9883f18e86aa3" providerId="LiveId" clId="{E1214086-E4AD-4E75-8C9F-3BBD08052D3B}" dt="2024-07-04T23:19:52.409" v="218" actId="478"/>
          <ac:spMkLst>
            <pc:docMk/>
            <pc:sldMk cId="0" sldId="260"/>
            <ac:spMk id="9" creationId="{9E124BDF-A87A-7D9F-C556-FF5B9AB3816A}"/>
          </ac:spMkLst>
        </pc:spChg>
        <pc:spChg chg="add del mod">
          <ac:chgData name="Nechama Wilhelm" userId="a1a9883f18e86aa3" providerId="LiveId" clId="{E1214086-E4AD-4E75-8C9F-3BBD08052D3B}" dt="2024-07-04T23:19:59.485" v="222" actId="478"/>
          <ac:spMkLst>
            <pc:docMk/>
            <pc:sldMk cId="0" sldId="260"/>
            <ac:spMk id="10" creationId="{B30F9F57-923F-6035-CDBE-C6B4FC5CF676}"/>
          </ac:spMkLst>
        </pc:spChg>
        <pc:spChg chg="mod">
          <ac:chgData name="Nechama Wilhelm" userId="a1a9883f18e86aa3" providerId="LiveId" clId="{E1214086-E4AD-4E75-8C9F-3BBD08052D3B}" dt="2024-07-15T03:27:09.584" v="3407" actId="26606"/>
          <ac:spMkLst>
            <pc:docMk/>
            <pc:sldMk cId="0" sldId="260"/>
            <ac:spMk id="162" creationId="{00000000-0000-0000-0000-000000000000}"/>
          </ac:spMkLst>
        </pc:spChg>
        <pc:spChg chg="add del">
          <ac:chgData name="Nechama Wilhelm" userId="a1a9883f18e86aa3" providerId="LiveId" clId="{E1214086-E4AD-4E75-8C9F-3BBD08052D3B}" dt="2024-07-15T03:27:09.584" v="3407" actId="26606"/>
          <ac:spMkLst>
            <pc:docMk/>
            <pc:sldMk cId="0" sldId="260"/>
            <ac:spMk id="164" creationId="{7F82A098-DE27-4C67-AF9C-F2049D5FAD9D}"/>
          </ac:spMkLst>
        </pc:spChg>
        <pc:spChg chg="add del">
          <ac:chgData name="Nechama Wilhelm" userId="a1a9883f18e86aa3" providerId="LiveId" clId="{E1214086-E4AD-4E75-8C9F-3BBD08052D3B}" dt="2024-07-15T03:27:09.584" v="3407" actId="26606"/>
          <ac:spMkLst>
            <pc:docMk/>
            <pc:sldMk cId="0" sldId="260"/>
            <ac:spMk id="165" creationId="{06BEEBC1-97E4-4F1D-8D15-81CB8B70666A}"/>
          </ac:spMkLst>
        </pc:spChg>
        <pc:spChg chg="add del">
          <ac:chgData name="Nechama Wilhelm" userId="a1a9883f18e86aa3" providerId="LiveId" clId="{E1214086-E4AD-4E75-8C9F-3BBD08052D3B}" dt="2024-07-15T03:27:09.584" v="3407" actId="26606"/>
          <ac:spMkLst>
            <pc:docMk/>
            <pc:sldMk cId="0" sldId="260"/>
            <ac:spMk id="166" creationId="{D99DFF4F-D6B3-43FE-8A8F-C2D0F9144490}"/>
          </ac:spMkLst>
        </pc:spChg>
        <pc:spChg chg="add del">
          <ac:chgData name="Nechama Wilhelm" userId="a1a9883f18e86aa3" providerId="LiveId" clId="{E1214086-E4AD-4E75-8C9F-3BBD08052D3B}" dt="2024-07-15T03:26:46.616" v="3405" actId="26606"/>
          <ac:spMkLst>
            <pc:docMk/>
            <pc:sldMk cId="0" sldId="260"/>
            <ac:spMk id="167" creationId="{72521ED3-792F-4EB1-998B-4DEC5850E753}"/>
          </ac:spMkLst>
        </pc:spChg>
        <pc:spChg chg="add del">
          <ac:chgData name="Nechama Wilhelm" userId="a1a9883f18e86aa3" providerId="LiveId" clId="{E1214086-E4AD-4E75-8C9F-3BBD08052D3B}" dt="2024-07-15T03:26:46.616" v="3405" actId="26606"/>
          <ac:spMkLst>
            <pc:docMk/>
            <pc:sldMk cId="0" sldId="260"/>
            <ac:spMk id="169" creationId="{47D640CF-23C0-42C0-8FAD-62095C6E29C0}"/>
          </ac:spMkLst>
        </pc:spChg>
        <pc:spChg chg="add del">
          <ac:chgData name="Nechama Wilhelm" userId="a1a9883f18e86aa3" providerId="LiveId" clId="{E1214086-E4AD-4E75-8C9F-3BBD08052D3B}" dt="2024-07-15T03:26:46.616" v="3405" actId="26606"/>
          <ac:spMkLst>
            <pc:docMk/>
            <pc:sldMk cId="0" sldId="260"/>
            <ac:spMk id="171" creationId="{09BF3860-6007-4275-946E-81F1F2B195B2}"/>
          </ac:spMkLst>
        </pc:spChg>
        <pc:spChg chg="add del">
          <ac:chgData name="Nechama Wilhelm" userId="a1a9883f18e86aa3" providerId="LiveId" clId="{E1214086-E4AD-4E75-8C9F-3BBD08052D3B}" dt="2024-07-15T03:27:09.584" v="3407" actId="26606"/>
          <ac:spMkLst>
            <pc:docMk/>
            <pc:sldMk cId="0" sldId="260"/>
            <ac:spMk id="173" creationId="{D12E2B7A-E84E-4B0E-B4F2-693C7BB7016A}"/>
          </ac:spMkLst>
        </pc:spChg>
        <pc:spChg chg="add del">
          <ac:chgData name="Nechama Wilhelm" userId="a1a9883f18e86aa3" providerId="LiveId" clId="{E1214086-E4AD-4E75-8C9F-3BBD08052D3B}" dt="2024-07-15T03:27:09.584" v="3407" actId="26606"/>
          <ac:spMkLst>
            <pc:docMk/>
            <pc:sldMk cId="0" sldId="260"/>
            <ac:spMk id="175" creationId="{6073F42A-C770-4EE2-9956-E29A58FCC7DD}"/>
          </ac:spMkLst>
        </pc:spChg>
        <pc:spChg chg="add del">
          <ac:chgData name="Nechama Wilhelm" userId="a1a9883f18e86aa3" providerId="LiveId" clId="{E1214086-E4AD-4E75-8C9F-3BBD08052D3B}" dt="2024-07-15T03:27:09.584" v="3407" actId="26606"/>
          <ac:spMkLst>
            <pc:docMk/>
            <pc:sldMk cId="0" sldId="260"/>
            <ac:spMk id="177" creationId="{C0DED063-5460-4B05-8104-0143DD571A86}"/>
          </ac:spMkLst>
        </pc:spChg>
        <pc:spChg chg="add del">
          <ac:chgData name="Nechama Wilhelm" userId="a1a9883f18e86aa3" providerId="LiveId" clId="{E1214086-E4AD-4E75-8C9F-3BBD08052D3B}" dt="2024-07-15T03:27:09.584" v="3407" actId="26606"/>
          <ac:spMkLst>
            <pc:docMk/>
            <pc:sldMk cId="0" sldId="260"/>
            <ac:spMk id="179" creationId="{6B143C07-7955-44DC-BD5B-614EBC6331EB}"/>
          </ac:spMkLst>
        </pc:spChg>
        <pc:picChg chg="add mod ord">
          <ac:chgData name="Nechama Wilhelm" userId="a1a9883f18e86aa3" providerId="LiveId" clId="{E1214086-E4AD-4E75-8C9F-3BBD08052D3B}" dt="2024-07-15T03:27:09.584" v="3407" actId="26606"/>
          <ac:picMkLst>
            <pc:docMk/>
            <pc:sldMk cId="0" sldId="260"/>
            <ac:picMk id="6" creationId="{EAA80D51-6220-B14E-94CC-D6AEA90E613D}"/>
          </ac:picMkLst>
        </pc:picChg>
        <pc:picChg chg="add mod ord">
          <ac:chgData name="Nechama Wilhelm" userId="a1a9883f18e86aa3" providerId="LiveId" clId="{E1214086-E4AD-4E75-8C9F-3BBD08052D3B}" dt="2024-07-15T03:27:09.584" v="3407" actId="26606"/>
          <ac:picMkLst>
            <pc:docMk/>
            <pc:sldMk cId="0" sldId="260"/>
            <ac:picMk id="12" creationId="{25CB347B-5873-BD6D-1FC1-C7317C79F39A}"/>
          </ac:picMkLst>
        </pc:picChg>
        <pc:picChg chg="add mod ord">
          <ac:chgData name="Nechama Wilhelm" userId="a1a9883f18e86aa3" providerId="LiveId" clId="{E1214086-E4AD-4E75-8C9F-3BBD08052D3B}" dt="2024-07-15T03:27:09.584" v="3407" actId="26606"/>
          <ac:picMkLst>
            <pc:docMk/>
            <pc:sldMk cId="0" sldId="260"/>
            <ac:picMk id="14" creationId="{82D08896-E417-CAF0-4E7B-590D32677F5B}"/>
          </ac:picMkLst>
        </pc:picChg>
        <pc:picChg chg="add mod">
          <ac:chgData name="Nechama Wilhelm" userId="a1a9883f18e86aa3" providerId="LiveId" clId="{E1214086-E4AD-4E75-8C9F-3BBD08052D3B}" dt="2024-07-15T03:27:09.584" v="3407" actId="26606"/>
          <ac:picMkLst>
            <pc:docMk/>
            <pc:sldMk cId="0" sldId="260"/>
            <ac:picMk id="16" creationId="{99915304-9433-73B6-F727-6C6B4597C6EF}"/>
          </ac:picMkLst>
        </pc:picChg>
      </pc:sldChg>
      <pc:sldChg chg="addSp delSp modSp mod setBg modClrScheme chgLayout">
        <pc:chgData name="Nechama Wilhelm" userId="a1a9883f18e86aa3" providerId="LiveId" clId="{E1214086-E4AD-4E75-8C9F-3BBD08052D3B}" dt="2024-07-15T03:28:24.436" v="3422" actId="20577"/>
        <pc:sldMkLst>
          <pc:docMk/>
          <pc:sldMk cId="0" sldId="261"/>
        </pc:sldMkLst>
        <pc:spChg chg="del mod ord">
          <ac:chgData name="Nechama Wilhelm" userId="a1a9883f18e86aa3" providerId="LiveId" clId="{E1214086-E4AD-4E75-8C9F-3BBD08052D3B}" dt="2024-07-04T23:25:06.562" v="240" actId="700"/>
          <ac:spMkLst>
            <pc:docMk/>
            <pc:sldMk cId="0" sldId="261"/>
            <ac:spMk id="3" creationId="{D5EFABF2-2A12-1785-CCE1-CBC8FB0DC62F}"/>
          </ac:spMkLst>
        </pc:spChg>
        <pc:spChg chg="del">
          <ac:chgData name="Nechama Wilhelm" userId="a1a9883f18e86aa3" providerId="LiveId" clId="{E1214086-E4AD-4E75-8C9F-3BBD08052D3B}" dt="2024-07-04T23:25:06.562" v="240" actId="700"/>
          <ac:spMkLst>
            <pc:docMk/>
            <pc:sldMk cId="0" sldId="261"/>
            <ac:spMk id="5" creationId="{893FE48B-D0FA-32CF-332F-2CE48B697399}"/>
          </ac:spMkLst>
        </pc:spChg>
        <pc:spChg chg="add del mod ord">
          <ac:chgData name="Nechama Wilhelm" userId="a1a9883f18e86aa3" providerId="LiveId" clId="{E1214086-E4AD-4E75-8C9F-3BBD08052D3B}" dt="2024-07-04T23:25:18.381" v="243"/>
          <ac:spMkLst>
            <pc:docMk/>
            <pc:sldMk cId="0" sldId="261"/>
            <ac:spMk id="6" creationId="{D214D200-5EEF-2B42-8015-E6C81F398F10}"/>
          </ac:spMkLst>
        </pc:spChg>
        <pc:spChg chg="add mod ord">
          <ac:chgData name="Nechama Wilhelm" userId="a1a9883f18e86aa3" providerId="LiveId" clId="{E1214086-E4AD-4E75-8C9F-3BBD08052D3B}" dt="2024-07-15T03:28:00.967" v="3413" actId="26606"/>
          <ac:spMkLst>
            <pc:docMk/>
            <pc:sldMk cId="0" sldId="261"/>
            <ac:spMk id="7" creationId="{97742223-42A3-C188-5250-0439A2035A55}"/>
          </ac:spMkLst>
        </pc:spChg>
        <pc:spChg chg="add del mod">
          <ac:chgData name="Nechama Wilhelm" userId="a1a9883f18e86aa3" providerId="LiveId" clId="{E1214086-E4AD-4E75-8C9F-3BBD08052D3B}" dt="2024-07-04T23:46:10.848" v="880" actId="478"/>
          <ac:spMkLst>
            <pc:docMk/>
            <pc:sldMk cId="0" sldId="261"/>
            <ac:spMk id="8" creationId="{EF8F0F9B-D0EE-3246-B1B0-36EC93A9BE79}"/>
          </ac:spMkLst>
        </pc:spChg>
        <pc:spChg chg="add mod ord">
          <ac:chgData name="Nechama Wilhelm" userId="a1a9883f18e86aa3" providerId="LiveId" clId="{E1214086-E4AD-4E75-8C9F-3BBD08052D3B}" dt="2024-07-15T03:28:24.436" v="3422" actId="20577"/>
          <ac:spMkLst>
            <pc:docMk/>
            <pc:sldMk cId="0" sldId="261"/>
            <ac:spMk id="17" creationId="{65DE6008-A43A-8E13-8E2C-FEAF7285F500}"/>
          </ac:spMkLst>
        </pc:spChg>
        <pc:spChg chg="add del">
          <ac:chgData name="Nechama Wilhelm" userId="a1a9883f18e86aa3" providerId="LiveId" clId="{E1214086-E4AD-4E75-8C9F-3BBD08052D3B}" dt="2024-07-15T03:25:50.047" v="3397" actId="26606"/>
          <ac:spMkLst>
            <pc:docMk/>
            <pc:sldMk cId="0" sldId="261"/>
            <ac:spMk id="19" creationId="{346E34E1-B02F-482E-89F3-EBE25579B7C9}"/>
          </ac:spMkLst>
        </pc:spChg>
        <pc:spChg chg="add del">
          <ac:chgData name="Nechama Wilhelm" userId="a1a9883f18e86aa3" providerId="LiveId" clId="{E1214086-E4AD-4E75-8C9F-3BBD08052D3B}" dt="2024-07-15T03:25:50.047" v="3397" actId="26606"/>
          <ac:spMkLst>
            <pc:docMk/>
            <pc:sldMk cId="0" sldId="261"/>
            <ac:spMk id="20" creationId="{F18CB569-04D1-48E8-B481-E5ED9323227B}"/>
          </ac:spMkLst>
        </pc:spChg>
        <pc:spChg chg="add del">
          <ac:chgData name="Nechama Wilhelm" userId="a1a9883f18e86aa3" providerId="LiveId" clId="{E1214086-E4AD-4E75-8C9F-3BBD08052D3B}" dt="2024-07-15T03:25:50.047" v="3397" actId="26606"/>
          <ac:spMkLst>
            <pc:docMk/>
            <pc:sldMk cId="0" sldId="261"/>
            <ac:spMk id="21" creationId="{E4903E36-6DF4-4139-9B9A-3E7B71025B01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22" creationId="{0EAA425D-6501-4EB3-8D63-CF89C9412509}"/>
          </ac:spMkLst>
        </pc:spChg>
        <pc:spChg chg="add del">
          <ac:chgData name="Nechama Wilhelm" userId="a1a9883f18e86aa3" providerId="LiveId" clId="{E1214086-E4AD-4E75-8C9F-3BBD08052D3B}" dt="2024-07-15T03:25:50.047" v="3397" actId="26606"/>
          <ac:spMkLst>
            <pc:docMk/>
            <pc:sldMk cId="0" sldId="261"/>
            <ac:spMk id="23" creationId="{83FE8131-281B-4537-9D2F-A6FA6F1F4AC9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24" creationId="{96D69A94-D183-49E0-B81C-09B31CEBCE6D}"/>
          </ac:spMkLst>
        </pc:spChg>
        <pc:spChg chg="add del">
          <ac:chgData name="Nechama Wilhelm" userId="a1a9883f18e86aa3" providerId="LiveId" clId="{E1214086-E4AD-4E75-8C9F-3BBD08052D3B}" dt="2024-07-15T03:26:05.375" v="3399" actId="26606"/>
          <ac:spMkLst>
            <pc:docMk/>
            <pc:sldMk cId="0" sldId="261"/>
            <ac:spMk id="25" creationId="{90D8D371-08D7-4872-B601-46D3D0C76C7C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26" creationId="{1C2A700A-2259-465D-AAD8-28740D011735}"/>
          </ac:spMkLst>
        </pc:spChg>
        <pc:spChg chg="add del">
          <ac:chgData name="Nechama Wilhelm" userId="a1a9883f18e86aa3" providerId="LiveId" clId="{E1214086-E4AD-4E75-8C9F-3BBD08052D3B}" dt="2024-07-15T03:26:05.375" v="3399" actId="26606"/>
          <ac:spMkLst>
            <pc:docMk/>
            <pc:sldMk cId="0" sldId="261"/>
            <ac:spMk id="27" creationId="{0B6172F1-16E5-41C0-A1C5-E27BA6D199F2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28" creationId="{1AC4C8A6-6415-4026-A624-AC68830E4DD6}"/>
          </ac:spMkLst>
        </pc:spChg>
        <pc:spChg chg="add del">
          <ac:chgData name="Nechama Wilhelm" userId="a1a9883f18e86aa3" providerId="LiveId" clId="{E1214086-E4AD-4E75-8C9F-3BBD08052D3B}" dt="2024-07-15T03:26:05.375" v="3399" actId="26606"/>
          <ac:spMkLst>
            <pc:docMk/>
            <pc:sldMk cId="0" sldId="261"/>
            <ac:spMk id="29" creationId="{2E77FE2D-6DE2-45E3-B032-A13CCCEDD4B1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30" creationId="{FA6DC36B-C6B8-4BEF-9DC2-4422B8046217}"/>
          </ac:spMkLst>
        </pc:spChg>
        <pc:spChg chg="add del">
          <ac:chgData name="Nechama Wilhelm" userId="a1a9883f18e86aa3" providerId="LiveId" clId="{E1214086-E4AD-4E75-8C9F-3BBD08052D3B}" dt="2024-07-15T03:26:05.375" v="3399" actId="26606"/>
          <ac:spMkLst>
            <pc:docMk/>
            <pc:sldMk cId="0" sldId="261"/>
            <ac:spMk id="31" creationId="{9EA4DCBB-F4B2-42E2-8D01-359CB3BF4F8E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32" creationId="{FB8A7E64-F0D7-4EB6-B702-AD35857A68B4}"/>
          </ac:spMkLst>
        </pc:spChg>
        <pc:spChg chg="add del">
          <ac:chgData name="Nechama Wilhelm" userId="a1a9883f18e86aa3" providerId="LiveId" clId="{E1214086-E4AD-4E75-8C9F-3BBD08052D3B}" dt="2024-07-15T03:26:05.375" v="3399" actId="26606"/>
          <ac:spMkLst>
            <pc:docMk/>
            <pc:sldMk cId="0" sldId="261"/>
            <ac:spMk id="33" creationId="{C019E968-1E55-45B0-AC00-6A85BB779B38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34" creationId="{F32B765D-481B-4352-9DAF-63C086E4FC54}"/>
          </ac:spMkLst>
        </pc:spChg>
        <pc:spChg chg="add del">
          <ac:chgData name="Nechama Wilhelm" userId="a1a9883f18e86aa3" providerId="LiveId" clId="{E1214086-E4AD-4E75-8C9F-3BBD08052D3B}" dt="2024-07-15T03:26:05.375" v="3399" actId="26606"/>
          <ac:spMkLst>
            <pc:docMk/>
            <pc:sldMk cId="0" sldId="261"/>
            <ac:spMk id="35" creationId="{BD140164-8E19-4FEF-8643-59D66E583F8B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36" creationId="{A5678107-3AE6-453A-BD8F-42BEC0D71D06}"/>
          </ac:spMkLst>
        </pc:spChg>
        <pc:spChg chg="add del">
          <ac:chgData name="Nechama Wilhelm" userId="a1a9883f18e86aa3" providerId="LiveId" clId="{E1214086-E4AD-4E75-8C9F-3BBD08052D3B}" dt="2024-07-15T03:26:05.375" v="3399" actId="26606"/>
          <ac:spMkLst>
            <pc:docMk/>
            <pc:sldMk cId="0" sldId="261"/>
            <ac:spMk id="37" creationId="{00AB7A83-92F3-41CD-B4C9-CA06F9F45305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38" creationId="{DD96C940-0E59-4E41-9B55-8D2CC643AA02}"/>
          </ac:spMkLst>
        </pc:spChg>
        <pc:spChg chg="add del">
          <ac:chgData name="Nechama Wilhelm" userId="a1a9883f18e86aa3" providerId="LiveId" clId="{E1214086-E4AD-4E75-8C9F-3BBD08052D3B}" dt="2024-07-15T03:26:05.375" v="3399" actId="26606"/>
          <ac:spMkLst>
            <pc:docMk/>
            <pc:sldMk cId="0" sldId="261"/>
            <ac:spMk id="39" creationId="{E5D7150B-6F2A-4E47-81C4-35F35368ECF6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40" creationId="{1DA4BB49-0104-4C52-87C0-2A80BB091F5B}"/>
          </ac:spMkLst>
        </pc:spChg>
        <pc:spChg chg="add del">
          <ac:chgData name="Nechama Wilhelm" userId="a1a9883f18e86aa3" providerId="LiveId" clId="{E1214086-E4AD-4E75-8C9F-3BBD08052D3B}" dt="2024-07-15T03:26:12.389" v="3401" actId="26606"/>
          <ac:spMkLst>
            <pc:docMk/>
            <pc:sldMk cId="0" sldId="261"/>
            <ac:spMk id="41" creationId="{90D8D371-08D7-4872-B601-46D3D0C76C7C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42" creationId="{1BAF4206-C588-4BAF-8B75-F38157BC0CAC}"/>
          </ac:spMkLst>
        </pc:spChg>
        <pc:spChg chg="add del">
          <ac:chgData name="Nechama Wilhelm" userId="a1a9883f18e86aa3" providerId="LiveId" clId="{E1214086-E4AD-4E75-8C9F-3BBD08052D3B}" dt="2024-07-15T03:26:12.389" v="3401" actId="26606"/>
          <ac:spMkLst>
            <pc:docMk/>
            <pc:sldMk cId="0" sldId="261"/>
            <ac:spMk id="43" creationId="{0B6172F1-16E5-41C0-A1C5-E27BA6D199F2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44" creationId="{27B4DDC5-118A-4E07-B708-3E5E8C57AB56}"/>
          </ac:spMkLst>
        </pc:spChg>
        <pc:spChg chg="add del">
          <ac:chgData name="Nechama Wilhelm" userId="a1a9883f18e86aa3" providerId="LiveId" clId="{E1214086-E4AD-4E75-8C9F-3BBD08052D3B}" dt="2024-07-15T03:26:12.389" v="3401" actId="26606"/>
          <ac:spMkLst>
            <pc:docMk/>
            <pc:sldMk cId="0" sldId="261"/>
            <ac:spMk id="45" creationId="{2E77FE2D-6DE2-45E3-B032-A13CCCEDD4B1}"/>
          </ac:spMkLst>
        </pc:spChg>
        <pc:spChg chg="add del">
          <ac:chgData name="Nechama Wilhelm" userId="a1a9883f18e86aa3" providerId="LiveId" clId="{E1214086-E4AD-4E75-8C9F-3BBD08052D3B}" dt="2024-07-15T03:25:42.446" v="3395" actId="26606"/>
          <ac:spMkLst>
            <pc:docMk/>
            <pc:sldMk cId="0" sldId="261"/>
            <ac:spMk id="46" creationId="{EE92C692-07B0-4EFB-B426-D890CA23E7BE}"/>
          </ac:spMkLst>
        </pc:spChg>
        <pc:spChg chg="add del">
          <ac:chgData name="Nechama Wilhelm" userId="a1a9883f18e86aa3" providerId="LiveId" clId="{E1214086-E4AD-4E75-8C9F-3BBD08052D3B}" dt="2024-07-15T03:26:12.389" v="3401" actId="26606"/>
          <ac:spMkLst>
            <pc:docMk/>
            <pc:sldMk cId="0" sldId="261"/>
            <ac:spMk id="47" creationId="{9EA4DCBB-F4B2-42E2-8D01-359CB3BF4F8E}"/>
          </ac:spMkLst>
        </pc:spChg>
        <pc:spChg chg="add del">
          <ac:chgData name="Nechama Wilhelm" userId="a1a9883f18e86aa3" providerId="LiveId" clId="{E1214086-E4AD-4E75-8C9F-3BBD08052D3B}" dt="2024-07-15T03:26:12.389" v="3401" actId="26606"/>
          <ac:spMkLst>
            <pc:docMk/>
            <pc:sldMk cId="0" sldId="261"/>
            <ac:spMk id="48" creationId="{C019E968-1E55-45B0-AC00-6A85BB779B38}"/>
          </ac:spMkLst>
        </pc:spChg>
        <pc:spChg chg="add del">
          <ac:chgData name="Nechama Wilhelm" userId="a1a9883f18e86aa3" providerId="LiveId" clId="{E1214086-E4AD-4E75-8C9F-3BBD08052D3B}" dt="2024-07-15T03:26:12.389" v="3401" actId="26606"/>
          <ac:spMkLst>
            <pc:docMk/>
            <pc:sldMk cId="0" sldId="261"/>
            <ac:spMk id="49" creationId="{BD140164-8E19-4FEF-8643-59D66E583F8B}"/>
          </ac:spMkLst>
        </pc:spChg>
        <pc:spChg chg="add del">
          <ac:chgData name="Nechama Wilhelm" userId="a1a9883f18e86aa3" providerId="LiveId" clId="{E1214086-E4AD-4E75-8C9F-3BBD08052D3B}" dt="2024-07-15T03:26:12.389" v="3401" actId="26606"/>
          <ac:spMkLst>
            <pc:docMk/>
            <pc:sldMk cId="0" sldId="261"/>
            <ac:spMk id="50" creationId="{00AB7A83-92F3-41CD-B4C9-CA06F9F45305}"/>
          </ac:spMkLst>
        </pc:spChg>
        <pc:spChg chg="add del">
          <ac:chgData name="Nechama Wilhelm" userId="a1a9883f18e86aa3" providerId="LiveId" clId="{E1214086-E4AD-4E75-8C9F-3BBD08052D3B}" dt="2024-07-15T03:26:12.389" v="3401" actId="26606"/>
          <ac:spMkLst>
            <pc:docMk/>
            <pc:sldMk cId="0" sldId="261"/>
            <ac:spMk id="51" creationId="{E5D7150B-6F2A-4E47-81C4-35F35368ECF6}"/>
          </ac:spMkLst>
        </pc:spChg>
        <pc:spChg chg="add del">
          <ac:chgData name="Nechama Wilhelm" userId="a1a9883f18e86aa3" providerId="LiveId" clId="{E1214086-E4AD-4E75-8C9F-3BBD08052D3B}" dt="2024-07-15T03:26:16.880" v="3403" actId="26606"/>
          <ac:spMkLst>
            <pc:docMk/>
            <pc:sldMk cId="0" sldId="261"/>
            <ac:spMk id="52" creationId="{90D8D371-08D7-4872-B601-46D3D0C76C7C}"/>
          </ac:spMkLst>
        </pc:spChg>
        <pc:spChg chg="add del">
          <ac:chgData name="Nechama Wilhelm" userId="a1a9883f18e86aa3" providerId="LiveId" clId="{E1214086-E4AD-4E75-8C9F-3BBD08052D3B}" dt="2024-07-15T03:26:16.880" v="3403" actId="26606"/>
          <ac:spMkLst>
            <pc:docMk/>
            <pc:sldMk cId="0" sldId="261"/>
            <ac:spMk id="53" creationId="{0B6172F1-16E5-41C0-A1C5-E27BA6D199F2}"/>
          </ac:spMkLst>
        </pc:spChg>
        <pc:spChg chg="add del">
          <ac:chgData name="Nechama Wilhelm" userId="a1a9883f18e86aa3" providerId="LiveId" clId="{E1214086-E4AD-4E75-8C9F-3BBD08052D3B}" dt="2024-07-15T03:26:16.880" v="3403" actId="26606"/>
          <ac:spMkLst>
            <pc:docMk/>
            <pc:sldMk cId="0" sldId="261"/>
            <ac:spMk id="54" creationId="{2E77FE2D-6DE2-45E3-B032-A13CCCEDD4B1}"/>
          </ac:spMkLst>
        </pc:spChg>
        <pc:spChg chg="add del">
          <ac:chgData name="Nechama Wilhelm" userId="a1a9883f18e86aa3" providerId="LiveId" clId="{E1214086-E4AD-4E75-8C9F-3BBD08052D3B}" dt="2024-07-15T03:26:16.880" v="3403" actId="26606"/>
          <ac:spMkLst>
            <pc:docMk/>
            <pc:sldMk cId="0" sldId="261"/>
            <ac:spMk id="55" creationId="{9EA4DCBB-F4B2-42E2-8D01-359CB3BF4F8E}"/>
          </ac:spMkLst>
        </pc:spChg>
        <pc:spChg chg="add del">
          <ac:chgData name="Nechama Wilhelm" userId="a1a9883f18e86aa3" providerId="LiveId" clId="{E1214086-E4AD-4E75-8C9F-3BBD08052D3B}" dt="2024-07-15T03:26:16.880" v="3403" actId="26606"/>
          <ac:spMkLst>
            <pc:docMk/>
            <pc:sldMk cId="0" sldId="261"/>
            <ac:spMk id="56" creationId="{F8EF27BB-2B46-4E18-8445-67FA3416D7AF}"/>
          </ac:spMkLst>
        </pc:spChg>
        <pc:spChg chg="add del">
          <ac:chgData name="Nechama Wilhelm" userId="a1a9883f18e86aa3" providerId="LiveId" clId="{E1214086-E4AD-4E75-8C9F-3BBD08052D3B}" dt="2024-07-15T03:27:34.026" v="3409" actId="26606"/>
          <ac:spMkLst>
            <pc:docMk/>
            <pc:sldMk cId="0" sldId="261"/>
            <ac:spMk id="58" creationId="{1E3DC97B-5AA9-44F3-BA1F-FFD416DCA573}"/>
          </ac:spMkLst>
        </pc:spChg>
        <pc:spChg chg="add del">
          <ac:chgData name="Nechama Wilhelm" userId="a1a9883f18e86aa3" providerId="LiveId" clId="{E1214086-E4AD-4E75-8C9F-3BBD08052D3B}" dt="2024-07-15T03:27:34.026" v="3409" actId="26606"/>
          <ac:spMkLst>
            <pc:docMk/>
            <pc:sldMk cId="0" sldId="261"/>
            <ac:spMk id="59" creationId="{FDF6B77A-9F96-488B-9432-E88AF532BF43}"/>
          </ac:spMkLst>
        </pc:spChg>
        <pc:spChg chg="add del">
          <ac:chgData name="Nechama Wilhelm" userId="a1a9883f18e86aa3" providerId="LiveId" clId="{E1214086-E4AD-4E75-8C9F-3BBD08052D3B}" dt="2024-07-15T03:27:34.026" v="3409" actId="26606"/>
          <ac:spMkLst>
            <pc:docMk/>
            <pc:sldMk cId="0" sldId="261"/>
            <ac:spMk id="60" creationId="{EBDF6B2E-15CD-485E-A5BF-400A2D042609}"/>
          </ac:spMkLst>
        </pc:spChg>
        <pc:spChg chg="add del">
          <ac:chgData name="Nechama Wilhelm" userId="a1a9883f18e86aa3" providerId="LiveId" clId="{E1214086-E4AD-4E75-8C9F-3BBD08052D3B}" dt="2024-07-15T03:26:16.880" v="3403" actId="26606"/>
          <ac:spMkLst>
            <pc:docMk/>
            <pc:sldMk cId="0" sldId="261"/>
            <ac:spMk id="61" creationId="{D1ED4F1B-2324-4348-8D3A-75B4B87853AD}"/>
          </ac:spMkLst>
        </pc:spChg>
        <pc:spChg chg="add del">
          <ac:chgData name="Nechama Wilhelm" userId="a1a9883f18e86aa3" providerId="LiveId" clId="{E1214086-E4AD-4E75-8C9F-3BBD08052D3B}" dt="2024-07-15T03:26:16.880" v="3403" actId="26606"/>
          <ac:spMkLst>
            <pc:docMk/>
            <pc:sldMk cId="0" sldId="261"/>
            <ac:spMk id="62" creationId="{6FB6684A-56A1-4E6D-95AD-07AF26B87490}"/>
          </ac:spMkLst>
        </pc:spChg>
        <pc:spChg chg="add del">
          <ac:chgData name="Nechama Wilhelm" userId="a1a9883f18e86aa3" providerId="LiveId" clId="{E1214086-E4AD-4E75-8C9F-3BBD08052D3B}" dt="2024-07-15T03:26:16.880" v="3403" actId="26606"/>
          <ac:spMkLst>
            <pc:docMk/>
            <pc:sldMk cId="0" sldId="261"/>
            <ac:spMk id="63" creationId="{17BF660D-94FA-4A20-9122-C1F9E1972CD8}"/>
          </ac:spMkLst>
        </pc:spChg>
        <pc:spChg chg="add del">
          <ac:chgData name="Nechama Wilhelm" userId="a1a9883f18e86aa3" providerId="LiveId" clId="{E1214086-E4AD-4E75-8C9F-3BBD08052D3B}" dt="2024-07-15T03:26:16.880" v="3403" actId="26606"/>
          <ac:spMkLst>
            <pc:docMk/>
            <pc:sldMk cId="0" sldId="261"/>
            <ac:spMk id="64" creationId="{98C5CC53-2DCF-49D1-A358-D47DE2B81F7D}"/>
          </ac:spMkLst>
        </pc:spChg>
        <pc:spChg chg="add del">
          <ac:chgData name="Nechama Wilhelm" userId="a1a9883f18e86aa3" providerId="LiveId" clId="{E1214086-E4AD-4E75-8C9F-3BBD08052D3B}" dt="2024-07-15T03:27:34.026" v="3409" actId="26606"/>
          <ac:spMkLst>
            <pc:docMk/>
            <pc:sldMk cId="0" sldId="261"/>
            <ac:spMk id="65" creationId="{A759B9B9-710B-4B79-ABB4-719574546137}"/>
          </ac:spMkLst>
        </pc:spChg>
        <pc:spChg chg="add del">
          <ac:chgData name="Nechama Wilhelm" userId="a1a9883f18e86aa3" providerId="LiveId" clId="{E1214086-E4AD-4E75-8C9F-3BBD08052D3B}" dt="2024-07-15T03:27:34.026" v="3409" actId="26606"/>
          <ac:spMkLst>
            <pc:docMk/>
            <pc:sldMk cId="0" sldId="261"/>
            <ac:spMk id="66" creationId="{14FC8F43-2DEB-400C-AF46-B5BFCDF89F54}"/>
          </ac:spMkLst>
        </pc:spChg>
        <pc:spChg chg="add del">
          <ac:chgData name="Nechama Wilhelm" userId="a1a9883f18e86aa3" providerId="LiveId" clId="{E1214086-E4AD-4E75-8C9F-3BBD08052D3B}" dt="2024-07-15T03:27:34.026" v="3409" actId="26606"/>
          <ac:spMkLst>
            <pc:docMk/>
            <pc:sldMk cId="0" sldId="261"/>
            <ac:spMk id="67" creationId="{98713169-EF4B-46A6-BAC2-2843E1A1AFA0}"/>
          </ac:spMkLst>
        </pc:spChg>
        <pc:spChg chg="add del">
          <ac:chgData name="Nechama Wilhelm" userId="a1a9883f18e86aa3" providerId="LiveId" clId="{E1214086-E4AD-4E75-8C9F-3BBD08052D3B}" dt="2024-07-15T03:27:34.026" v="3409" actId="26606"/>
          <ac:spMkLst>
            <pc:docMk/>
            <pc:sldMk cId="0" sldId="261"/>
            <ac:spMk id="68" creationId="{38161607-7335-4FC1-92DA-F9B32682C63D}"/>
          </ac:spMkLst>
        </pc:spChg>
        <pc:spChg chg="add del">
          <ac:chgData name="Nechama Wilhelm" userId="a1a9883f18e86aa3" providerId="LiveId" clId="{E1214086-E4AD-4E75-8C9F-3BBD08052D3B}" dt="2024-07-15T03:27:34.026" v="3409" actId="26606"/>
          <ac:spMkLst>
            <pc:docMk/>
            <pc:sldMk cId="0" sldId="261"/>
            <ac:spMk id="69" creationId="{0065D5E1-98A8-454D-98C0-2C833B444F6E}"/>
          </ac:spMkLst>
        </pc:spChg>
        <pc:spChg chg="add del">
          <ac:chgData name="Nechama Wilhelm" userId="a1a9883f18e86aa3" providerId="LiveId" clId="{E1214086-E4AD-4E75-8C9F-3BBD08052D3B}" dt="2024-07-15T03:27:34.026" v="3409" actId="26606"/>
          <ac:spMkLst>
            <pc:docMk/>
            <pc:sldMk cId="0" sldId="261"/>
            <ac:spMk id="70" creationId="{88DAFF45-30EF-47A3-9615-26A8839C31AD}"/>
          </ac:spMkLst>
        </pc:spChg>
        <pc:spChg chg="add del">
          <ac:chgData name="Nechama Wilhelm" userId="a1a9883f18e86aa3" providerId="LiveId" clId="{E1214086-E4AD-4E75-8C9F-3BBD08052D3B}" dt="2024-07-15T03:27:44.740" v="3411" actId="26606"/>
          <ac:spMkLst>
            <pc:docMk/>
            <pc:sldMk cId="0" sldId="261"/>
            <ac:spMk id="71" creationId="{346E34E1-B02F-482E-89F3-EBE25579B7C9}"/>
          </ac:spMkLst>
        </pc:spChg>
        <pc:spChg chg="add del">
          <ac:chgData name="Nechama Wilhelm" userId="a1a9883f18e86aa3" providerId="LiveId" clId="{E1214086-E4AD-4E75-8C9F-3BBD08052D3B}" dt="2024-07-15T03:27:44.740" v="3411" actId="26606"/>
          <ac:spMkLst>
            <pc:docMk/>
            <pc:sldMk cId="0" sldId="261"/>
            <ac:spMk id="72" creationId="{F18CB569-04D1-48E8-B481-E5ED9323227B}"/>
          </ac:spMkLst>
        </pc:spChg>
        <pc:spChg chg="add del">
          <ac:chgData name="Nechama Wilhelm" userId="a1a9883f18e86aa3" providerId="LiveId" clId="{E1214086-E4AD-4E75-8C9F-3BBD08052D3B}" dt="2024-07-15T03:27:44.740" v="3411" actId="26606"/>
          <ac:spMkLst>
            <pc:docMk/>
            <pc:sldMk cId="0" sldId="261"/>
            <ac:spMk id="73" creationId="{E4903E36-6DF4-4139-9B9A-3E7B71025B01}"/>
          </ac:spMkLst>
        </pc:spChg>
        <pc:spChg chg="add del">
          <ac:chgData name="Nechama Wilhelm" userId="a1a9883f18e86aa3" providerId="LiveId" clId="{E1214086-E4AD-4E75-8C9F-3BBD08052D3B}" dt="2024-07-15T03:27:44.740" v="3411" actId="26606"/>
          <ac:spMkLst>
            <pc:docMk/>
            <pc:sldMk cId="0" sldId="261"/>
            <ac:spMk id="74" creationId="{83FE8131-281B-4537-9D2F-A6FA6F1F4AC9}"/>
          </ac:spMkLst>
        </pc:spChg>
        <pc:spChg chg="add del">
          <ac:chgData name="Nechama Wilhelm" userId="a1a9883f18e86aa3" providerId="LiveId" clId="{E1214086-E4AD-4E75-8C9F-3BBD08052D3B}" dt="2024-07-15T03:27:44.740" v="3411" actId="26606"/>
          <ac:spMkLst>
            <pc:docMk/>
            <pc:sldMk cId="0" sldId="261"/>
            <ac:spMk id="75" creationId="{72521ED3-792F-4EB1-998B-4DEC5850E753}"/>
          </ac:spMkLst>
        </pc:spChg>
        <pc:spChg chg="add del">
          <ac:chgData name="Nechama Wilhelm" userId="a1a9883f18e86aa3" providerId="LiveId" clId="{E1214086-E4AD-4E75-8C9F-3BBD08052D3B}" dt="2024-07-15T03:27:44.740" v="3411" actId="26606"/>
          <ac:spMkLst>
            <pc:docMk/>
            <pc:sldMk cId="0" sldId="261"/>
            <ac:spMk id="76" creationId="{A810FE89-F130-4709-9375-2E02A39AAB77}"/>
          </ac:spMkLst>
        </pc:spChg>
        <pc:spChg chg="add del">
          <ac:chgData name="Nechama Wilhelm" userId="a1a9883f18e86aa3" providerId="LiveId" clId="{E1214086-E4AD-4E75-8C9F-3BBD08052D3B}" dt="2024-07-15T03:27:44.740" v="3411" actId="26606"/>
          <ac:spMkLst>
            <pc:docMk/>
            <pc:sldMk cId="0" sldId="261"/>
            <ac:spMk id="77" creationId="{F051E881-D5D2-460E-9832-8537E542BB62}"/>
          </ac:spMkLst>
        </pc:spChg>
        <pc:spChg chg="add del">
          <ac:chgData name="Nechama Wilhelm" userId="a1a9883f18e86aa3" providerId="LiveId" clId="{E1214086-E4AD-4E75-8C9F-3BBD08052D3B}" dt="2024-07-15T03:28:00.967" v="3413" actId="26606"/>
          <ac:spMkLst>
            <pc:docMk/>
            <pc:sldMk cId="0" sldId="261"/>
            <ac:spMk id="78" creationId="{90D8D371-08D7-4872-B601-46D3D0C76C7C}"/>
          </ac:spMkLst>
        </pc:spChg>
        <pc:spChg chg="add del">
          <ac:chgData name="Nechama Wilhelm" userId="a1a9883f18e86aa3" providerId="LiveId" clId="{E1214086-E4AD-4E75-8C9F-3BBD08052D3B}" dt="2024-07-15T03:28:00.967" v="3413" actId="26606"/>
          <ac:spMkLst>
            <pc:docMk/>
            <pc:sldMk cId="0" sldId="261"/>
            <ac:spMk id="79" creationId="{0B6172F1-16E5-41C0-A1C5-E27BA6D199F2}"/>
          </ac:spMkLst>
        </pc:spChg>
        <pc:spChg chg="add del">
          <ac:chgData name="Nechama Wilhelm" userId="a1a9883f18e86aa3" providerId="LiveId" clId="{E1214086-E4AD-4E75-8C9F-3BBD08052D3B}" dt="2024-07-15T03:28:00.967" v="3413" actId="26606"/>
          <ac:spMkLst>
            <pc:docMk/>
            <pc:sldMk cId="0" sldId="261"/>
            <ac:spMk id="80" creationId="{2E77FE2D-6DE2-45E3-B032-A13CCCEDD4B1}"/>
          </ac:spMkLst>
        </pc:spChg>
        <pc:spChg chg="add del">
          <ac:chgData name="Nechama Wilhelm" userId="a1a9883f18e86aa3" providerId="LiveId" clId="{E1214086-E4AD-4E75-8C9F-3BBD08052D3B}" dt="2024-07-15T03:28:00.967" v="3413" actId="26606"/>
          <ac:spMkLst>
            <pc:docMk/>
            <pc:sldMk cId="0" sldId="261"/>
            <ac:spMk id="81" creationId="{9EA4DCBB-F4B2-42E2-8D01-359CB3BF4F8E}"/>
          </ac:spMkLst>
        </pc:spChg>
        <pc:spChg chg="add del">
          <ac:chgData name="Nechama Wilhelm" userId="a1a9883f18e86aa3" providerId="LiveId" clId="{E1214086-E4AD-4E75-8C9F-3BBD08052D3B}" dt="2024-07-15T03:28:00.967" v="3413" actId="26606"/>
          <ac:spMkLst>
            <pc:docMk/>
            <pc:sldMk cId="0" sldId="261"/>
            <ac:spMk id="82" creationId="{6E7AAF8B-0F5C-480E-AD7F-61B572BC2D52}"/>
          </ac:spMkLst>
        </pc:spChg>
        <pc:spChg chg="add del">
          <ac:chgData name="Nechama Wilhelm" userId="a1a9883f18e86aa3" providerId="LiveId" clId="{E1214086-E4AD-4E75-8C9F-3BBD08052D3B}" dt="2024-07-15T03:28:00.967" v="3413" actId="26606"/>
          <ac:spMkLst>
            <pc:docMk/>
            <pc:sldMk cId="0" sldId="261"/>
            <ac:spMk id="87" creationId="{2F93AB8A-2A00-45EE-A99B-0BD72C93814D}"/>
          </ac:spMkLst>
        </pc:spChg>
        <pc:spChg chg="add del">
          <ac:chgData name="Nechama Wilhelm" userId="a1a9883f18e86aa3" providerId="LiveId" clId="{E1214086-E4AD-4E75-8C9F-3BBD08052D3B}" dt="2024-07-15T03:28:00.967" v="3413" actId="26606"/>
          <ac:spMkLst>
            <pc:docMk/>
            <pc:sldMk cId="0" sldId="261"/>
            <ac:spMk id="88" creationId="{085423D1-38A6-4525-B06A-EFF54C1A506A}"/>
          </ac:spMkLst>
        </pc:spChg>
        <pc:spChg chg="add del">
          <ac:chgData name="Nechama Wilhelm" userId="a1a9883f18e86aa3" providerId="LiveId" clId="{E1214086-E4AD-4E75-8C9F-3BBD08052D3B}" dt="2024-07-15T03:28:00.967" v="3413" actId="26606"/>
          <ac:spMkLst>
            <pc:docMk/>
            <pc:sldMk cId="0" sldId="261"/>
            <ac:spMk id="89" creationId="{6BF438C9-9278-43E6-A69C-3E42D23C47B5}"/>
          </ac:spMkLst>
        </pc:spChg>
        <pc:spChg chg="add del">
          <ac:chgData name="Nechama Wilhelm" userId="a1a9883f18e86aa3" providerId="LiveId" clId="{E1214086-E4AD-4E75-8C9F-3BBD08052D3B}" dt="2024-07-15T03:28:00.967" v="3413" actId="26606"/>
          <ac:spMkLst>
            <pc:docMk/>
            <pc:sldMk cId="0" sldId="261"/>
            <ac:spMk id="90" creationId="{F0CA807A-93E5-44E0-BCB5-0466C5C32731}"/>
          </ac:spMkLst>
        </pc:spChg>
        <pc:spChg chg="del mod ord">
          <ac:chgData name="Nechama Wilhelm" userId="a1a9883f18e86aa3" providerId="LiveId" clId="{E1214086-E4AD-4E75-8C9F-3BBD08052D3B}" dt="2024-07-15T03:22:55.470" v="3392" actId="478"/>
          <ac:spMkLst>
            <pc:docMk/>
            <pc:sldMk cId="0" sldId="261"/>
            <ac:spMk id="168" creationId="{00000000-0000-0000-0000-000000000000}"/>
          </ac:spMkLst>
        </pc:spChg>
        <pc:grpChg chg="add del">
          <ac:chgData name="Nechama Wilhelm" userId="a1a9883f18e86aa3" providerId="LiveId" clId="{E1214086-E4AD-4E75-8C9F-3BBD08052D3B}" dt="2024-07-15T03:26:16.880" v="3403" actId="26606"/>
          <ac:grpSpMkLst>
            <pc:docMk/>
            <pc:sldMk cId="0" sldId="261"/>
            <ac:grpSpMk id="57" creationId="{876444DC-85B4-4250-8306-5004644B5DB5}"/>
          </ac:grpSpMkLst>
        </pc:grpChg>
        <pc:grpChg chg="add del">
          <ac:chgData name="Nechama Wilhelm" userId="a1a9883f18e86aa3" providerId="LiveId" clId="{E1214086-E4AD-4E75-8C9F-3BBD08052D3B}" dt="2024-07-15T03:28:00.967" v="3413" actId="26606"/>
          <ac:grpSpMkLst>
            <pc:docMk/>
            <pc:sldMk cId="0" sldId="261"/>
            <ac:grpSpMk id="83" creationId="{D0A75A8D-4785-4CA5-A14A-881173E59A20}"/>
          </ac:grpSpMkLst>
        </pc:grpChg>
        <pc:picChg chg="add mod ord">
          <ac:chgData name="Nechama Wilhelm" userId="a1a9883f18e86aa3" providerId="LiveId" clId="{E1214086-E4AD-4E75-8C9F-3BBD08052D3B}" dt="2024-07-15T03:28:00.967" v="3413" actId="26606"/>
          <ac:picMkLst>
            <pc:docMk/>
            <pc:sldMk cId="0" sldId="261"/>
            <ac:picMk id="10" creationId="{14A43CF7-03F4-00AA-D922-AA71008EB8BA}"/>
          </ac:picMkLst>
        </pc:picChg>
        <pc:picChg chg="add mod ord">
          <ac:chgData name="Nechama Wilhelm" userId="a1a9883f18e86aa3" providerId="LiveId" clId="{E1214086-E4AD-4E75-8C9F-3BBD08052D3B}" dt="2024-07-15T03:28:00.967" v="3413" actId="26606"/>
          <ac:picMkLst>
            <pc:docMk/>
            <pc:sldMk cId="0" sldId="261"/>
            <ac:picMk id="12" creationId="{583302E9-5646-3002-DD1C-A2810721F584}"/>
          </ac:picMkLst>
        </pc:picChg>
        <pc:picChg chg="add mod ord">
          <ac:chgData name="Nechama Wilhelm" userId="a1a9883f18e86aa3" providerId="LiveId" clId="{E1214086-E4AD-4E75-8C9F-3BBD08052D3B}" dt="2024-07-15T03:28:00.967" v="3413" actId="26606"/>
          <ac:picMkLst>
            <pc:docMk/>
            <pc:sldMk cId="0" sldId="261"/>
            <ac:picMk id="14" creationId="{5ED8F73F-980B-E3A0-36F7-D7B23B39E70F}"/>
          </ac:picMkLst>
        </pc:picChg>
        <pc:picChg chg="add mod ord">
          <ac:chgData name="Nechama Wilhelm" userId="a1a9883f18e86aa3" providerId="LiveId" clId="{E1214086-E4AD-4E75-8C9F-3BBD08052D3B}" dt="2024-07-15T03:28:00.967" v="3413" actId="26606"/>
          <ac:picMkLst>
            <pc:docMk/>
            <pc:sldMk cId="0" sldId="261"/>
            <ac:picMk id="16" creationId="{F1998146-0925-81D8-AA1F-C460C35CDC49}"/>
          </ac:picMkLst>
        </pc:picChg>
      </pc:sldChg>
      <pc:sldChg chg="addSp delSp modSp mod setBg modClrScheme chgLayout">
        <pc:chgData name="Nechama Wilhelm" userId="a1a9883f18e86aa3" providerId="LiveId" clId="{E1214086-E4AD-4E75-8C9F-3BBD08052D3B}" dt="2024-07-22T20:54:27.923" v="4029"/>
        <pc:sldMkLst>
          <pc:docMk/>
          <pc:sldMk cId="0" sldId="262"/>
        </pc:sldMkLst>
        <pc:spChg chg="add mod">
          <ac:chgData name="Nechama Wilhelm" userId="a1a9883f18e86aa3" providerId="LiveId" clId="{E1214086-E4AD-4E75-8C9F-3BBD08052D3B}" dt="2024-07-22T20:54:27.923" v="4029"/>
          <ac:spMkLst>
            <pc:docMk/>
            <pc:sldMk cId="0" sldId="262"/>
            <ac:spMk id="2" creationId="{15358AF6-BFD4-AADE-8978-F902F1797B89}"/>
          </ac:spMkLst>
        </pc:spChg>
        <pc:spChg chg="add del mod">
          <ac:chgData name="Nechama Wilhelm" userId="a1a9883f18e86aa3" providerId="LiveId" clId="{E1214086-E4AD-4E75-8C9F-3BBD08052D3B}" dt="2024-07-04T23:49:10.395" v="900" actId="478"/>
          <ac:spMkLst>
            <pc:docMk/>
            <pc:sldMk cId="0" sldId="262"/>
            <ac:spMk id="3" creationId="{6541DDE1-E5C3-F759-A666-241A6F877859}"/>
          </ac:spMkLst>
        </pc:spChg>
        <pc:spChg chg="add mod ord">
          <ac:chgData name="Nechama Wilhelm" userId="a1a9883f18e86aa3" providerId="LiveId" clId="{E1214086-E4AD-4E75-8C9F-3BBD08052D3B}" dt="2024-07-04T23:57:43.180" v="1350" actId="1076"/>
          <ac:spMkLst>
            <pc:docMk/>
            <pc:sldMk cId="0" sldId="262"/>
            <ac:spMk id="6" creationId="{1F274FCC-544A-2E63-F571-01E967558364}"/>
          </ac:spMkLst>
        </pc:spChg>
        <pc:spChg chg="add mod">
          <ac:chgData name="Nechama Wilhelm" userId="a1a9883f18e86aa3" providerId="LiveId" clId="{E1214086-E4AD-4E75-8C9F-3BBD08052D3B}" dt="2024-07-04T23:57:48.668" v="1352" actId="20577"/>
          <ac:spMkLst>
            <pc:docMk/>
            <pc:sldMk cId="0" sldId="262"/>
            <ac:spMk id="7" creationId="{68583A17-6582-B1FF-18B0-D88E86E8F89C}"/>
          </ac:spMkLst>
        </pc:spChg>
        <pc:spChg chg="add del mod">
          <ac:chgData name="Nechama Wilhelm" userId="a1a9883f18e86aa3" providerId="LiveId" clId="{E1214086-E4AD-4E75-8C9F-3BBD08052D3B}" dt="2024-07-09T21:54:47.558" v="1403" actId="478"/>
          <ac:spMkLst>
            <pc:docMk/>
            <pc:sldMk cId="0" sldId="262"/>
            <ac:spMk id="8" creationId="{F5FF428F-F0FA-A4CE-9650-72AF7EC53DF6}"/>
          </ac:spMkLst>
        </pc:spChg>
        <pc:spChg chg="add del">
          <ac:chgData name="Nechama Wilhelm" userId="a1a9883f18e86aa3" providerId="LiveId" clId="{E1214086-E4AD-4E75-8C9F-3BBD08052D3B}" dt="2024-07-04T23:51:47.319" v="938" actId="26606"/>
          <ac:spMkLst>
            <pc:docMk/>
            <pc:sldMk cId="0" sldId="262"/>
            <ac:spMk id="11" creationId="{48E96387-12F1-45E4-9322-ABBF2EE040E9}"/>
          </ac:spMkLst>
        </pc:spChg>
        <pc:spChg chg="add del">
          <ac:chgData name="Nechama Wilhelm" userId="a1a9883f18e86aa3" providerId="LiveId" clId="{E1214086-E4AD-4E75-8C9F-3BBD08052D3B}" dt="2024-07-04T23:51:47.319" v="938" actId="26606"/>
          <ac:spMkLst>
            <pc:docMk/>
            <pc:sldMk cId="0" sldId="262"/>
            <ac:spMk id="13" creationId="{A9F421DD-DE4E-4547-A904-3F80E25E3F35}"/>
          </ac:spMkLst>
        </pc:spChg>
        <pc:spChg chg="add del">
          <ac:chgData name="Nechama Wilhelm" userId="a1a9883f18e86aa3" providerId="LiveId" clId="{E1214086-E4AD-4E75-8C9F-3BBD08052D3B}" dt="2024-07-04T23:51:47.319" v="938" actId="26606"/>
          <ac:spMkLst>
            <pc:docMk/>
            <pc:sldMk cId="0" sldId="262"/>
            <ac:spMk id="15" creationId="{09985DEC-1215-4209-9708-B45CC977402E}"/>
          </ac:spMkLst>
        </pc:spChg>
        <pc:spChg chg="add del">
          <ac:chgData name="Nechama Wilhelm" userId="a1a9883f18e86aa3" providerId="LiveId" clId="{E1214086-E4AD-4E75-8C9F-3BBD08052D3B}" dt="2024-07-04T23:51:47.319" v="938" actId="26606"/>
          <ac:spMkLst>
            <pc:docMk/>
            <pc:sldMk cId="0" sldId="262"/>
            <ac:spMk id="17" creationId="{A926A64B-3BCB-44CC-892E-C791C324B7F0}"/>
          </ac:spMkLst>
        </pc:spChg>
        <pc:spChg chg="add del">
          <ac:chgData name="Nechama Wilhelm" userId="a1a9883f18e86aa3" providerId="LiveId" clId="{E1214086-E4AD-4E75-8C9F-3BBD08052D3B}" dt="2024-07-04T23:51:47.319" v="938" actId="26606"/>
          <ac:spMkLst>
            <pc:docMk/>
            <pc:sldMk cId="0" sldId="262"/>
            <ac:spMk id="19" creationId="{8F404549-B4DC-481C-926C-DED3EF1C585B}"/>
          </ac:spMkLst>
        </pc:spChg>
        <pc:spChg chg="add del">
          <ac:chgData name="Nechama Wilhelm" userId="a1a9883f18e86aa3" providerId="LiveId" clId="{E1214086-E4AD-4E75-8C9F-3BBD08052D3B}" dt="2024-07-04T23:51:47.319" v="938" actId="26606"/>
          <ac:spMkLst>
            <pc:docMk/>
            <pc:sldMk cId="0" sldId="262"/>
            <ac:spMk id="21" creationId="{1E8FD5CD-351E-4B06-8B78-BD5102D00908}"/>
          </ac:spMkLst>
        </pc:spChg>
        <pc:spChg chg="add mod">
          <ac:chgData name="Nechama Wilhelm" userId="a1a9883f18e86aa3" providerId="LiveId" clId="{E1214086-E4AD-4E75-8C9F-3BBD08052D3B}" dt="2024-07-04T23:53:10.716" v="995" actId="26606"/>
          <ac:spMkLst>
            <pc:docMk/>
            <pc:sldMk cId="0" sldId="262"/>
            <ac:spMk id="23" creationId="{48E96387-12F1-45E4-9322-ABBF2EE040E9}"/>
          </ac:spMkLst>
        </pc:spChg>
        <pc:spChg chg="add mod">
          <ac:chgData name="Nechama Wilhelm" userId="a1a9883f18e86aa3" providerId="LiveId" clId="{E1214086-E4AD-4E75-8C9F-3BBD08052D3B}" dt="2024-07-04T23:53:10.716" v="995" actId="26606"/>
          <ac:spMkLst>
            <pc:docMk/>
            <pc:sldMk cId="0" sldId="262"/>
            <ac:spMk id="24" creationId="{A9F421DD-DE4E-4547-A904-3F80E25E3F35}"/>
          </ac:spMkLst>
        </pc:spChg>
        <pc:spChg chg="add mod">
          <ac:chgData name="Nechama Wilhelm" userId="a1a9883f18e86aa3" providerId="LiveId" clId="{E1214086-E4AD-4E75-8C9F-3BBD08052D3B}" dt="2024-07-04T23:53:10.716" v="995" actId="26606"/>
          <ac:spMkLst>
            <pc:docMk/>
            <pc:sldMk cId="0" sldId="262"/>
            <ac:spMk id="25" creationId="{09985DEC-1215-4209-9708-B45CC977402E}"/>
          </ac:spMkLst>
        </pc:spChg>
        <pc:spChg chg="add del">
          <ac:chgData name="Nechama Wilhelm" userId="a1a9883f18e86aa3" providerId="LiveId" clId="{E1214086-E4AD-4E75-8C9F-3BBD08052D3B}" dt="2024-07-04T23:51:42.338" v="937" actId="26606"/>
          <ac:spMkLst>
            <pc:docMk/>
            <pc:sldMk cId="0" sldId="262"/>
            <ac:spMk id="26" creationId="{A078A52F-85EA-4C0B-962B-D9D9DD4DD78C}"/>
          </ac:spMkLst>
        </pc:spChg>
        <pc:spChg chg="add mod">
          <ac:chgData name="Nechama Wilhelm" userId="a1a9883f18e86aa3" providerId="LiveId" clId="{E1214086-E4AD-4E75-8C9F-3BBD08052D3B}" dt="2024-07-04T23:53:10.716" v="995" actId="26606"/>
          <ac:spMkLst>
            <pc:docMk/>
            <pc:sldMk cId="0" sldId="262"/>
            <ac:spMk id="27" creationId="{90EB7086-616E-4D44-94BE-D0F763561782}"/>
          </ac:spMkLst>
        </pc:spChg>
        <pc:spChg chg="add del">
          <ac:chgData name="Nechama Wilhelm" userId="a1a9883f18e86aa3" providerId="LiveId" clId="{E1214086-E4AD-4E75-8C9F-3BBD08052D3B}" dt="2024-07-04T23:51:42.338" v="937" actId="26606"/>
          <ac:spMkLst>
            <pc:docMk/>
            <pc:sldMk cId="0" sldId="262"/>
            <ac:spMk id="28" creationId="{919797D5-5700-4683-B30A-5B4D56CB8270}"/>
          </ac:spMkLst>
        </pc:spChg>
        <pc:spChg chg="add mod">
          <ac:chgData name="Nechama Wilhelm" userId="a1a9883f18e86aa3" providerId="LiveId" clId="{E1214086-E4AD-4E75-8C9F-3BBD08052D3B}" dt="2024-07-04T23:53:10.716" v="995" actId="26606"/>
          <ac:spMkLst>
            <pc:docMk/>
            <pc:sldMk cId="0" sldId="262"/>
            <ac:spMk id="29" creationId="{F115DB35-53D7-4EDC-A965-A434929617CC}"/>
          </ac:spMkLst>
        </pc:spChg>
        <pc:spChg chg="add del">
          <ac:chgData name="Nechama Wilhelm" userId="a1a9883f18e86aa3" providerId="LiveId" clId="{E1214086-E4AD-4E75-8C9F-3BBD08052D3B}" dt="2024-07-04T23:51:42.338" v="937" actId="26606"/>
          <ac:spMkLst>
            <pc:docMk/>
            <pc:sldMk cId="0" sldId="262"/>
            <ac:spMk id="30" creationId="{4856A7B9-9801-42EC-A4C9-7E22A56EF53D}"/>
          </ac:spMkLst>
        </pc:spChg>
        <pc:spChg chg="add mod">
          <ac:chgData name="Nechama Wilhelm" userId="a1a9883f18e86aa3" providerId="LiveId" clId="{E1214086-E4AD-4E75-8C9F-3BBD08052D3B}" dt="2024-07-04T23:53:10.716" v="995" actId="26606"/>
          <ac:spMkLst>
            <pc:docMk/>
            <pc:sldMk cId="0" sldId="262"/>
            <ac:spMk id="31" creationId="{4B610F9C-62FE-46FC-8607-C35030B6321A}"/>
          </ac:spMkLst>
        </pc:spChg>
        <pc:spChg chg="add del">
          <ac:chgData name="Nechama Wilhelm" userId="a1a9883f18e86aa3" providerId="LiveId" clId="{E1214086-E4AD-4E75-8C9F-3BBD08052D3B}" dt="2024-07-04T23:51:42.338" v="937" actId="26606"/>
          <ac:spMkLst>
            <pc:docMk/>
            <pc:sldMk cId="0" sldId="262"/>
            <ac:spMk id="32" creationId="{8AD54DB8-C150-4290-85D6-F5B0262BFEEF}"/>
          </ac:spMkLst>
        </pc:spChg>
        <pc:spChg chg="add del">
          <ac:chgData name="Nechama Wilhelm" userId="a1a9883f18e86aa3" providerId="LiveId" clId="{E1214086-E4AD-4E75-8C9F-3BBD08052D3B}" dt="2024-07-04T23:53:10.716" v="995" actId="26606"/>
          <ac:spMkLst>
            <pc:docMk/>
            <pc:sldMk cId="0" sldId="262"/>
            <ac:spMk id="33" creationId="{2F8F80BB-E8B6-43B3-9462-B4D497D2802A}"/>
          </ac:spMkLst>
        </pc:spChg>
        <pc:spChg chg="add del">
          <ac:chgData name="Nechama Wilhelm" userId="a1a9883f18e86aa3" providerId="LiveId" clId="{E1214086-E4AD-4E75-8C9F-3BBD08052D3B}" dt="2024-07-04T23:51:42.338" v="937" actId="26606"/>
          <ac:spMkLst>
            <pc:docMk/>
            <pc:sldMk cId="0" sldId="262"/>
            <ac:spMk id="34" creationId="{379F11E2-8BA5-4C5C-AE7C-361E5EA011FF}"/>
          </ac:spMkLst>
        </pc:spChg>
        <pc:spChg chg="add del">
          <ac:chgData name="Nechama Wilhelm" userId="a1a9883f18e86aa3" providerId="LiveId" clId="{E1214086-E4AD-4E75-8C9F-3BBD08052D3B}" dt="2024-07-04T23:53:10.716" v="995" actId="26606"/>
          <ac:spMkLst>
            <pc:docMk/>
            <pc:sldMk cId="0" sldId="262"/>
            <ac:spMk id="35" creationId="{942C8AD6-8796-482B-ACC1-6D686B08E7AC}"/>
          </ac:spMkLst>
        </pc:spChg>
        <pc:spChg chg="add del">
          <ac:chgData name="Nechama Wilhelm" userId="a1a9883f18e86aa3" providerId="LiveId" clId="{E1214086-E4AD-4E75-8C9F-3BBD08052D3B}" dt="2024-07-04T23:51:42.338" v="937" actId="26606"/>
          <ac:spMkLst>
            <pc:docMk/>
            <pc:sldMk cId="0" sldId="262"/>
            <ac:spMk id="36" creationId="{7C00E1DA-EC7C-40FC-95E3-11FDCD2E4291}"/>
          </ac:spMkLst>
        </pc:spChg>
        <pc:spChg chg="add del">
          <ac:chgData name="Nechama Wilhelm" userId="a1a9883f18e86aa3" providerId="LiveId" clId="{E1214086-E4AD-4E75-8C9F-3BBD08052D3B}" dt="2024-07-04T23:53:10.716" v="995" actId="26606"/>
          <ac:spMkLst>
            <pc:docMk/>
            <pc:sldMk cId="0" sldId="262"/>
            <ac:spMk id="40" creationId="{B6B3BF72-6DFA-42DA-A667-9E3A1BCFF7EB}"/>
          </ac:spMkLst>
        </pc:spChg>
        <pc:spChg chg="del">
          <ac:chgData name="Nechama Wilhelm" userId="a1a9883f18e86aa3" providerId="LiveId" clId="{E1214086-E4AD-4E75-8C9F-3BBD08052D3B}" dt="2024-07-04T23:48:45.035" v="893" actId="478"/>
          <ac:spMkLst>
            <pc:docMk/>
            <pc:sldMk cId="0" sldId="262"/>
            <ac:spMk id="176" creationId="{00000000-0000-0000-0000-000000000000}"/>
          </ac:spMkLst>
        </pc:spChg>
        <pc:spChg chg="del mod ord">
          <ac:chgData name="Nechama Wilhelm" userId="a1a9883f18e86aa3" providerId="LiveId" clId="{E1214086-E4AD-4E75-8C9F-3BBD08052D3B}" dt="2024-07-04T23:48:55.168" v="898" actId="478"/>
          <ac:spMkLst>
            <pc:docMk/>
            <pc:sldMk cId="0" sldId="262"/>
            <ac:spMk id="177" creationId="{00000000-0000-0000-0000-000000000000}"/>
          </ac:spMkLst>
        </pc:spChg>
        <pc:spChg chg="del mod ord">
          <ac:chgData name="Nechama Wilhelm" userId="a1a9883f18e86aa3" providerId="LiveId" clId="{E1214086-E4AD-4E75-8C9F-3BBD08052D3B}" dt="2024-07-04T23:48:57.205" v="899" actId="478"/>
          <ac:spMkLst>
            <pc:docMk/>
            <pc:sldMk cId="0" sldId="262"/>
            <ac:spMk id="178" creationId="{00000000-0000-0000-0000-000000000000}"/>
          </ac:spMkLst>
        </pc:spChg>
        <pc:spChg chg="del mod ord">
          <ac:chgData name="Nechama Wilhelm" userId="a1a9883f18e86aa3" providerId="LiveId" clId="{E1214086-E4AD-4E75-8C9F-3BBD08052D3B}" dt="2024-07-04T23:48:49.641" v="896" actId="478"/>
          <ac:spMkLst>
            <pc:docMk/>
            <pc:sldMk cId="0" sldId="262"/>
            <ac:spMk id="179" creationId="{00000000-0000-0000-0000-000000000000}"/>
          </ac:spMkLst>
        </pc:spChg>
        <pc:spChg chg="del">
          <ac:chgData name="Nechama Wilhelm" userId="a1a9883f18e86aa3" providerId="LiveId" clId="{E1214086-E4AD-4E75-8C9F-3BBD08052D3B}" dt="2024-07-04T23:48:47.072" v="894" actId="478"/>
          <ac:spMkLst>
            <pc:docMk/>
            <pc:sldMk cId="0" sldId="262"/>
            <ac:spMk id="180" creationId="{00000000-0000-0000-0000-000000000000}"/>
          </ac:spMkLst>
        </pc:spChg>
        <pc:spChg chg="del mod ord">
          <ac:chgData name="Nechama Wilhelm" userId="a1a9883f18e86aa3" providerId="LiveId" clId="{E1214086-E4AD-4E75-8C9F-3BBD08052D3B}" dt="2024-07-04T23:48:50.762" v="897" actId="478"/>
          <ac:spMkLst>
            <pc:docMk/>
            <pc:sldMk cId="0" sldId="262"/>
            <ac:spMk id="181" creationId="{00000000-0000-0000-0000-000000000000}"/>
          </ac:spMkLst>
        </pc:spChg>
        <pc:grpChg chg="add del">
          <ac:chgData name="Nechama Wilhelm" userId="a1a9883f18e86aa3" providerId="LiveId" clId="{E1214086-E4AD-4E75-8C9F-3BBD08052D3B}" dt="2024-07-04T23:51:42.338" v="937" actId="26606"/>
          <ac:grpSpMkLst>
            <pc:docMk/>
            <pc:sldMk cId="0" sldId="262"/>
            <ac:grpSpMk id="38" creationId="{9A421166-2996-41A7-B094-AE5316F347DD}"/>
          </ac:grpSpMkLst>
        </pc:grpChg>
        <pc:picChg chg="add mod ord">
          <ac:chgData name="Nechama Wilhelm" userId="a1a9883f18e86aa3" providerId="LiveId" clId="{E1214086-E4AD-4E75-8C9F-3BBD08052D3B}" dt="2024-07-15T03:23:12.575" v="3393" actId="14100"/>
          <ac:picMkLst>
            <pc:docMk/>
            <pc:sldMk cId="0" sldId="262"/>
            <ac:picMk id="5" creationId="{6E0AB2F0-15AB-B477-C12F-0B13C0B38F69}"/>
          </ac:picMkLst>
        </pc:picChg>
      </pc:sldChg>
      <pc:sldChg chg="addSp delSp modSp del mod ord setBg modClrScheme chgLayout">
        <pc:chgData name="Nechama Wilhelm" userId="a1a9883f18e86aa3" providerId="LiveId" clId="{E1214086-E4AD-4E75-8C9F-3BBD08052D3B}" dt="2024-07-16T01:53:51.119" v="3929" actId="47"/>
        <pc:sldMkLst>
          <pc:docMk/>
          <pc:sldMk cId="0" sldId="263"/>
        </pc:sldMkLst>
        <pc:spChg chg="add del mod">
          <ac:chgData name="Nechama Wilhelm" userId="a1a9883f18e86aa3" providerId="LiveId" clId="{E1214086-E4AD-4E75-8C9F-3BBD08052D3B}" dt="2024-07-09T21:56:19.122" v="1406" actId="478"/>
          <ac:spMkLst>
            <pc:docMk/>
            <pc:sldMk cId="0" sldId="263"/>
            <ac:spMk id="3" creationId="{598E9EB5-4BE0-1DEB-901A-3DC66499A365}"/>
          </ac:spMkLst>
        </pc:spChg>
        <pc:spChg chg="add mod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4" creationId="{5535CCE0-415B-8642-C9A1-F2C7D96594BC}"/>
          </ac:spMkLst>
        </pc:spChg>
        <pc:spChg chg="add mod">
          <ac:chgData name="Nechama Wilhelm" userId="a1a9883f18e86aa3" providerId="LiveId" clId="{E1214086-E4AD-4E75-8C9F-3BBD08052D3B}" dt="2024-07-09T22:05:45.304" v="1618" actId="5793"/>
          <ac:spMkLst>
            <pc:docMk/>
            <pc:sldMk cId="0" sldId="263"/>
            <ac:spMk id="7" creationId="{FB008987-F384-CF04-5C1E-8D61B33FA903}"/>
          </ac:spMkLst>
        </pc:spChg>
        <pc:spChg chg="add del">
          <ac:chgData name="Nechama Wilhelm" userId="a1a9883f18e86aa3" providerId="LiveId" clId="{E1214086-E4AD-4E75-8C9F-3BBD08052D3B}" dt="2024-07-09T21:58:23.380" v="1443" actId="26606"/>
          <ac:spMkLst>
            <pc:docMk/>
            <pc:sldMk cId="0" sldId="263"/>
            <ac:spMk id="9" creationId="{F7660A3D-94D7-4E5D-AE77-F2DEE49DF4EE}"/>
          </ac:spMkLst>
        </pc:spChg>
        <pc:spChg chg="add del">
          <ac:chgData name="Nechama Wilhelm" userId="a1a9883f18e86aa3" providerId="LiveId" clId="{E1214086-E4AD-4E75-8C9F-3BBD08052D3B}" dt="2024-07-09T21:58:23.380" v="1443" actId="26606"/>
          <ac:spMkLst>
            <pc:docMk/>
            <pc:sldMk cId="0" sldId="263"/>
            <ac:spMk id="11" creationId="{A44EB985-DC5C-4DAC-9D62-8DC7D0F25A8F}"/>
          </ac:spMkLst>
        </pc:spChg>
        <pc:spChg chg="add del">
          <ac:chgData name="Nechama Wilhelm" userId="a1a9883f18e86aa3" providerId="LiveId" clId="{E1214086-E4AD-4E75-8C9F-3BBD08052D3B}" dt="2024-07-09T21:58:23.380" v="1443" actId="26606"/>
          <ac:spMkLst>
            <pc:docMk/>
            <pc:sldMk cId="0" sldId="263"/>
            <ac:spMk id="13" creationId="{3FCB64ED-B050-4F57-8188-F233260082B0}"/>
          </ac:spMkLst>
        </pc:spChg>
        <pc:spChg chg="add del">
          <ac:chgData name="Nechama Wilhelm" userId="a1a9883f18e86aa3" providerId="LiveId" clId="{E1214086-E4AD-4E75-8C9F-3BBD08052D3B}" dt="2024-07-09T21:58:23.380" v="1443" actId="26606"/>
          <ac:spMkLst>
            <pc:docMk/>
            <pc:sldMk cId="0" sldId="263"/>
            <ac:spMk id="15" creationId="{2BF5D0F4-EA4E-47A5-87BE-9ABB1AF66DCF}"/>
          </ac:spMkLst>
        </pc:spChg>
        <pc:spChg chg="add del">
          <ac:chgData name="Nechama Wilhelm" userId="a1a9883f18e86aa3" providerId="LiveId" clId="{E1214086-E4AD-4E75-8C9F-3BBD08052D3B}" dt="2024-07-09T21:58:23.380" v="1443" actId="26606"/>
          <ac:spMkLst>
            <pc:docMk/>
            <pc:sldMk cId="0" sldId="263"/>
            <ac:spMk id="17" creationId="{5EC7AA7E-81E8-4755-AC3D-2CE40312D0C6}"/>
          </ac:spMkLst>
        </pc:spChg>
        <pc:spChg chg="add del">
          <ac:chgData name="Nechama Wilhelm" userId="a1a9883f18e86aa3" providerId="LiveId" clId="{E1214086-E4AD-4E75-8C9F-3BBD08052D3B}" dt="2024-07-09T21:58:23.380" v="1443" actId="26606"/>
          <ac:spMkLst>
            <pc:docMk/>
            <pc:sldMk cId="0" sldId="263"/>
            <ac:spMk id="19" creationId="{ED188C2F-B457-4F86-B4B4-79703666D718}"/>
          </ac:spMkLst>
        </pc:spChg>
        <pc:spChg chg="add del">
          <ac:chgData name="Nechama Wilhelm" userId="a1a9883f18e86aa3" providerId="LiveId" clId="{E1214086-E4AD-4E75-8C9F-3BBD08052D3B}" dt="2024-07-09T21:58:23.380" v="1443" actId="26606"/>
          <ac:spMkLst>
            <pc:docMk/>
            <pc:sldMk cId="0" sldId="263"/>
            <ac:spMk id="21" creationId="{33B956FD-3E35-4658-9C8B-3A48FD2DB42C}"/>
          </ac:spMkLst>
        </pc:spChg>
        <pc:spChg chg="add del">
          <ac:chgData name="Nechama Wilhelm" userId="a1a9883f18e86aa3" providerId="LiveId" clId="{E1214086-E4AD-4E75-8C9F-3BBD08052D3B}" dt="2024-07-09T21:58:23.380" v="1443" actId="26606"/>
          <ac:spMkLst>
            <pc:docMk/>
            <pc:sldMk cId="0" sldId="263"/>
            <ac:spMk id="23" creationId="{A1BC678D-D15E-4FC5-8CBF-5308E841AF57}"/>
          </ac:spMkLst>
        </pc:spChg>
        <pc:spChg chg="add del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28" creationId="{F7660A3D-94D7-4E5D-AE77-F2DEE49DF4EE}"/>
          </ac:spMkLst>
        </pc:spChg>
        <pc:spChg chg="add del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30" creationId="{A44EB985-DC5C-4DAC-9D62-8DC7D0F25A8F}"/>
          </ac:spMkLst>
        </pc:spChg>
        <pc:spChg chg="add del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32" creationId="{3FCB64ED-B050-4F57-8188-F233260082B0}"/>
          </ac:spMkLst>
        </pc:spChg>
        <pc:spChg chg="add del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34" creationId="{2BF5D0F4-EA4E-47A5-87BE-9ABB1AF66DCF}"/>
          </ac:spMkLst>
        </pc:spChg>
        <pc:spChg chg="add del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36" creationId="{5EC7AA7E-81E8-4755-AC3D-2CE40312D0C6}"/>
          </ac:spMkLst>
        </pc:spChg>
        <pc:spChg chg="add del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38" creationId="{ED188C2F-B457-4F86-B4B4-79703666D718}"/>
          </ac:spMkLst>
        </pc:spChg>
        <pc:spChg chg="add del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40" creationId="{33B956FD-3E35-4658-9C8B-3A48FD2DB42C}"/>
          </ac:spMkLst>
        </pc:spChg>
        <pc:spChg chg="add del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42" creationId="{A1BC678D-D15E-4FC5-8CBF-5308E841AF57}"/>
          </ac:spMkLst>
        </pc:spChg>
        <pc:spChg chg="add del">
          <ac:chgData name="Nechama Wilhelm" userId="a1a9883f18e86aa3" providerId="LiveId" clId="{E1214086-E4AD-4E75-8C9F-3BBD08052D3B}" dt="2024-07-09T22:05:12.271" v="1607" actId="26606"/>
          <ac:spMkLst>
            <pc:docMk/>
            <pc:sldMk cId="0" sldId="263"/>
            <ac:spMk id="47" creationId="{48E96387-12F1-45E4-9322-ABBF2EE040E9}"/>
          </ac:spMkLst>
        </pc:spChg>
        <pc:spChg chg="add del">
          <ac:chgData name="Nechama Wilhelm" userId="a1a9883f18e86aa3" providerId="LiveId" clId="{E1214086-E4AD-4E75-8C9F-3BBD08052D3B}" dt="2024-07-09T22:05:12.271" v="1607" actId="26606"/>
          <ac:spMkLst>
            <pc:docMk/>
            <pc:sldMk cId="0" sldId="263"/>
            <ac:spMk id="49" creationId="{A9F421DD-DE4E-4547-A904-3F80E25E3F35}"/>
          </ac:spMkLst>
        </pc:spChg>
        <pc:spChg chg="add del">
          <ac:chgData name="Nechama Wilhelm" userId="a1a9883f18e86aa3" providerId="LiveId" clId="{E1214086-E4AD-4E75-8C9F-3BBD08052D3B}" dt="2024-07-09T22:05:12.271" v="1607" actId="26606"/>
          <ac:spMkLst>
            <pc:docMk/>
            <pc:sldMk cId="0" sldId="263"/>
            <ac:spMk id="51" creationId="{09985DEC-1215-4209-9708-B45CC977402E}"/>
          </ac:spMkLst>
        </pc:spChg>
        <pc:spChg chg="add del">
          <ac:chgData name="Nechama Wilhelm" userId="a1a9883f18e86aa3" providerId="LiveId" clId="{E1214086-E4AD-4E75-8C9F-3BBD08052D3B}" dt="2024-07-09T22:05:12.271" v="1607" actId="26606"/>
          <ac:spMkLst>
            <pc:docMk/>
            <pc:sldMk cId="0" sldId="263"/>
            <ac:spMk id="53" creationId="{90EB7086-616E-4D44-94BE-D0F763561782}"/>
          </ac:spMkLst>
        </pc:spChg>
        <pc:spChg chg="add del">
          <ac:chgData name="Nechama Wilhelm" userId="a1a9883f18e86aa3" providerId="LiveId" clId="{E1214086-E4AD-4E75-8C9F-3BBD08052D3B}" dt="2024-07-09T22:05:12.271" v="1607" actId="26606"/>
          <ac:spMkLst>
            <pc:docMk/>
            <pc:sldMk cId="0" sldId="263"/>
            <ac:spMk id="55" creationId="{F115DB35-53D7-4EDC-A965-A434929617CC}"/>
          </ac:spMkLst>
        </pc:spChg>
        <pc:spChg chg="add del">
          <ac:chgData name="Nechama Wilhelm" userId="a1a9883f18e86aa3" providerId="LiveId" clId="{E1214086-E4AD-4E75-8C9F-3BBD08052D3B}" dt="2024-07-09T22:05:12.271" v="1607" actId="26606"/>
          <ac:spMkLst>
            <pc:docMk/>
            <pc:sldMk cId="0" sldId="263"/>
            <ac:spMk id="57" creationId="{4B610F9C-62FE-46FC-8607-C35030B6321A}"/>
          </ac:spMkLst>
        </pc:spChg>
        <pc:spChg chg="add del">
          <ac:chgData name="Nechama Wilhelm" userId="a1a9883f18e86aa3" providerId="LiveId" clId="{E1214086-E4AD-4E75-8C9F-3BBD08052D3B}" dt="2024-07-09T22:05:27.597" v="1609" actId="26606"/>
          <ac:spMkLst>
            <pc:docMk/>
            <pc:sldMk cId="0" sldId="263"/>
            <ac:spMk id="59" creationId="{48E96387-12F1-45E4-9322-ABBF2EE040E9}"/>
          </ac:spMkLst>
        </pc:spChg>
        <pc:spChg chg="add del">
          <ac:chgData name="Nechama Wilhelm" userId="a1a9883f18e86aa3" providerId="LiveId" clId="{E1214086-E4AD-4E75-8C9F-3BBD08052D3B}" dt="2024-07-09T22:05:27.597" v="1609" actId="26606"/>
          <ac:spMkLst>
            <pc:docMk/>
            <pc:sldMk cId="0" sldId="263"/>
            <ac:spMk id="60" creationId="{A9F421DD-DE4E-4547-A904-3F80E25E3F35}"/>
          </ac:spMkLst>
        </pc:spChg>
        <pc:spChg chg="add del">
          <ac:chgData name="Nechama Wilhelm" userId="a1a9883f18e86aa3" providerId="LiveId" clId="{E1214086-E4AD-4E75-8C9F-3BBD08052D3B}" dt="2024-07-09T22:05:27.597" v="1609" actId="26606"/>
          <ac:spMkLst>
            <pc:docMk/>
            <pc:sldMk cId="0" sldId="263"/>
            <ac:spMk id="61" creationId="{09985DEC-1215-4209-9708-B45CC977402E}"/>
          </ac:spMkLst>
        </pc:spChg>
        <pc:spChg chg="add del">
          <ac:chgData name="Nechama Wilhelm" userId="a1a9883f18e86aa3" providerId="LiveId" clId="{E1214086-E4AD-4E75-8C9F-3BBD08052D3B}" dt="2024-07-09T22:05:27.597" v="1609" actId="26606"/>
          <ac:spMkLst>
            <pc:docMk/>
            <pc:sldMk cId="0" sldId="263"/>
            <ac:spMk id="62" creationId="{90EB7086-616E-4D44-94BE-D0F763561782}"/>
          </ac:spMkLst>
        </pc:spChg>
        <pc:spChg chg="add del">
          <ac:chgData name="Nechama Wilhelm" userId="a1a9883f18e86aa3" providerId="LiveId" clId="{E1214086-E4AD-4E75-8C9F-3BBD08052D3B}" dt="2024-07-09T22:05:27.597" v="1609" actId="26606"/>
          <ac:spMkLst>
            <pc:docMk/>
            <pc:sldMk cId="0" sldId="263"/>
            <ac:spMk id="63" creationId="{A56981F2-287B-4FF9-ADF9-BA62CF2DBF13}"/>
          </ac:spMkLst>
        </pc:spChg>
        <pc:spChg chg="add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65" creationId="{48E96387-12F1-45E4-9322-ABBF2EE040E9}"/>
          </ac:spMkLst>
        </pc:spChg>
        <pc:spChg chg="add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66" creationId="{A9F421DD-DE4E-4547-A904-3F80E25E3F35}"/>
          </ac:spMkLst>
        </pc:spChg>
        <pc:spChg chg="add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67" creationId="{09985DEC-1215-4209-9708-B45CC977402E}"/>
          </ac:spMkLst>
        </pc:spChg>
        <pc:spChg chg="add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68" creationId="{90EB7086-616E-4D44-94BE-D0F763561782}"/>
          </ac:spMkLst>
        </pc:spChg>
        <pc:spChg chg="add">
          <ac:chgData name="Nechama Wilhelm" userId="a1a9883f18e86aa3" providerId="LiveId" clId="{E1214086-E4AD-4E75-8C9F-3BBD08052D3B}" dt="2024-07-09T22:05:27.626" v="1610" actId="26606"/>
          <ac:spMkLst>
            <pc:docMk/>
            <pc:sldMk cId="0" sldId="263"/>
            <ac:spMk id="69" creationId="{066AE2FE-036E-44DB-8A9A-8E3261C9F484}"/>
          </ac:spMkLst>
        </pc:spChg>
        <pc:spChg chg="del mod ord">
          <ac:chgData name="Nechama Wilhelm" userId="a1a9883f18e86aa3" providerId="LiveId" clId="{E1214086-E4AD-4E75-8C9F-3BBD08052D3B}" dt="2024-07-09T21:56:15.967" v="1405" actId="478"/>
          <ac:spMkLst>
            <pc:docMk/>
            <pc:sldMk cId="0" sldId="263"/>
            <ac:spMk id="186" creationId="{00000000-0000-0000-0000-000000000000}"/>
          </ac:spMkLst>
        </pc:spChg>
        <pc:spChg chg="del mod ord">
          <ac:chgData name="Nechama Wilhelm" userId="a1a9883f18e86aa3" providerId="LiveId" clId="{E1214086-E4AD-4E75-8C9F-3BBD08052D3B}" dt="2024-07-09T21:56:21.277" v="1407" actId="478"/>
          <ac:spMkLst>
            <pc:docMk/>
            <pc:sldMk cId="0" sldId="263"/>
            <ac:spMk id="187" creationId="{00000000-0000-0000-0000-000000000000}"/>
          </ac:spMkLst>
        </pc:spChg>
        <pc:spChg chg="del">
          <ac:chgData name="Nechama Wilhelm" userId="a1a9883f18e86aa3" providerId="LiveId" clId="{E1214086-E4AD-4E75-8C9F-3BBD08052D3B}" dt="2024-07-09T21:56:24.322" v="1409" actId="478"/>
          <ac:spMkLst>
            <pc:docMk/>
            <pc:sldMk cId="0" sldId="263"/>
            <ac:spMk id="189" creationId="{00000000-0000-0000-0000-000000000000}"/>
          </ac:spMkLst>
        </pc:spChg>
        <pc:spChg chg="del">
          <ac:chgData name="Nechama Wilhelm" userId="a1a9883f18e86aa3" providerId="LiveId" clId="{E1214086-E4AD-4E75-8C9F-3BBD08052D3B}" dt="2024-07-09T21:56:29.952" v="1411" actId="478"/>
          <ac:spMkLst>
            <pc:docMk/>
            <pc:sldMk cId="0" sldId="263"/>
            <ac:spMk id="190" creationId="{00000000-0000-0000-0000-000000000000}"/>
          </ac:spMkLst>
        </pc:spChg>
        <pc:spChg chg="del">
          <ac:chgData name="Nechama Wilhelm" userId="a1a9883f18e86aa3" providerId="LiveId" clId="{E1214086-E4AD-4E75-8C9F-3BBD08052D3B}" dt="2024-07-09T21:56:28.465" v="1410" actId="478"/>
          <ac:spMkLst>
            <pc:docMk/>
            <pc:sldMk cId="0" sldId="263"/>
            <ac:spMk id="191" creationId="{00000000-0000-0000-0000-000000000000}"/>
          </ac:spMkLst>
        </pc:spChg>
        <pc:graphicFrameChg chg="add del">
          <ac:chgData name="Nechama Wilhelm" userId="a1a9883f18e86aa3" providerId="LiveId" clId="{E1214086-E4AD-4E75-8C9F-3BBD08052D3B}" dt="2024-07-09T21:59:20.631" v="1445" actId="3680"/>
          <ac:graphicFrameMkLst>
            <pc:docMk/>
            <pc:sldMk cId="0" sldId="263"/>
            <ac:graphicFrameMk id="5" creationId="{7EAA97E7-E2C2-E4F3-03A2-1C42683709E2}"/>
          </ac:graphicFrameMkLst>
        </pc:graphicFrameChg>
        <pc:graphicFrameChg chg="add mod ord modGraphic">
          <ac:chgData name="Nechama Wilhelm" userId="a1a9883f18e86aa3" providerId="LiveId" clId="{E1214086-E4AD-4E75-8C9F-3BBD08052D3B}" dt="2024-07-09T22:05:27.626" v="1610" actId="26606"/>
          <ac:graphicFrameMkLst>
            <pc:docMk/>
            <pc:sldMk cId="0" sldId="263"/>
            <ac:graphicFrameMk id="6" creationId="{81D0DE06-634D-7613-AEF5-C3486981173B}"/>
          </ac:graphicFrameMkLst>
        </pc:graphicFrameChg>
        <pc:picChg chg="del">
          <ac:chgData name="Nechama Wilhelm" userId="a1a9883f18e86aa3" providerId="LiveId" clId="{E1214086-E4AD-4E75-8C9F-3BBD08052D3B}" dt="2024-07-09T21:56:22.546" v="1408" actId="478"/>
          <ac:picMkLst>
            <pc:docMk/>
            <pc:sldMk cId="0" sldId="263"/>
            <ac:picMk id="188" creationId="{00000000-0000-0000-0000-000000000000}"/>
          </ac:picMkLst>
        </pc:picChg>
      </pc:sldChg>
      <pc:sldChg chg="del">
        <pc:chgData name="Nechama Wilhelm" userId="a1a9883f18e86aa3" providerId="LiveId" clId="{E1214086-E4AD-4E75-8C9F-3BBD08052D3B}" dt="2024-07-09T22:06:18.425" v="1619" actId="47"/>
        <pc:sldMkLst>
          <pc:docMk/>
          <pc:sldMk cId="0" sldId="264"/>
        </pc:sldMkLst>
      </pc:sldChg>
      <pc:sldChg chg="del">
        <pc:chgData name="Nechama Wilhelm" userId="a1a9883f18e86aa3" providerId="LiveId" clId="{E1214086-E4AD-4E75-8C9F-3BBD08052D3B}" dt="2024-07-09T22:06:18.425" v="1619" actId="47"/>
        <pc:sldMkLst>
          <pc:docMk/>
          <pc:sldMk cId="0" sldId="265"/>
        </pc:sldMkLst>
      </pc:sldChg>
      <pc:sldChg chg="addSp delSp modSp mod setBg">
        <pc:chgData name="Nechama Wilhelm" userId="a1a9883f18e86aa3" providerId="LiveId" clId="{E1214086-E4AD-4E75-8C9F-3BBD08052D3B}" dt="2024-07-09T22:19:19.706" v="1926" actId="1076"/>
        <pc:sldMkLst>
          <pc:docMk/>
          <pc:sldMk cId="0" sldId="266"/>
        </pc:sldMkLst>
        <pc:spChg chg="add del mod">
          <ac:chgData name="Nechama Wilhelm" userId="a1a9883f18e86aa3" providerId="LiveId" clId="{E1214086-E4AD-4E75-8C9F-3BBD08052D3B}" dt="2024-07-09T22:07:35.467" v="1622" actId="478"/>
          <ac:spMkLst>
            <pc:docMk/>
            <pc:sldMk cId="0" sldId="266"/>
            <ac:spMk id="3" creationId="{A4EBF50D-0DA3-604F-0E55-5B8A46A766AC}"/>
          </ac:spMkLst>
        </pc:spChg>
        <pc:spChg chg="add mod">
          <ac:chgData name="Nechama Wilhelm" userId="a1a9883f18e86aa3" providerId="LiveId" clId="{E1214086-E4AD-4E75-8C9F-3BBD08052D3B}" dt="2024-07-09T22:19:03.402" v="1923" actId="1076"/>
          <ac:spMkLst>
            <pc:docMk/>
            <pc:sldMk cId="0" sldId="266"/>
            <ac:spMk id="4" creationId="{D919228E-FDE7-A653-42DC-BC972CC0CD57}"/>
          </ac:spMkLst>
        </pc:spChg>
        <pc:spChg chg="add del mod">
          <ac:chgData name="Nechama Wilhelm" userId="a1a9883f18e86aa3" providerId="LiveId" clId="{E1214086-E4AD-4E75-8C9F-3BBD08052D3B}" dt="2024-07-09T22:17:18.557" v="1896" actId="478"/>
          <ac:spMkLst>
            <pc:docMk/>
            <pc:sldMk cId="0" sldId="266"/>
            <ac:spMk id="5" creationId="{0F60CF39-1E83-0373-B184-3CA1779DB5AD}"/>
          </ac:spMkLst>
        </pc:spChg>
        <pc:spChg chg="add mod">
          <ac:chgData name="Nechama Wilhelm" userId="a1a9883f18e86aa3" providerId="LiveId" clId="{E1214086-E4AD-4E75-8C9F-3BBD08052D3B}" dt="2024-07-09T22:19:07.184" v="1924" actId="1076"/>
          <ac:spMkLst>
            <pc:docMk/>
            <pc:sldMk cId="0" sldId="266"/>
            <ac:spMk id="10" creationId="{5A0FE992-2BFF-3F36-A4B2-BE88B331549F}"/>
          </ac:spMkLst>
        </pc:spChg>
        <pc:spChg chg="add del">
          <ac:chgData name="Nechama Wilhelm" userId="a1a9883f18e86aa3" providerId="LiveId" clId="{E1214086-E4AD-4E75-8C9F-3BBD08052D3B}" dt="2024-07-09T22:17:24.873" v="1898" actId="26606"/>
          <ac:spMkLst>
            <pc:docMk/>
            <pc:sldMk cId="0" sldId="266"/>
            <ac:spMk id="14" creationId="{7A1EB241-0852-428A-8A50-67737CA93843}"/>
          </ac:spMkLst>
        </pc:spChg>
        <pc:spChg chg="add del">
          <ac:chgData name="Nechama Wilhelm" userId="a1a9883f18e86aa3" providerId="LiveId" clId="{E1214086-E4AD-4E75-8C9F-3BBD08052D3B}" dt="2024-07-09T22:17:24.873" v="1898" actId="26606"/>
          <ac:spMkLst>
            <pc:docMk/>
            <pc:sldMk cId="0" sldId="266"/>
            <ac:spMk id="16" creationId="{7A23EDC2-E1E5-4C5D-9C74-714516AF52DC}"/>
          </ac:spMkLst>
        </pc:spChg>
        <pc:spChg chg="add del">
          <ac:chgData name="Nechama Wilhelm" userId="a1a9883f18e86aa3" providerId="LiveId" clId="{E1214086-E4AD-4E75-8C9F-3BBD08052D3B}" dt="2024-07-09T22:17:24.873" v="1898" actId="26606"/>
          <ac:spMkLst>
            <pc:docMk/>
            <pc:sldMk cId="0" sldId="266"/>
            <ac:spMk id="18" creationId="{B2781548-0E4F-4401-A909-82EDF50DBED7}"/>
          </ac:spMkLst>
        </pc:spChg>
        <pc:spChg chg="add del">
          <ac:chgData name="Nechama Wilhelm" userId="a1a9883f18e86aa3" providerId="LiveId" clId="{E1214086-E4AD-4E75-8C9F-3BBD08052D3B}" dt="2024-07-09T22:17:24.873" v="1898" actId="26606"/>
          <ac:spMkLst>
            <pc:docMk/>
            <pc:sldMk cId="0" sldId="266"/>
            <ac:spMk id="20" creationId="{33030110-5A0B-4476-9070-A890E1987977}"/>
          </ac:spMkLst>
        </pc:spChg>
        <pc:spChg chg="add del">
          <ac:chgData name="Nechama Wilhelm" userId="a1a9883f18e86aa3" providerId="LiveId" clId="{E1214086-E4AD-4E75-8C9F-3BBD08052D3B}" dt="2024-07-09T22:17:24.873" v="1898" actId="26606"/>
          <ac:spMkLst>
            <pc:docMk/>
            <pc:sldMk cId="0" sldId="266"/>
            <ac:spMk id="22" creationId="{E2DC8D92-CAB7-45C8-9936-69C229A0BA2A}"/>
          </ac:spMkLst>
        </pc:spChg>
        <pc:spChg chg="add del">
          <ac:chgData name="Nechama Wilhelm" userId="a1a9883f18e86aa3" providerId="LiveId" clId="{E1214086-E4AD-4E75-8C9F-3BBD08052D3B}" dt="2024-07-09T22:17:24.873" v="1898" actId="26606"/>
          <ac:spMkLst>
            <pc:docMk/>
            <pc:sldMk cId="0" sldId="266"/>
            <ac:spMk id="24" creationId="{B6E6FED9-C6D7-49DD-AA58-F92368718488}"/>
          </ac:spMkLst>
        </pc:spChg>
        <pc:spChg chg="add del">
          <ac:chgData name="Nechama Wilhelm" userId="a1a9883f18e86aa3" providerId="LiveId" clId="{E1214086-E4AD-4E75-8C9F-3BBD08052D3B}" dt="2024-07-09T22:17:24.873" v="1898" actId="26606"/>
          <ac:spMkLst>
            <pc:docMk/>
            <pc:sldMk cId="0" sldId="266"/>
            <ac:spMk id="26" creationId="{40E02B42-F9B8-4660-80F9-67A7464524EE}"/>
          </ac:spMkLst>
        </pc:spChg>
        <pc:spChg chg="add del">
          <ac:chgData name="Nechama Wilhelm" userId="a1a9883f18e86aa3" providerId="LiveId" clId="{E1214086-E4AD-4E75-8C9F-3BBD08052D3B}" dt="2024-07-09T22:17:28.504" v="1900" actId="26606"/>
          <ac:spMkLst>
            <pc:docMk/>
            <pc:sldMk cId="0" sldId="266"/>
            <ac:spMk id="28" creationId="{7D04E7CE-C66B-49FC-8E37-3A08EF9A5CAD}"/>
          </ac:spMkLst>
        </pc:spChg>
        <pc:spChg chg="add del">
          <ac:chgData name="Nechama Wilhelm" userId="a1a9883f18e86aa3" providerId="LiveId" clId="{E1214086-E4AD-4E75-8C9F-3BBD08052D3B}" dt="2024-07-09T22:17:28.504" v="1900" actId="26606"/>
          <ac:spMkLst>
            <pc:docMk/>
            <pc:sldMk cId="0" sldId="266"/>
            <ac:spMk id="29" creationId="{7A1EB241-0852-428A-8A50-67737CA93843}"/>
          </ac:spMkLst>
        </pc:spChg>
        <pc:spChg chg="add del">
          <ac:chgData name="Nechama Wilhelm" userId="a1a9883f18e86aa3" providerId="LiveId" clId="{E1214086-E4AD-4E75-8C9F-3BBD08052D3B}" dt="2024-07-09T22:17:28.504" v="1900" actId="26606"/>
          <ac:spMkLst>
            <pc:docMk/>
            <pc:sldMk cId="0" sldId="266"/>
            <ac:spMk id="30" creationId="{7A23EDC2-E1E5-4C5D-9C74-714516AF52DC}"/>
          </ac:spMkLst>
        </pc:spChg>
        <pc:spChg chg="add del">
          <ac:chgData name="Nechama Wilhelm" userId="a1a9883f18e86aa3" providerId="LiveId" clId="{E1214086-E4AD-4E75-8C9F-3BBD08052D3B}" dt="2024-07-09T22:17:28.504" v="1900" actId="26606"/>
          <ac:spMkLst>
            <pc:docMk/>
            <pc:sldMk cId="0" sldId="266"/>
            <ac:spMk id="31" creationId="{B2781548-0E4F-4401-A909-82EDF50DBED7}"/>
          </ac:spMkLst>
        </pc:spChg>
        <pc:spChg chg="add del">
          <ac:chgData name="Nechama Wilhelm" userId="a1a9883f18e86aa3" providerId="LiveId" clId="{E1214086-E4AD-4E75-8C9F-3BBD08052D3B}" dt="2024-07-09T22:17:28.504" v="1900" actId="26606"/>
          <ac:spMkLst>
            <pc:docMk/>
            <pc:sldMk cId="0" sldId="266"/>
            <ac:spMk id="32" creationId="{33030110-5A0B-4476-9070-A890E1987977}"/>
          </ac:spMkLst>
        </pc:spChg>
        <pc:spChg chg="add del">
          <ac:chgData name="Nechama Wilhelm" userId="a1a9883f18e86aa3" providerId="LiveId" clId="{E1214086-E4AD-4E75-8C9F-3BBD08052D3B}" dt="2024-07-09T22:17:28.504" v="1900" actId="26606"/>
          <ac:spMkLst>
            <pc:docMk/>
            <pc:sldMk cId="0" sldId="266"/>
            <ac:spMk id="33" creationId="{0A08DAED-6222-40F8-97FA-1474D91F18FB}"/>
          </ac:spMkLst>
        </pc:spChg>
        <pc:spChg chg="add del">
          <ac:chgData name="Nechama Wilhelm" userId="a1a9883f18e86aa3" providerId="LiveId" clId="{E1214086-E4AD-4E75-8C9F-3BBD08052D3B}" dt="2024-07-09T22:17:28.504" v="1900" actId="26606"/>
          <ac:spMkLst>
            <pc:docMk/>
            <pc:sldMk cId="0" sldId="266"/>
            <ac:spMk id="34" creationId="{B9EA7D0C-D986-4DAE-813C-903CF7A31A1D}"/>
          </ac:spMkLst>
        </pc:spChg>
        <pc:spChg chg="add del">
          <ac:chgData name="Nechama Wilhelm" userId="a1a9883f18e86aa3" providerId="LiveId" clId="{E1214086-E4AD-4E75-8C9F-3BBD08052D3B}" dt="2024-07-09T22:17:28.504" v="1900" actId="26606"/>
          <ac:spMkLst>
            <pc:docMk/>
            <pc:sldMk cId="0" sldId="266"/>
            <ac:spMk id="35" creationId="{C0FEAC2C-4B4A-4DAB-9021-A0183744726B}"/>
          </ac:spMkLst>
        </pc:spChg>
        <pc:spChg chg="add del">
          <ac:chgData name="Nechama Wilhelm" userId="a1a9883f18e86aa3" providerId="LiveId" clId="{E1214086-E4AD-4E75-8C9F-3BBD08052D3B}" dt="2024-07-09T22:17:31.112" v="1902" actId="26606"/>
          <ac:spMkLst>
            <pc:docMk/>
            <pc:sldMk cId="0" sldId="266"/>
            <ac:spMk id="37" creationId="{7A1EB241-0852-428A-8A50-67737CA93843}"/>
          </ac:spMkLst>
        </pc:spChg>
        <pc:spChg chg="add del">
          <ac:chgData name="Nechama Wilhelm" userId="a1a9883f18e86aa3" providerId="LiveId" clId="{E1214086-E4AD-4E75-8C9F-3BBD08052D3B}" dt="2024-07-09T22:17:31.112" v="1902" actId="26606"/>
          <ac:spMkLst>
            <pc:docMk/>
            <pc:sldMk cId="0" sldId="266"/>
            <ac:spMk id="38" creationId="{7A23EDC2-E1E5-4C5D-9C74-714516AF52DC}"/>
          </ac:spMkLst>
        </pc:spChg>
        <pc:spChg chg="add del">
          <ac:chgData name="Nechama Wilhelm" userId="a1a9883f18e86aa3" providerId="LiveId" clId="{E1214086-E4AD-4E75-8C9F-3BBD08052D3B}" dt="2024-07-09T22:17:31.112" v="1902" actId="26606"/>
          <ac:spMkLst>
            <pc:docMk/>
            <pc:sldMk cId="0" sldId="266"/>
            <ac:spMk id="39" creationId="{B2781548-0E4F-4401-A909-82EDF50DBED7}"/>
          </ac:spMkLst>
        </pc:spChg>
        <pc:spChg chg="add del">
          <ac:chgData name="Nechama Wilhelm" userId="a1a9883f18e86aa3" providerId="LiveId" clId="{E1214086-E4AD-4E75-8C9F-3BBD08052D3B}" dt="2024-07-09T22:17:31.112" v="1902" actId="26606"/>
          <ac:spMkLst>
            <pc:docMk/>
            <pc:sldMk cId="0" sldId="266"/>
            <ac:spMk id="40" creationId="{33030110-5A0B-4476-9070-A890E1987977}"/>
          </ac:spMkLst>
        </pc:spChg>
        <pc:spChg chg="add del">
          <ac:chgData name="Nechama Wilhelm" userId="a1a9883f18e86aa3" providerId="LiveId" clId="{E1214086-E4AD-4E75-8C9F-3BBD08052D3B}" dt="2024-07-09T22:17:31.112" v="1902" actId="26606"/>
          <ac:spMkLst>
            <pc:docMk/>
            <pc:sldMk cId="0" sldId="266"/>
            <ac:spMk id="41" creationId="{D6B3AE72-FEDF-46AA-974F-89AE6D7342EC}"/>
          </ac:spMkLst>
        </pc:spChg>
        <pc:spChg chg="add del">
          <ac:chgData name="Nechama Wilhelm" userId="a1a9883f18e86aa3" providerId="LiveId" clId="{E1214086-E4AD-4E75-8C9F-3BBD08052D3B}" dt="2024-07-09T22:17:31.112" v="1902" actId="26606"/>
          <ac:spMkLst>
            <pc:docMk/>
            <pc:sldMk cId="0" sldId="266"/>
            <ac:spMk id="42" creationId="{4606A188-BA67-4D51-AE09-D933B5B747DF}"/>
          </ac:spMkLst>
        </pc:spChg>
        <pc:spChg chg="add del">
          <ac:chgData name="Nechama Wilhelm" userId="a1a9883f18e86aa3" providerId="LiveId" clId="{E1214086-E4AD-4E75-8C9F-3BBD08052D3B}" dt="2024-07-09T22:17:31.112" v="1902" actId="26606"/>
          <ac:spMkLst>
            <pc:docMk/>
            <pc:sldMk cId="0" sldId="266"/>
            <ac:spMk id="43" creationId="{56811BD5-B4F0-45E5-B18A-CDD7BBB7D181}"/>
          </ac:spMkLst>
        </pc:spChg>
        <pc:spChg chg="add del">
          <ac:chgData name="Nechama Wilhelm" userId="a1a9883f18e86aa3" providerId="LiveId" clId="{E1214086-E4AD-4E75-8C9F-3BBD08052D3B}" dt="2024-07-09T22:17:32.847" v="1904" actId="26606"/>
          <ac:spMkLst>
            <pc:docMk/>
            <pc:sldMk cId="0" sldId="266"/>
            <ac:spMk id="45" creationId="{7A1EB241-0852-428A-8A50-67737CA93843}"/>
          </ac:spMkLst>
        </pc:spChg>
        <pc:spChg chg="add del">
          <ac:chgData name="Nechama Wilhelm" userId="a1a9883f18e86aa3" providerId="LiveId" clId="{E1214086-E4AD-4E75-8C9F-3BBD08052D3B}" dt="2024-07-09T22:17:32.847" v="1904" actId="26606"/>
          <ac:spMkLst>
            <pc:docMk/>
            <pc:sldMk cId="0" sldId="266"/>
            <ac:spMk id="46" creationId="{7A23EDC2-E1E5-4C5D-9C74-714516AF52DC}"/>
          </ac:spMkLst>
        </pc:spChg>
        <pc:spChg chg="add del">
          <ac:chgData name="Nechama Wilhelm" userId="a1a9883f18e86aa3" providerId="LiveId" clId="{E1214086-E4AD-4E75-8C9F-3BBD08052D3B}" dt="2024-07-09T22:17:32.847" v="1904" actId="26606"/>
          <ac:spMkLst>
            <pc:docMk/>
            <pc:sldMk cId="0" sldId="266"/>
            <ac:spMk id="47" creationId="{B2781548-0E4F-4401-A909-82EDF50DBED7}"/>
          </ac:spMkLst>
        </pc:spChg>
        <pc:spChg chg="add del">
          <ac:chgData name="Nechama Wilhelm" userId="a1a9883f18e86aa3" providerId="LiveId" clId="{E1214086-E4AD-4E75-8C9F-3BBD08052D3B}" dt="2024-07-09T22:17:32.847" v="1904" actId="26606"/>
          <ac:spMkLst>
            <pc:docMk/>
            <pc:sldMk cId="0" sldId="266"/>
            <ac:spMk id="48" creationId="{33030110-5A0B-4476-9070-A890E1987977}"/>
          </ac:spMkLst>
        </pc:spChg>
        <pc:spChg chg="add del">
          <ac:chgData name="Nechama Wilhelm" userId="a1a9883f18e86aa3" providerId="LiveId" clId="{E1214086-E4AD-4E75-8C9F-3BBD08052D3B}" dt="2024-07-09T22:17:32.847" v="1904" actId="26606"/>
          <ac:spMkLst>
            <pc:docMk/>
            <pc:sldMk cId="0" sldId="266"/>
            <ac:spMk id="49" creationId="{5D7516A2-7173-42F1-9178-63AABF5E914C}"/>
          </ac:spMkLst>
        </pc:spChg>
        <pc:spChg chg="add del">
          <ac:chgData name="Nechama Wilhelm" userId="a1a9883f18e86aa3" providerId="LiveId" clId="{E1214086-E4AD-4E75-8C9F-3BBD08052D3B}" dt="2024-07-09T22:17:32.847" v="1904" actId="26606"/>
          <ac:spMkLst>
            <pc:docMk/>
            <pc:sldMk cId="0" sldId="266"/>
            <ac:spMk id="50" creationId="{7208D89E-26A4-446C-A8CD-5B694D790593}"/>
          </ac:spMkLst>
        </pc:spChg>
        <pc:spChg chg="add del">
          <ac:chgData name="Nechama Wilhelm" userId="a1a9883f18e86aa3" providerId="LiveId" clId="{E1214086-E4AD-4E75-8C9F-3BBD08052D3B}" dt="2024-07-09T22:17:32.847" v="1904" actId="26606"/>
          <ac:spMkLst>
            <pc:docMk/>
            <pc:sldMk cId="0" sldId="266"/>
            <ac:spMk id="51" creationId="{4C8C5F8D-BF30-43C0-83EA-DC040868E9FF}"/>
          </ac:spMkLst>
        </pc:spChg>
        <pc:spChg chg="add del">
          <ac:chgData name="Nechama Wilhelm" userId="a1a9883f18e86aa3" providerId="LiveId" clId="{E1214086-E4AD-4E75-8C9F-3BBD08052D3B}" dt="2024-07-09T22:17:35.016" v="1906" actId="26606"/>
          <ac:spMkLst>
            <pc:docMk/>
            <pc:sldMk cId="0" sldId="266"/>
            <ac:spMk id="53" creationId="{7A1EB241-0852-428A-8A50-67737CA93843}"/>
          </ac:spMkLst>
        </pc:spChg>
        <pc:spChg chg="add del">
          <ac:chgData name="Nechama Wilhelm" userId="a1a9883f18e86aa3" providerId="LiveId" clId="{E1214086-E4AD-4E75-8C9F-3BBD08052D3B}" dt="2024-07-09T22:17:35.016" v="1906" actId="26606"/>
          <ac:spMkLst>
            <pc:docMk/>
            <pc:sldMk cId="0" sldId="266"/>
            <ac:spMk id="54" creationId="{7A23EDC2-E1E5-4C5D-9C74-714516AF52DC}"/>
          </ac:spMkLst>
        </pc:spChg>
        <pc:spChg chg="add del">
          <ac:chgData name="Nechama Wilhelm" userId="a1a9883f18e86aa3" providerId="LiveId" clId="{E1214086-E4AD-4E75-8C9F-3BBD08052D3B}" dt="2024-07-09T22:17:35.016" v="1906" actId="26606"/>
          <ac:spMkLst>
            <pc:docMk/>
            <pc:sldMk cId="0" sldId="266"/>
            <ac:spMk id="55" creationId="{B2781548-0E4F-4401-A909-82EDF50DBED7}"/>
          </ac:spMkLst>
        </pc:spChg>
        <pc:spChg chg="add del">
          <ac:chgData name="Nechama Wilhelm" userId="a1a9883f18e86aa3" providerId="LiveId" clId="{E1214086-E4AD-4E75-8C9F-3BBD08052D3B}" dt="2024-07-09T22:17:35.016" v="1906" actId="26606"/>
          <ac:spMkLst>
            <pc:docMk/>
            <pc:sldMk cId="0" sldId="266"/>
            <ac:spMk id="56" creationId="{33030110-5A0B-4476-9070-A890E1987977}"/>
          </ac:spMkLst>
        </pc:spChg>
        <pc:spChg chg="add del">
          <ac:chgData name="Nechama Wilhelm" userId="a1a9883f18e86aa3" providerId="LiveId" clId="{E1214086-E4AD-4E75-8C9F-3BBD08052D3B}" dt="2024-07-09T22:17:35.016" v="1906" actId="26606"/>
          <ac:spMkLst>
            <pc:docMk/>
            <pc:sldMk cId="0" sldId="266"/>
            <ac:spMk id="57" creationId="{AEFA689D-3C54-45D4-B709-D50873B29EEA}"/>
          </ac:spMkLst>
        </pc:spChg>
        <pc:spChg chg="add del">
          <ac:chgData name="Nechama Wilhelm" userId="a1a9883f18e86aa3" providerId="LiveId" clId="{E1214086-E4AD-4E75-8C9F-3BBD08052D3B}" dt="2024-07-09T22:17:35.016" v="1906" actId="26606"/>
          <ac:spMkLst>
            <pc:docMk/>
            <pc:sldMk cId="0" sldId="266"/>
            <ac:spMk id="58" creationId="{F0230C37-3957-4D81-8465-ED349675BCE5}"/>
          </ac:spMkLst>
        </pc:spChg>
        <pc:spChg chg="add del">
          <ac:chgData name="Nechama Wilhelm" userId="a1a9883f18e86aa3" providerId="LiveId" clId="{E1214086-E4AD-4E75-8C9F-3BBD08052D3B}" dt="2024-07-09T22:17:35.016" v="1906" actId="26606"/>
          <ac:spMkLst>
            <pc:docMk/>
            <pc:sldMk cId="0" sldId="266"/>
            <ac:spMk id="59" creationId="{E535CCC9-9644-464E-B328-7E8BC49F7988}"/>
          </ac:spMkLst>
        </pc:spChg>
        <pc:spChg chg="add del">
          <ac:chgData name="Nechama Wilhelm" userId="a1a9883f18e86aa3" providerId="LiveId" clId="{E1214086-E4AD-4E75-8C9F-3BBD08052D3B}" dt="2024-07-09T22:17:37.991" v="1908" actId="26606"/>
          <ac:spMkLst>
            <pc:docMk/>
            <pc:sldMk cId="0" sldId="266"/>
            <ac:spMk id="61" creationId="{7A1EB241-0852-428A-8A50-67737CA93843}"/>
          </ac:spMkLst>
        </pc:spChg>
        <pc:spChg chg="add del">
          <ac:chgData name="Nechama Wilhelm" userId="a1a9883f18e86aa3" providerId="LiveId" clId="{E1214086-E4AD-4E75-8C9F-3BBD08052D3B}" dt="2024-07-09T22:17:37.991" v="1908" actId="26606"/>
          <ac:spMkLst>
            <pc:docMk/>
            <pc:sldMk cId="0" sldId="266"/>
            <ac:spMk id="62" creationId="{7A23EDC2-E1E5-4C5D-9C74-714516AF52DC}"/>
          </ac:spMkLst>
        </pc:spChg>
        <pc:spChg chg="add del">
          <ac:chgData name="Nechama Wilhelm" userId="a1a9883f18e86aa3" providerId="LiveId" clId="{E1214086-E4AD-4E75-8C9F-3BBD08052D3B}" dt="2024-07-09T22:17:37.991" v="1908" actId="26606"/>
          <ac:spMkLst>
            <pc:docMk/>
            <pc:sldMk cId="0" sldId="266"/>
            <ac:spMk id="63" creationId="{B2781548-0E4F-4401-A909-82EDF50DBED7}"/>
          </ac:spMkLst>
        </pc:spChg>
        <pc:spChg chg="add del">
          <ac:chgData name="Nechama Wilhelm" userId="a1a9883f18e86aa3" providerId="LiveId" clId="{E1214086-E4AD-4E75-8C9F-3BBD08052D3B}" dt="2024-07-09T22:17:37.991" v="1908" actId="26606"/>
          <ac:spMkLst>
            <pc:docMk/>
            <pc:sldMk cId="0" sldId="266"/>
            <ac:spMk id="64" creationId="{33030110-5A0B-4476-9070-A890E1987977}"/>
          </ac:spMkLst>
        </pc:spChg>
        <pc:spChg chg="add del">
          <ac:chgData name="Nechama Wilhelm" userId="a1a9883f18e86aa3" providerId="LiveId" clId="{E1214086-E4AD-4E75-8C9F-3BBD08052D3B}" dt="2024-07-09T22:17:37.991" v="1908" actId="26606"/>
          <ac:spMkLst>
            <pc:docMk/>
            <pc:sldMk cId="0" sldId="266"/>
            <ac:spMk id="65" creationId="{4EAEB5B0-780F-43B2-99A4-7BFB4FACC614}"/>
          </ac:spMkLst>
        </pc:spChg>
        <pc:spChg chg="add del">
          <ac:chgData name="Nechama Wilhelm" userId="a1a9883f18e86aa3" providerId="LiveId" clId="{E1214086-E4AD-4E75-8C9F-3BBD08052D3B}" dt="2024-07-09T22:17:37.991" v="1908" actId="26606"/>
          <ac:spMkLst>
            <pc:docMk/>
            <pc:sldMk cId="0" sldId="266"/>
            <ac:spMk id="66" creationId="{5A6BE90F-C14C-4A57-94B7-DE68CD2F525E}"/>
          </ac:spMkLst>
        </pc:spChg>
        <pc:spChg chg="add del">
          <ac:chgData name="Nechama Wilhelm" userId="a1a9883f18e86aa3" providerId="LiveId" clId="{E1214086-E4AD-4E75-8C9F-3BBD08052D3B}" dt="2024-07-09T22:17:37.991" v="1908" actId="26606"/>
          <ac:spMkLst>
            <pc:docMk/>
            <pc:sldMk cId="0" sldId="266"/>
            <ac:spMk id="67" creationId="{EB9F518E-BABF-4AF2-BB4B-F66CF75B4B5E}"/>
          </ac:spMkLst>
        </pc:spChg>
        <pc:spChg chg="add del">
          <ac:chgData name="Nechama Wilhelm" userId="a1a9883f18e86aa3" providerId="LiveId" clId="{E1214086-E4AD-4E75-8C9F-3BBD08052D3B}" dt="2024-07-09T22:17:37.991" v="1908" actId="26606"/>
          <ac:spMkLst>
            <pc:docMk/>
            <pc:sldMk cId="0" sldId="266"/>
            <ac:spMk id="68" creationId="{1D1DCD65-4B84-4395-99D2-521E6E5F44FA}"/>
          </ac:spMkLst>
        </pc:spChg>
        <pc:spChg chg="add del">
          <ac:chgData name="Nechama Wilhelm" userId="a1a9883f18e86aa3" providerId="LiveId" clId="{E1214086-E4AD-4E75-8C9F-3BBD08052D3B}" dt="2024-07-09T22:17:49.016" v="1910" actId="26606"/>
          <ac:spMkLst>
            <pc:docMk/>
            <pc:sldMk cId="0" sldId="266"/>
            <ac:spMk id="70" creationId="{7A1EB241-0852-428A-8A50-67737CA93843}"/>
          </ac:spMkLst>
        </pc:spChg>
        <pc:spChg chg="add del">
          <ac:chgData name="Nechama Wilhelm" userId="a1a9883f18e86aa3" providerId="LiveId" clId="{E1214086-E4AD-4E75-8C9F-3BBD08052D3B}" dt="2024-07-09T22:17:49.016" v="1910" actId="26606"/>
          <ac:spMkLst>
            <pc:docMk/>
            <pc:sldMk cId="0" sldId="266"/>
            <ac:spMk id="71" creationId="{7A23EDC2-E1E5-4C5D-9C74-714516AF52DC}"/>
          </ac:spMkLst>
        </pc:spChg>
        <pc:spChg chg="add del">
          <ac:chgData name="Nechama Wilhelm" userId="a1a9883f18e86aa3" providerId="LiveId" clId="{E1214086-E4AD-4E75-8C9F-3BBD08052D3B}" dt="2024-07-09T22:17:49.016" v="1910" actId="26606"/>
          <ac:spMkLst>
            <pc:docMk/>
            <pc:sldMk cId="0" sldId="266"/>
            <ac:spMk id="72" creationId="{B2781548-0E4F-4401-A909-82EDF50DBED7}"/>
          </ac:spMkLst>
        </pc:spChg>
        <pc:spChg chg="add del">
          <ac:chgData name="Nechama Wilhelm" userId="a1a9883f18e86aa3" providerId="LiveId" clId="{E1214086-E4AD-4E75-8C9F-3BBD08052D3B}" dt="2024-07-09T22:17:49.016" v="1910" actId="26606"/>
          <ac:spMkLst>
            <pc:docMk/>
            <pc:sldMk cId="0" sldId="266"/>
            <ac:spMk id="73" creationId="{33030110-5A0B-4476-9070-A890E1987977}"/>
          </ac:spMkLst>
        </pc:spChg>
        <pc:spChg chg="add del">
          <ac:chgData name="Nechama Wilhelm" userId="a1a9883f18e86aa3" providerId="LiveId" clId="{E1214086-E4AD-4E75-8C9F-3BBD08052D3B}" dt="2024-07-09T22:17:49.016" v="1910" actId="26606"/>
          <ac:spMkLst>
            <pc:docMk/>
            <pc:sldMk cId="0" sldId="266"/>
            <ac:spMk id="74" creationId="{F282AF3E-C03D-41B7-91EB-BFF50ED47D22}"/>
          </ac:spMkLst>
        </pc:spChg>
        <pc:spChg chg="add del">
          <ac:chgData name="Nechama Wilhelm" userId="a1a9883f18e86aa3" providerId="LiveId" clId="{E1214086-E4AD-4E75-8C9F-3BBD08052D3B}" dt="2024-07-09T22:17:49.016" v="1910" actId="26606"/>
          <ac:spMkLst>
            <pc:docMk/>
            <pc:sldMk cId="0" sldId="266"/>
            <ac:spMk id="75" creationId="{6C33D92C-4271-4A96-8961-AD31464EB6E5}"/>
          </ac:spMkLst>
        </pc:spChg>
        <pc:spChg chg="add del">
          <ac:chgData name="Nechama Wilhelm" userId="a1a9883f18e86aa3" providerId="LiveId" clId="{E1214086-E4AD-4E75-8C9F-3BBD08052D3B}" dt="2024-07-09T22:17:49.016" v="1910" actId="26606"/>
          <ac:spMkLst>
            <pc:docMk/>
            <pc:sldMk cId="0" sldId="266"/>
            <ac:spMk id="76" creationId="{A79012B0-868E-41ED-A674-5023494F79D4}"/>
          </ac:spMkLst>
        </pc:spChg>
        <pc:spChg chg="add del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78" creationId="{7A1EB241-0852-428A-8A50-67737CA93843}"/>
          </ac:spMkLst>
        </pc:spChg>
        <pc:spChg chg="add del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79" creationId="{7A23EDC2-E1E5-4C5D-9C74-714516AF52DC}"/>
          </ac:spMkLst>
        </pc:spChg>
        <pc:spChg chg="add del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80" creationId="{B2781548-0E4F-4401-A909-82EDF50DBED7}"/>
          </ac:spMkLst>
        </pc:spChg>
        <pc:spChg chg="add del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81" creationId="{33030110-5A0B-4476-9070-A890E1987977}"/>
          </ac:spMkLst>
        </pc:spChg>
        <pc:spChg chg="add del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82" creationId="{D6B3AE72-FEDF-46AA-974F-89AE6D7342EC}"/>
          </ac:spMkLst>
        </pc:spChg>
        <pc:spChg chg="add del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83" creationId="{4606A188-BA67-4D51-AE09-D933B5B747DF}"/>
          </ac:spMkLst>
        </pc:spChg>
        <pc:spChg chg="add del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84" creationId="{56811BD5-B4F0-45E5-B18A-CDD7BBB7D181}"/>
          </ac:spMkLst>
        </pc:spChg>
        <pc:spChg chg="add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89" creationId="{7A1EB241-0852-428A-8A50-67737CA93843}"/>
          </ac:spMkLst>
        </pc:spChg>
        <pc:spChg chg="add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91" creationId="{7A23EDC2-E1E5-4C5D-9C74-714516AF52DC}"/>
          </ac:spMkLst>
        </pc:spChg>
        <pc:spChg chg="add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93" creationId="{B2781548-0E4F-4401-A909-82EDF50DBED7}"/>
          </ac:spMkLst>
        </pc:spChg>
        <pc:spChg chg="add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95" creationId="{33030110-5A0B-4476-9070-A890E1987977}"/>
          </ac:spMkLst>
        </pc:spChg>
        <pc:spChg chg="add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97" creationId="{F282AF3E-C03D-41B7-91EB-BFF50ED47D22}"/>
          </ac:spMkLst>
        </pc:spChg>
        <pc:spChg chg="add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99" creationId="{6C33D92C-4271-4A96-8961-AD31464EB6E5}"/>
          </ac:spMkLst>
        </pc:spChg>
        <pc:spChg chg="add">
          <ac:chgData name="Nechama Wilhelm" userId="a1a9883f18e86aa3" providerId="LiveId" clId="{E1214086-E4AD-4E75-8C9F-3BBD08052D3B}" dt="2024-07-09T22:18:37.169" v="1917" actId="26606"/>
          <ac:spMkLst>
            <pc:docMk/>
            <pc:sldMk cId="0" sldId="266"/>
            <ac:spMk id="101" creationId="{A79012B0-868E-41ED-A674-5023494F79D4}"/>
          </ac:spMkLst>
        </pc:spChg>
        <pc:spChg chg="del">
          <ac:chgData name="Nechama Wilhelm" userId="a1a9883f18e86aa3" providerId="LiveId" clId="{E1214086-E4AD-4E75-8C9F-3BBD08052D3B}" dt="2024-07-09T22:07:33.056" v="1621" actId="478"/>
          <ac:spMkLst>
            <pc:docMk/>
            <pc:sldMk cId="0" sldId="266"/>
            <ac:spMk id="208" creationId="{00000000-0000-0000-0000-000000000000}"/>
          </ac:spMkLst>
        </pc:spChg>
        <pc:picChg chg="add mod ord">
          <ac:chgData name="Nechama Wilhelm" userId="a1a9883f18e86aa3" providerId="LiveId" clId="{E1214086-E4AD-4E75-8C9F-3BBD08052D3B}" dt="2024-07-09T22:18:37.169" v="1917" actId="26606"/>
          <ac:picMkLst>
            <pc:docMk/>
            <pc:sldMk cId="0" sldId="266"/>
            <ac:picMk id="7" creationId="{73B78DA9-0EB5-CF9F-8C19-1639A7CC8961}"/>
          </ac:picMkLst>
        </pc:picChg>
        <pc:picChg chg="add mod ord">
          <ac:chgData name="Nechama Wilhelm" userId="a1a9883f18e86aa3" providerId="LiveId" clId="{E1214086-E4AD-4E75-8C9F-3BBD08052D3B}" dt="2024-07-09T22:19:19.706" v="1926" actId="1076"/>
          <ac:picMkLst>
            <pc:docMk/>
            <pc:sldMk cId="0" sldId="266"/>
            <ac:picMk id="9" creationId="{AB28FFFB-0661-8810-3E36-C6CAE1E06BCE}"/>
          </ac:picMkLst>
        </pc:picChg>
      </pc:sldChg>
      <pc:sldChg chg="addSp delSp modSp mod setBg">
        <pc:chgData name="Nechama Wilhelm" userId="a1a9883f18e86aa3" providerId="LiveId" clId="{E1214086-E4AD-4E75-8C9F-3BBD08052D3B}" dt="2024-07-09T22:24:43.058" v="2098" actId="20577"/>
        <pc:sldMkLst>
          <pc:docMk/>
          <pc:sldMk cId="0" sldId="267"/>
        </pc:sldMkLst>
        <pc:spChg chg="add del mod">
          <ac:chgData name="Nechama Wilhelm" userId="a1a9883f18e86aa3" providerId="LiveId" clId="{E1214086-E4AD-4E75-8C9F-3BBD08052D3B}" dt="2024-07-09T22:21:22.984" v="1929" actId="478"/>
          <ac:spMkLst>
            <pc:docMk/>
            <pc:sldMk cId="0" sldId="267"/>
            <ac:spMk id="3" creationId="{92881FE1-ACBA-9955-1442-EE57A7B91C0D}"/>
          </ac:spMkLst>
        </pc:spChg>
        <pc:spChg chg="add del mod">
          <ac:chgData name="Nechama Wilhelm" userId="a1a9883f18e86aa3" providerId="LiveId" clId="{E1214086-E4AD-4E75-8C9F-3BBD08052D3B}" dt="2024-07-09T22:21:25.933" v="1931" actId="478"/>
          <ac:spMkLst>
            <pc:docMk/>
            <pc:sldMk cId="0" sldId="267"/>
            <ac:spMk id="5" creationId="{836CAD9F-AF17-0A78-9DFF-327AAD4A1452}"/>
          </ac:spMkLst>
        </pc:spChg>
        <pc:spChg chg="add mod">
          <ac:chgData name="Nechama Wilhelm" userId="a1a9883f18e86aa3" providerId="LiveId" clId="{E1214086-E4AD-4E75-8C9F-3BBD08052D3B}" dt="2024-07-09T22:24:08.145" v="2077" actId="26606"/>
          <ac:spMkLst>
            <pc:docMk/>
            <pc:sldMk cId="0" sldId="267"/>
            <ac:spMk id="6" creationId="{8C74D550-1715-65B7-D88D-E93D12431FB9}"/>
          </ac:spMkLst>
        </pc:spChg>
        <pc:spChg chg="add del mod">
          <ac:chgData name="Nechama Wilhelm" userId="a1a9883f18e86aa3" providerId="LiveId" clId="{E1214086-E4AD-4E75-8C9F-3BBD08052D3B}" dt="2024-07-09T22:24:08.145" v="2077" actId="26606"/>
          <ac:spMkLst>
            <pc:docMk/>
            <pc:sldMk cId="0" sldId="267"/>
            <ac:spMk id="7" creationId="{98B8EF41-1679-1B2E-0CD7-583067D78282}"/>
          </ac:spMkLst>
        </pc:spChg>
        <pc:spChg chg="add">
          <ac:chgData name="Nechama Wilhelm" userId="a1a9883f18e86aa3" providerId="LiveId" clId="{E1214086-E4AD-4E75-8C9F-3BBD08052D3B}" dt="2024-07-09T22:24:08.145" v="2077" actId="26606"/>
          <ac:spMkLst>
            <pc:docMk/>
            <pc:sldMk cId="0" sldId="267"/>
            <ac:spMk id="13" creationId="{71B62618-0D02-4C29-88C5-1EDF7F32343E}"/>
          </ac:spMkLst>
        </pc:spChg>
        <pc:spChg chg="add">
          <ac:chgData name="Nechama Wilhelm" userId="a1a9883f18e86aa3" providerId="LiveId" clId="{E1214086-E4AD-4E75-8C9F-3BBD08052D3B}" dt="2024-07-09T22:24:08.145" v="2077" actId="26606"/>
          <ac:spMkLst>
            <pc:docMk/>
            <pc:sldMk cId="0" sldId="267"/>
            <ac:spMk id="15" creationId="{1E2747F4-A0AE-425C-B527-E3E32461FEF5}"/>
          </ac:spMkLst>
        </pc:spChg>
        <pc:spChg chg="add">
          <ac:chgData name="Nechama Wilhelm" userId="a1a9883f18e86aa3" providerId="LiveId" clId="{E1214086-E4AD-4E75-8C9F-3BBD08052D3B}" dt="2024-07-09T22:24:08.145" v="2077" actId="26606"/>
          <ac:spMkLst>
            <pc:docMk/>
            <pc:sldMk cId="0" sldId="267"/>
            <ac:spMk id="17" creationId="{9707F29A-1576-479E-B227-0D6498601B4A}"/>
          </ac:spMkLst>
        </pc:spChg>
        <pc:spChg chg="add">
          <ac:chgData name="Nechama Wilhelm" userId="a1a9883f18e86aa3" providerId="LiveId" clId="{E1214086-E4AD-4E75-8C9F-3BBD08052D3B}" dt="2024-07-09T22:24:08.145" v="2077" actId="26606"/>
          <ac:spMkLst>
            <pc:docMk/>
            <pc:sldMk cId="0" sldId="267"/>
            <ac:spMk id="19" creationId="{F17B26C7-6F2F-453C-9C08-71E199E527A8}"/>
          </ac:spMkLst>
        </pc:spChg>
        <pc:spChg chg="del">
          <ac:chgData name="Nechama Wilhelm" userId="a1a9883f18e86aa3" providerId="LiveId" clId="{E1214086-E4AD-4E75-8C9F-3BBD08052D3B}" dt="2024-07-09T22:21:22.227" v="1928" actId="478"/>
          <ac:spMkLst>
            <pc:docMk/>
            <pc:sldMk cId="0" sldId="267"/>
            <ac:spMk id="213" creationId="{00000000-0000-0000-0000-000000000000}"/>
          </ac:spMkLst>
        </pc:spChg>
        <pc:spChg chg="del">
          <ac:chgData name="Nechama Wilhelm" userId="a1a9883f18e86aa3" providerId="LiveId" clId="{E1214086-E4AD-4E75-8C9F-3BBD08052D3B}" dt="2024-07-09T22:21:24.278" v="1930" actId="478"/>
          <ac:spMkLst>
            <pc:docMk/>
            <pc:sldMk cId="0" sldId="267"/>
            <ac:spMk id="214" creationId="{00000000-0000-0000-0000-000000000000}"/>
          </ac:spMkLst>
        </pc:spChg>
        <pc:graphicFrameChg chg="add mod">
          <ac:chgData name="Nechama Wilhelm" userId="a1a9883f18e86aa3" providerId="LiveId" clId="{E1214086-E4AD-4E75-8C9F-3BBD08052D3B}" dt="2024-07-09T22:24:43.058" v="2098" actId="20577"/>
          <ac:graphicFrameMkLst>
            <pc:docMk/>
            <pc:sldMk cId="0" sldId="267"/>
            <ac:graphicFrameMk id="9" creationId="{922FA205-2E0E-E350-29A8-E4C93702445A}"/>
          </ac:graphicFrameMkLst>
        </pc:graphicFrameChg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68"/>
        </pc:sldMkLst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69"/>
        </pc:sldMkLst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70"/>
        </pc:sldMkLst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71"/>
        </pc:sldMkLst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72"/>
        </pc:sldMkLst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73"/>
        </pc:sldMkLst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74"/>
        </pc:sldMkLst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75"/>
        </pc:sldMkLst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76"/>
        </pc:sldMkLst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77"/>
        </pc:sldMkLst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78"/>
        </pc:sldMkLst>
      </pc:sldChg>
      <pc:sldChg chg="del">
        <pc:chgData name="Nechama Wilhelm" userId="a1a9883f18e86aa3" providerId="LiveId" clId="{E1214086-E4AD-4E75-8C9F-3BBD08052D3B}" dt="2024-07-09T22:06:35.701" v="1620" actId="47"/>
        <pc:sldMkLst>
          <pc:docMk/>
          <pc:sldMk cId="0" sldId="280"/>
        </pc:sldMkLst>
      </pc:sldChg>
      <pc:sldChg chg="addSp modSp mod">
        <pc:chgData name="Nechama Wilhelm" userId="a1a9883f18e86aa3" providerId="LiveId" clId="{E1214086-E4AD-4E75-8C9F-3BBD08052D3B}" dt="2024-07-22T20:54:10.345" v="4028"/>
        <pc:sldMkLst>
          <pc:docMk/>
          <pc:sldMk cId="2926075464" sldId="281"/>
        </pc:sldMkLst>
        <pc:spChg chg="add mod">
          <ac:chgData name="Nechama Wilhelm" userId="a1a9883f18e86aa3" providerId="LiveId" clId="{E1214086-E4AD-4E75-8C9F-3BBD08052D3B}" dt="2024-07-22T20:54:10.345" v="4028"/>
          <ac:spMkLst>
            <pc:docMk/>
            <pc:sldMk cId="2926075464" sldId="281"/>
            <ac:spMk id="2" creationId="{676F5D81-51DA-A9A0-F768-8E94FBAEE155}"/>
          </ac:spMkLst>
        </pc:spChg>
        <pc:graphicFrameChg chg="mod">
          <ac:chgData name="Nechama Wilhelm" userId="a1a9883f18e86aa3" providerId="LiveId" clId="{E1214086-E4AD-4E75-8C9F-3BBD08052D3B}" dt="2024-07-18T20:59:23.440" v="4002" actId="20577"/>
          <ac:graphicFrameMkLst>
            <pc:docMk/>
            <pc:sldMk cId="2926075464" sldId="281"/>
            <ac:graphicFrameMk id="160" creationId="{BBBC0B44-29CD-B5D6-C11B-B5C1024139C7}"/>
          </ac:graphicFrameMkLst>
        </pc:graphicFrameChg>
      </pc:sldChg>
      <pc:sldChg chg="addSp delSp modSp new del mod">
        <pc:chgData name="Nechama Wilhelm" userId="a1a9883f18e86aa3" providerId="LiveId" clId="{E1214086-E4AD-4E75-8C9F-3BBD08052D3B}" dt="2024-07-09T22:19:50.982" v="1927" actId="47"/>
        <pc:sldMkLst>
          <pc:docMk/>
          <pc:sldMk cId="1483841540" sldId="282"/>
        </pc:sldMkLst>
        <pc:spChg chg="del">
          <ac:chgData name="Nechama Wilhelm" userId="a1a9883f18e86aa3" providerId="LiveId" clId="{E1214086-E4AD-4E75-8C9F-3BBD08052D3B}" dt="2024-07-09T22:16:27.615" v="1887" actId="478"/>
          <ac:spMkLst>
            <pc:docMk/>
            <pc:sldMk cId="1483841540" sldId="282"/>
            <ac:spMk id="2" creationId="{21F1DF61-09AD-25DF-EB63-1399BF05A1DF}"/>
          </ac:spMkLst>
        </pc:spChg>
        <pc:spChg chg="add mod">
          <ac:chgData name="Nechama Wilhelm" userId="a1a9883f18e86aa3" providerId="LiveId" clId="{E1214086-E4AD-4E75-8C9F-3BBD08052D3B}" dt="2024-07-09T22:17:08.222" v="1895"/>
          <ac:spMkLst>
            <pc:docMk/>
            <pc:sldMk cId="1483841540" sldId="282"/>
            <ac:spMk id="4" creationId="{3047E766-478C-5C02-26E3-56D943B5F8C5}"/>
          </ac:spMkLst>
        </pc:spChg>
        <pc:spChg chg="add del mod">
          <ac:chgData name="Nechama Wilhelm" userId="a1a9883f18e86aa3" providerId="LiveId" clId="{E1214086-E4AD-4E75-8C9F-3BBD08052D3B}" dt="2024-07-09T22:16:55.363" v="1893" actId="22"/>
          <ac:spMkLst>
            <pc:docMk/>
            <pc:sldMk cId="1483841540" sldId="282"/>
            <ac:spMk id="6" creationId="{573C3635-4B52-4AFF-BF86-3EBED11D4A82}"/>
          </ac:spMkLst>
        </pc:spChg>
      </pc:sldChg>
      <pc:sldChg chg="addSp delSp modSp new mod setBg">
        <pc:chgData name="Nechama Wilhelm" userId="a1a9883f18e86aa3" providerId="LiveId" clId="{E1214086-E4AD-4E75-8C9F-3BBD08052D3B}" dt="2024-07-09T23:14:22.702" v="3370" actId="1076"/>
        <pc:sldMkLst>
          <pc:docMk/>
          <pc:sldMk cId="3110568881" sldId="282"/>
        </pc:sldMkLst>
        <pc:spChg chg="mod">
          <ac:chgData name="Nechama Wilhelm" userId="a1a9883f18e86aa3" providerId="LiveId" clId="{E1214086-E4AD-4E75-8C9F-3BBD08052D3B}" dt="2024-07-09T22:45:27.658" v="2402" actId="26606"/>
          <ac:spMkLst>
            <pc:docMk/>
            <pc:sldMk cId="3110568881" sldId="282"/>
            <ac:spMk id="2" creationId="{FFF8123F-7786-7905-D621-53A0592957D0}"/>
          </ac:spMkLst>
        </pc:spChg>
        <pc:spChg chg="del">
          <ac:chgData name="Nechama Wilhelm" userId="a1a9883f18e86aa3" providerId="LiveId" clId="{E1214086-E4AD-4E75-8C9F-3BBD08052D3B}" dt="2024-07-09T22:25:35.822" v="2100" actId="478"/>
          <ac:spMkLst>
            <pc:docMk/>
            <pc:sldMk cId="3110568881" sldId="282"/>
            <ac:spMk id="3" creationId="{ADF96C25-E2AA-F8EA-9FD6-4AEF5C14C3D4}"/>
          </ac:spMkLst>
        </pc:spChg>
        <pc:spChg chg="add del">
          <ac:chgData name="Nechama Wilhelm" userId="a1a9883f18e86aa3" providerId="LiveId" clId="{E1214086-E4AD-4E75-8C9F-3BBD08052D3B}" dt="2024-07-09T22:45:12.462" v="2395" actId="26606"/>
          <ac:spMkLst>
            <pc:docMk/>
            <pc:sldMk cId="3110568881" sldId="282"/>
            <ac:spMk id="11" creationId="{71B62618-0D02-4C29-88C5-1EDF7F32343E}"/>
          </ac:spMkLst>
        </pc:spChg>
        <pc:spChg chg="add del">
          <ac:chgData name="Nechama Wilhelm" userId="a1a9883f18e86aa3" providerId="LiveId" clId="{E1214086-E4AD-4E75-8C9F-3BBD08052D3B}" dt="2024-07-09T22:45:12.462" v="2395" actId="26606"/>
          <ac:spMkLst>
            <pc:docMk/>
            <pc:sldMk cId="3110568881" sldId="282"/>
            <ac:spMk id="13" creationId="{1E2747F4-A0AE-425C-B527-E3E32461FEF5}"/>
          </ac:spMkLst>
        </pc:spChg>
        <pc:spChg chg="add del">
          <ac:chgData name="Nechama Wilhelm" userId="a1a9883f18e86aa3" providerId="LiveId" clId="{E1214086-E4AD-4E75-8C9F-3BBD08052D3B}" dt="2024-07-09T22:45:12.462" v="2395" actId="26606"/>
          <ac:spMkLst>
            <pc:docMk/>
            <pc:sldMk cId="3110568881" sldId="282"/>
            <ac:spMk id="15" creationId="{9707F29A-1576-479E-B227-0D6498601B4A}"/>
          </ac:spMkLst>
        </pc:spChg>
        <pc:spChg chg="add del">
          <ac:chgData name="Nechama Wilhelm" userId="a1a9883f18e86aa3" providerId="LiveId" clId="{E1214086-E4AD-4E75-8C9F-3BBD08052D3B}" dt="2024-07-09T22:45:12.462" v="2395" actId="26606"/>
          <ac:spMkLst>
            <pc:docMk/>
            <pc:sldMk cId="3110568881" sldId="282"/>
            <ac:spMk id="17" creationId="{F17B26C7-6F2F-453C-9C08-71E199E527A8}"/>
          </ac:spMkLst>
        </pc:spChg>
        <pc:spChg chg="add del">
          <ac:chgData name="Nechama Wilhelm" userId="a1a9883f18e86aa3" providerId="LiveId" clId="{E1214086-E4AD-4E75-8C9F-3BBD08052D3B}" dt="2024-07-09T22:45:13.322" v="2397" actId="26606"/>
          <ac:spMkLst>
            <pc:docMk/>
            <pc:sldMk cId="3110568881" sldId="282"/>
            <ac:spMk id="19" creationId="{6798E696-4BBA-46BE-AD86-F7E300B89368}"/>
          </ac:spMkLst>
        </pc:spChg>
        <pc:spChg chg="add del">
          <ac:chgData name="Nechama Wilhelm" userId="a1a9883f18e86aa3" providerId="LiveId" clId="{E1214086-E4AD-4E75-8C9F-3BBD08052D3B}" dt="2024-07-09T22:45:13.322" v="2397" actId="26606"/>
          <ac:spMkLst>
            <pc:docMk/>
            <pc:sldMk cId="3110568881" sldId="282"/>
            <ac:spMk id="20" creationId="{71B62618-0D02-4C29-88C5-1EDF7F32343E}"/>
          </ac:spMkLst>
        </pc:spChg>
        <pc:spChg chg="add del">
          <ac:chgData name="Nechama Wilhelm" userId="a1a9883f18e86aa3" providerId="LiveId" clId="{E1214086-E4AD-4E75-8C9F-3BBD08052D3B}" dt="2024-07-09T22:45:13.322" v="2397" actId="26606"/>
          <ac:spMkLst>
            <pc:docMk/>
            <pc:sldMk cId="3110568881" sldId="282"/>
            <ac:spMk id="21" creationId="{090B0CA3-C333-4560-9975-E31D1B7B921D}"/>
          </ac:spMkLst>
        </pc:spChg>
        <pc:spChg chg="add del">
          <ac:chgData name="Nechama Wilhelm" userId="a1a9883f18e86aa3" providerId="LiveId" clId="{E1214086-E4AD-4E75-8C9F-3BBD08052D3B}" dt="2024-07-09T22:45:13.322" v="2397" actId="26606"/>
          <ac:spMkLst>
            <pc:docMk/>
            <pc:sldMk cId="3110568881" sldId="282"/>
            <ac:spMk id="22" creationId="{1E2747F4-A0AE-425C-B527-E3E32461FEF5}"/>
          </ac:spMkLst>
        </pc:spChg>
        <pc:spChg chg="add del">
          <ac:chgData name="Nechama Wilhelm" userId="a1a9883f18e86aa3" providerId="LiveId" clId="{E1214086-E4AD-4E75-8C9F-3BBD08052D3B}" dt="2024-07-09T22:45:13.322" v="2397" actId="26606"/>
          <ac:spMkLst>
            <pc:docMk/>
            <pc:sldMk cId="3110568881" sldId="282"/>
            <ac:spMk id="23" creationId="{9707F29A-1576-479E-B227-0D6498601B4A}"/>
          </ac:spMkLst>
        </pc:spChg>
        <pc:spChg chg="add del">
          <ac:chgData name="Nechama Wilhelm" userId="a1a9883f18e86aa3" providerId="LiveId" clId="{E1214086-E4AD-4E75-8C9F-3BBD08052D3B}" dt="2024-07-09T22:45:13.322" v="2397" actId="26606"/>
          <ac:spMkLst>
            <pc:docMk/>
            <pc:sldMk cId="3110568881" sldId="282"/>
            <ac:spMk id="24" creationId="{F17B26C7-6F2F-453C-9C08-71E199E527A8}"/>
          </ac:spMkLst>
        </pc:spChg>
        <pc:spChg chg="add del">
          <ac:chgData name="Nechama Wilhelm" userId="a1a9883f18e86aa3" providerId="LiveId" clId="{E1214086-E4AD-4E75-8C9F-3BBD08052D3B}" dt="2024-07-09T22:45:19.603" v="2399" actId="26606"/>
          <ac:spMkLst>
            <pc:docMk/>
            <pc:sldMk cId="3110568881" sldId="282"/>
            <ac:spMk id="25" creationId="{8862AB49-2F5E-4C38-82CC-F653510B0578}"/>
          </ac:spMkLst>
        </pc:spChg>
        <pc:spChg chg="add del">
          <ac:chgData name="Nechama Wilhelm" userId="a1a9883f18e86aa3" providerId="LiveId" clId="{E1214086-E4AD-4E75-8C9F-3BBD08052D3B}" dt="2024-07-09T22:45:19.603" v="2399" actId="26606"/>
          <ac:spMkLst>
            <pc:docMk/>
            <pc:sldMk cId="3110568881" sldId="282"/>
            <ac:spMk id="26" creationId="{71B62618-0D02-4C29-88C5-1EDF7F32343E}"/>
          </ac:spMkLst>
        </pc:spChg>
        <pc:spChg chg="add del">
          <ac:chgData name="Nechama Wilhelm" userId="a1a9883f18e86aa3" providerId="LiveId" clId="{E1214086-E4AD-4E75-8C9F-3BBD08052D3B}" dt="2024-07-09T22:45:19.603" v="2399" actId="26606"/>
          <ac:spMkLst>
            <pc:docMk/>
            <pc:sldMk cId="3110568881" sldId="282"/>
            <ac:spMk id="27" creationId="{DE6F8AD6-7C47-45FC-875C-65D6B1E55DDC}"/>
          </ac:spMkLst>
        </pc:spChg>
        <pc:spChg chg="add del">
          <ac:chgData name="Nechama Wilhelm" userId="a1a9883f18e86aa3" providerId="LiveId" clId="{E1214086-E4AD-4E75-8C9F-3BBD08052D3B}" dt="2024-07-09T22:45:19.603" v="2399" actId="26606"/>
          <ac:spMkLst>
            <pc:docMk/>
            <pc:sldMk cId="3110568881" sldId="282"/>
            <ac:spMk id="28" creationId="{1E2747F4-A0AE-425C-B527-E3E32461FEF5}"/>
          </ac:spMkLst>
        </pc:spChg>
        <pc:spChg chg="add del">
          <ac:chgData name="Nechama Wilhelm" userId="a1a9883f18e86aa3" providerId="LiveId" clId="{E1214086-E4AD-4E75-8C9F-3BBD08052D3B}" dt="2024-07-09T22:45:19.603" v="2399" actId="26606"/>
          <ac:spMkLst>
            <pc:docMk/>
            <pc:sldMk cId="3110568881" sldId="282"/>
            <ac:spMk id="29" creationId="{9707F29A-1576-479E-B227-0D6498601B4A}"/>
          </ac:spMkLst>
        </pc:spChg>
        <pc:spChg chg="add del">
          <ac:chgData name="Nechama Wilhelm" userId="a1a9883f18e86aa3" providerId="LiveId" clId="{E1214086-E4AD-4E75-8C9F-3BBD08052D3B}" dt="2024-07-09T22:45:19.603" v="2399" actId="26606"/>
          <ac:spMkLst>
            <pc:docMk/>
            <pc:sldMk cId="3110568881" sldId="282"/>
            <ac:spMk id="30" creationId="{F17B26C7-6F2F-453C-9C08-71E199E527A8}"/>
          </ac:spMkLst>
        </pc:spChg>
        <pc:spChg chg="add del">
          <ac:chgData name="Nechama Wilhelm" userId="a1a9883f18e86aa3" providerId="LiveId" clId="{E1214086-E4AD-4E75-8C9F-3BBD08052D3B}" dt="2024-07-09T22:45:19.603" v="2399" actId="26606"/>
          <ac:spMkLst>
            <pc:docMk/>
            <pc:sldMk cId="3110568881" sldId="282"/>
            <ac:spMk id="31" creationId="{554A425D-9851-4FBF-A508-E4CBEF4B1BFC}"/>
          </ac:spMkLst>
        </pc:spChg>
        <pc:spChg chg="add del">
          <ac:chgData name="Nechama Wilhelm" userId="a1a9883f18e86aa3" providerId="LiveId" clId="{E1214086-E4AD-4E75-8C9F-3BBD08052D3B}" dt="2024-07-09T22:45:19.603" v="2399" actId="26606"/>
          <ac:spMkLst>
            <pc:docMk/>
            <pc:sldMk cId="3110568881" sldId="282"/>
            <ac:spMk id="32" creationId="{EE0C0675-A7D1-41EA-A144-F8DA77B97E24}"/>
          </ac:spMkLst>
        </pc:spChg>
        <pc:spChg chg="add del">
          <ac:chgData name="Nechama Wilhelm" userId="a1a9883f18e86aa3" providerId="LiveId" clId="{E1214086-E4AD-4E75-8C9F-3BBD08052D3B}" dt="2024-07-09T22:45:19.603" v="2399" actId="26606"/>
          <ac:spMkLst>
            <pc:docMk/>
            <pc:sldMk cId="3110568881" sldId="282"/>
            <ac:spMk id="33" creationId="{4A92AB83-2601-4041-BF0F-F4F0F5C7DF4C}"/>
          </ac:spMkLst>
        </pc:spChg>
        <pc:spChg chg="add del">
          <ac:chgData name="Nechama Wilhelm" userId="a1a9883f18e86aa3" providerId="LiveId" clId="{E1214086-E4AD-4E75-8C9F-3BBD08052D3B}" dt="2024-07-09T22:45:27.652" v="2401" actId="26606"/>
          <ac:spMkLst>
            <pc:docMk/>
            <pc:sldMk cId="3110568881" sldId="282"/>
            <ac:spMk id="35" creationId="{C249177F-A06A-45FB-B00F-00720EA19913}"/>
          </ac:spMkLst>
        </pc:spChg>
        <pc:spChg chg="add del">
          <ac:chgData name="Nechama Wilhelm" userId="a1a9883f18e86aa3" providerId="LiveId" clId="{E1214086-E4AD-4E75-8C9F-3BBD08052D3B}" dt="2024-07-09T22:45:27.652" v="2401" actId="26606"/>
          <ac:spMkLst>
            <pc:docMk/>
            <pc:sldMk cId="3110568881" sldId="282"/>
            <ac:spMk id="36" creationId="{2E776F1A-996E-49D1-B112-57A6E7164249}"/>
          </ac:spMkLst>
        </pc:spChg>
        <pc:spChg chg="add del">
          <ac:chgData name="Nechama Wilhelm" userId="a1a9883f18e86aa3" providerId="LiveId" clId="{E1214086-E4AD-4E75-8C9F-3BBD08052D3B}" dt="2024-07-09T22:45:27.652" v="2401" actId="26606"/>
          <ac:spMkLst>
            <pc:docMk/>
            <pc:sldMk cId="3110568881" sldId="282"/>
            <ac:spMk id="37" creationId="{4C4C3B4B-612F-41A6-81E2-EF54C810767F}"/>
          </ac:spMkLst>
        </pc:spChg>
        <pc:spChg chg="add del">
          <ac:chgData name="Nechama Wilhelm" userId="a1a9883f18e86aa3" providerId="LiveId" clId="{E1214086-E4AD-4E75-8C9F-3BBD08052D3B}" dt="2024-07-09T22:45:27.652" v="2401" actId="26606"/>
          <ac:spMkLst>
            <pc:docMk/>
            <pc:sldMk cId="3110568881" sldId="282"/>
            <ac:spMk id="38" creationId="{02D3A97A-037A-4CD4-96C9-9571CA29B92F}"/>
          </ac:spMkLst>
        </pc:spChg>
        <pc:spChg chg="add del">
          <ac:chgData name="Nechama Wilhelm" userId="a1a9883f18e86aa3" providerId="LiveId" clId="{E1214086-E4AD-4E75-8C9F-3BBD08052D3B}" dt="2024-07-09T22:45:27.652" v="2401" actId="26606"/>
          <ac:spMkLst>
            <pc:docMk/>
            <pc:sldMk cId="3110568881" sldId="282"/>
            <ac:spMk id="39" creationId="{BFDA9692-ECDC-4B59-86B2-8C90FDE1A055}"/>
          </ac:spMkLst>
        </pc:spChg>
        <pc:spChg chg="add del">
          <ac:chgData name="Nechama Wilhelm" userId="a1a9883f18e86aa3" providerId="LiveId" clId="{E1214086-E4AD-4E75-8C9F-3BBD08052D3B}" dt="2024-07-09T22:45:27.652" v="2401" actId="26606"/>
          <ac:spMkLst>
            <pc:docMk/>
            <pc:sldMk cId="3110568881" sldId="282"/>
            <ac:spMk id="40" creationId="{12C05506-42A1-49C0-9D87-081CCD9023D6}"/>
          </ac:spMkLst>
        </pc:spChg>
        <pc:spChg chg="add">
          <ac:chgData name="Nechama Wilhelm" userId="a1a9883f18e86aa3" providerId="LiveId" clId="{E1214086-E4AD-4E75-8C9F-3BBD08052D3B}" dt="2024-07-09T22:45:27.658" v="2402" actId="26606"/>
          <ac:spMkLst>
            <pc:docMk/>
            <pc:sldMk cId="3110568881" sldId="282"/>
            <ac:spMk id="42" creationId="{71B62618-0D02-4C29-88C5-1EDF7F32343E}"/>
          </ac:spMkLst>
        </pc:spChg>
        <pc:spChg chg="add">
          <ac:chgData name="Nechama Wilhelm" userId="a1a9883f18e86aa3" providerId="LiveId" clId="{E1214086-E4AD-4E75-8C9F-3BBD08052D3B}" dt="2024-07-09T22:45:27.658" v="2402" actId="26606"/>
          <ac:spMkLst>
            <pc:docMk/>
            <pc:sldMk cId="3110568881" sldId="282"/>
            <ac:spMk id="43" creationId="{1E2747F4-A0AE-425C-B527-E3E32461FEF5}"/>
          </ac:spMkLst>
        </pc:spChg>
        <pc:spChg chg="add">
          <ac:chgData name="Nechama Wilhelm" userId="a1a9883f18e86aa3" providerId="LiveId" clId="{E1214086-E4AD-4E75-8C9F-3BBD08052D3B}" dt="2024-07-09T22:45:27.658" v="2402" actId="26606"/>
          <ac:spMkLst>
            <pc:docMk/>
            <pc:sldMk cId="3110568881" sldId="282"/>
            <ac:spMk id="44" creationId="{9707F29A-1576-479E-B227-0D6498601B4A}"/>
          </ac:spMkLst>
        </pc:spChg>
        <pc:spChg chg="add">
          <ac:chgData name="Nechama Wilhelm" userId="a1a9883f18e86aa3" providerId="LiveId" clId="{E1214086-E4AD-4E75-8C9F-3BBD08052D3B}" dt="2024-07-09T22:45:27.658" v="2402" actId="26606"/>
          <ac:spMkLst>
            <pc:docMk/>
            <pc:sldMk cId="3110568881" sldId="282"/>
            <ac:spMk id="45" creationId="{F17B26C7-6F2F-453C-9C08-71E199E527A8}"/>
          </ac:spMkLst>
        </pc:spChg>
        <pc:graphicFrameChg chg="add mod modGraphic">
          <ac:chgData name="Nechama Wilhelm" userId="a1a9883f18e86aa3" providerId="LiveId" clId="{E1214086-E4AD-4E75-8C9F-3BBD08052D3B}" dt="2024-07-09T22:45:57.739" v="2409" actId="404"/>
          <ac:graphicFrameMkLst>
            <pc:docMk/>
            <pc:sldMk cId="3110568881" sldId="282"/>
            <ac:graphicFrameMk id="4" creationId="{9B4F7790-15C2-DFF7-D9B5-453E5D0BB899}"/>
          </ac:graphicFrameMkLst>
        </pc:graphicFrameChg>
        <pc:picChg chg="add mod">
          <ac:chgData name="Nechama Wilhelm" userId="a1a9883f18e86aa3" providerId="LiveId" clId="{E1214086-E4AD-4E75-8C9F-3BBD08052D3B}" dt="2024-07-09T23:14:22.702" v="3370" actId="1076"/>
          <ac:picMkLst>
            <pc:docMk/>
            <pc:sldMk cId="3110568881" sldId="282"/>
            <ac:picMk id="6" creationId="{AFBC9F16-3331-CCE8-165E-706103D9B36B}"/>
          </ac:picMkLst>
        </pc:picChg>
      </pc:sldChg>
      <pc:sldChg chg="addSp delSp modSp add mod">
        <pc:chgData name="Nechama Wilhelm" userId="a1a9883f18e86aa3" providerId="LiveId" clId="{E1214086-E4AD-4E75-8C9F-3BBD08052D3B}" dt="2024-07-09T23:15:18.945" v="3383" actId="1076"/>
        <pc:sldMkLst>
          <pc:docMk/>
          <pc:sldMk cId="3830638248" sldId="283"/>
        </pc:sldMkLst>
        <pc:spChg chg="mod">
          <ac:chgData name="Nechama Wilhelm" userId="a1a9883f18e86aa3" providerId="LiveId" clId="{E1214086-E4AD-4E75-8C9F-3BBD08052D3B}" dt="2024-07-09T22:46:43.337" v="2424" actId="20577"/>
          <ac:spMkLst>
            <pc:docMk/>
            <pc:sldMk cId="3830638248" sldId="283"/>
            <ac:spMk id="2" creationId="{FFF8123F-7786-7905-D621-53A0592957D0}"/>
          </ac:spMkLst>
        </pc:spChg>
        <pc:graphicFrameChg chg="modGraphic">
          <ac:chgData name="Nechama Wilhelm" userId="a1a9883f18e86aa3" providerId="LiveId" clId="{E1214086-E4AD-4E75-8C9F-3BBD08052D3B}" dt="2024-07-09T22:51:53.812" v="2543" actId="20577"/>
          <ac:graphicFrameMkLst>
            <pc:docMk/>
            <pc:sldMk cId="3830638248" sldId="283"/>
            <ac:graphicFrameMk id="4" creationId="{9B4F7790-15C2-DFF7-D9B5-453E5D0BB899}"/>
          </ac:graphicFrameMkLst>
        </pc:graphicFrameChg>
        <pc:picChg chg="add mod">
          <ac:chgData name="Nechama Wilhelm" userId="a1a9883f18e86aa3" providerId="LiveId" clId="{E1214086-E4AD-4E75-8C9F-3BBD08052D3B}" dt="2024-07-09T23:15:18.945" v="3383" actId="1076"/>
          <ac:picMkLst>
            <pc:docMk/>
            <pc:sldMk cId="3830638248" sldId="283"/>
            <ac:picMk id="5" creationId="{12F41346-22DE-B3A4-8BC1-2113AE14E196}"/>
          </ac:picMkLst>
        </pc:picChg>
        <pc:picChg chg="del">
          <ac:chgData name="Nechama Wilhelm" userId="a1a9883f18e86aa3" providerId="LiveId" clId="{E1214086-E4AD-4E75-8C9F-3BBD08052D3B}" dt="2024-07-09T22:48:49.178" v="2481" actId="478"/>
          <ac:picMkLst>
            <pc:docMk/>
            <pc:sldMk cId="3830638248" sldId="283"/>
            <ac:picMk id="6" creationId="{AFBC9F16-3331-CCE8-165E-706103D9B36B}"/>
          </ac:picMkLst>
        </pc:picChg>
      </pc:sldChg>
      <pc:sldChg chg="addSp delSp modSp add mod">
        <pc:chgData name="Nechama Wilhelm" userId="a1a9883f18e86aa3" providerId="LiveId" clId="{E1214086-E4AD-4E75-8C9F-3BBD08052D3B}" dt="2024-07-09T23:15:08.643" v="3382" actId="1038"/>
        <pc:sldMkLst>
          <pc:docMk/>
          <pc:sldMk cId="3235956936" sldId="284"/>
        </pc:sldMkLst>
        <pc:spChg chg="mod">
          <ac:chgData name="Nechama Wilhelm" userId="a1a9883f18e86aa3" providerId="LiveId" clId="{E1214086-E4AD-4E75-8C9F-3BBD08052D3B}" dt="2024-07-09T22:46:34.374" v="2420" actId="20577"/>
          <ac:spMkLst>
            <pc:docMk/>
            <pc:sldMk cId="3235956936" sldId="284"/>
            <ac:spMk id="2" creationId="{FFF8123F-7786-7905-D621-53A0592957D0}"/>
          </ac:spMkLst>
        </pc:spChg>
        <pc:graphicFrameChg chg="modGraphic">
          <ac:chgData name="Nechama Wilhelm" userId="a1a9883f18e86aa3" providerId="LiveId" clId="{E1214086-E4AD-4E75-8C9F-3BBD08052D3B}" dt="2024-07-09T22:48:40.817" v="2479" actId="20577"/>
          <ac:graphicFrameMkLst>
            <pc:docMk/>
            <pc:sldMk cId="3235956936" sldId="284"/>
            <ac:graphicFrameMk id="4" creationId="{9B4F7790-15C2-DFF7-D9B5-453E5D0BB899}"/>
          </ac:graphicFrameMkLst>
        </pc:graphicFrameChg>
        <pc:picChg chg="add mod">
          <ac:chgData name="Nechama Wilhelm" userId="a1a9883f18e86aa3" providerId="LiveId" clId="{E1214086-E4AD-4E75-8C9F-3BBD08052D3B}" dt="2024-07-09T23:15:08.643" v="3382" actId="1038"/>
          <ac:picMkLst>
            <pc:docMk/>
            <pc:sldMk cId="3235956936" sldId="284"/>
            <ac:picMk id="5" creationId="{1ED6E208-5671-5BC2-B724-04B364990541}"/>
          </ac:picMkLst>
        </pc:picChg>
        <pc:picChg chg="del">
          <ac:chgData name="Nechama Wilhelm" userId="a1a9883f18e86aa3" providerId="LiveId" clId="{E1214086-E4AD-4E75-8C9F-3BBD08052D3B}" dt="2024-07-09T22:48:45.736" v="2480" actId="478"/>
          <ac:picMkLst>
            <pc:docMk/>
            <pc:sldMk cId="3235956936" sldId="284"/>
            <ac:picMk id="6" creationId="{AFBC9F16-3331-CCE8-165E-706103D9B36B}"/>
          </ac:picMkLst>
        </pc:picChg>
      </pc:sldChg>
      <pc:sldChg chg="addSp delSp modSp new mod setBg modClrScheme setClrOvrMap chgLayout">
        <pc:chgData name="Nechama Wilhelm" userId="a1a9883f18e86aa3" providerId="LiveId" clId="{E1214086-E4AD-4E75-8C9F-3BBD08052D3B}" dt="2024-07-22T20:55:42.312" v="4030"/>
        <pc:sldMkLst>
          <pc:docMk/>
          <pc:sldMk cId="1330081388" sldId="285"/>
        </pc:sldMkLst>
        <pc:spChg chg="add mod">
          <ac:chgData name="Nechama Wilhelm" userId="a1a9883f18e86aa3" providerId="LiveId" clId="{E1214086-E4AD-4E75-8C9F-3BBD08052D3B}" dt="2024-07-09T22:54:57.340" v="2581" actId="767"/>
          <ac:spMkLst>
            <pc:docMk/>
            <pc:sldMk cId="1330081388" sldId="285"/>
            <ac:spMk id="2" creationId="{76FAE3D5-2ABC-4E47-3A43-828B1233AAEB}"/>
          </ac:spMkLst>
        </pc:spChg>
        <pc:spChg chg="add mod">
          <ac:chgData name="Nechama Wilhelm" userId="a1a9883f18e86aa3" providerId="LiveId" clId="{E1214086-E4AD-4E75-8C9F-3BBD08052D3B}" dt="2024-07-22T20:55:42.312" v="4030"/>
          <ac:spMkLst>
            <pc:docMk/>
            <pc:sldMk cId="1330081388" sldId="285"/>
            <ac:spMk id="2" creationId="{FEB2529F-CB0D-7B2A-2928-7ED9FC12FA64}"/>
          </ac:spMkLst>
        </pc:spChg>
        <pc:spChg chg="add del mod">
          <ac:chgData name="Nechama Wilhelm" userId="a1a9883f18e86aa3" providerId="LiveId" clId="{E1214086-E4AD-4E75-8C9F-3BBD08052D3B}" dt="2024-07-09T22:55:06.197" v="2583" actId="700"/>
          <ac:spMkLst>
            <pc:docMk/>
            <pc:sldMk cId="1330081388" sldId="285"/>
            <ac:spMk id="3" creationId="{24A7D75A-46A2-89F3-E136-FD612650C46F}"/>
          </ac:spMkLst>
        </pc:spChg>
        <pc:spChg chg="add mod">
          <ac:chgData name="Nechama Wilhelm" userId="a1a9883f18e86aa3" providerId="LiveId" clId="{E1214086-E4AD-4E75-8C9F-3BBD08052D3B}" dt="2024-07-09T23:03:50.178" v="3349" actId="26606"/>
          <ac:spMkLst>
            <pc:docMk/>
            <pc:sldMk cId="1330081388" sldId="285"/>
            <ac:spMk id="4" creationId="{5192DE2B-81F6-533F-1CEF-365BC6B7E129}"/>
          </ac:spMkLst>
        </pc:spChg>
        <pc:spChg chg="add del mod">
          <ac:chgData name="Nechama Wilhelm" userId="a1a9883f18e86aa3" providerId="LiveId" clId="{E1214086-E4AD-4E75-8C9F-3BBD08052D3B}" dt="2024-07-09T23:03:50.178" v="3349" actId="26606"/>
          <ac:spMkLst>
            <pc:docMk/>
            <pc:sldMk cId="1330081388" sldId="285"/>
            <ac:spMk id="5" creationId="{AE9E1495-AB1B-648F-0368-DE981C5E4840}"/>
          </ac:spMkLst>
        </pc:spChg>
        <pc:spChg chg="add del">
          <ac:chgData name="Nechama Wilhelm" userId="a1a9883f18e86aa3" providerId="LiveId" clId="{E1214086-E4AD-4E75-8C9F-3BBD08052D3B}" dt="2024-07-09T22:54:52.486" v="2578" actId="26606"/>
          <ac:spMkLst>
            <pc:docMk/>
            <pc:sldMk cId="1330081388" sldId="285"/>
            <ac:spMk id="7" creationId="{F7660A3D-94D7-4E5D-AE77-F2DEE49DF4EE}"/>
          </ac:spMkLst>
        </pc:spChg>
        <pc:spChg chg="add del">
          <ac:chgData name="Nechama Wilhelm" userId="a1a9883f18e86aa3" providerId="LiveId" clId="{E1214086-E4AD-4E75-8C9F-3BBD08052D3B}" dt="2024-07-09T23:01:35.238" v="3322" actId="26606"/>
          <ac:spMkLst>
            <pc:docMk/>
            <pc:sldMk cId="1330081388" sldId="285"/>
            <ac:spMk id="8" creationId="{71B62618-0D02-4C29-88C5-1EDF7F32343E}"/>
          </ac:spMkLst>
        </pc:spChg>
        <pc:spChg chg="add del">
          <ac:chgData name="Nechama Wilhelm" userId="a1a9883f18e86aa3" providerId="LiveId" clId="{E1214086-E4AD-4E75-8C9F-3BBD08052D3B}" dt="2024-07-09T22:54:52.486" v="2578" actId="26606"/>
          <ac:spMkLst>
            <pc:docMk/>
            <pc:sldMk cId="1330081388" sldId="285"/>
            <ac:spMk id="9" creationId="{A44EB985-DC5C-4DAC-9D62-8DC7D0F25A8F}"/>
          </ac:spMkLst>
        </pc:spChg>
        <pc:spChg chg="add del">
          <ac:chgData name="Nechama Wilhelm" userId="a1a9883f18e86aa3" providerId="LiveId" clId="{E1214086-E4AD-4E75-8C9F-3BBD08052D3B}" dt="2024-07-09T23:01:35.238" v="3322" actId="26606"/>
          <ac:spMkLst>
            <pc:docMk/>
            <pc:sldMk cId="1330081388" sldId="285"/>
            <ac:spMk id="10" creationId="{1E2747F4-A0AE-425C-B527-E3E32461FEF5}"/>
          </ac:spMkLst>
        </pc:spChg>
        <pc:spChg chg="add del">
          <ac:chgData name="Nechama Wilhelm" userId="a1a9883f18e86aa3" providerId="LiveId" clId="{E1214086-E4AD-4E75-8C9F-3BBD08052D3B}" dt="2024-07-09T22:54:52.486" v="2578" actId="26606"/>
          <ac:spMkLst>
            <pc:docMk/>
            <pc:sldMk cId="1330081388" sldId="285"/>
            <ac:spMk id="11" creationId="{3FCB64ED-B050-4F57-8188-F233260082B0}"/>
          </ac:spMkLst>
        </pc:spChg>
        <pc:spChg chg="add del">
          <ac:chgData name="Nechama Wilhelm" userId="a1a9883f18e86aa3" providerId="LiveId" clId="{E1214086-E4AD-4E75-8C9F-3BBD08052D3B}" dt="2024-07-09T23:01:35.238" v="3322" actId="26606"/>
          <ac:spMkLst>
            <pc:docMk/>
            <pc:sldMk cId="1330081388" sldId="285"/>
            <ac:spMk id="12" creationId="{9707F29A-1576-479E-B227-0D6498601B4A}"/>
          </ac:spMkLst>
        </pc:spChg>
        <pc:spChg chg="add del">
          <ac:chgData name="Nechama Wilhelm" userId="a1a9883f18e86aa3" providerId="LiveId" clId="{E1214086-E4AD-4E75-8C9F-3BBD08052D3B}" dt="2024-07-09T22:54:52.486" v="2578" actId="26606"/>
          <ac:spMkLst>
            <pc:docMk/>
            <pc:sldMk cId="1330081388" sldId="285"/>
            <ac:spMk id="13" creationId="{495E99FA-492C-4C5E-9893-0F326B1B69E1}"/>
          </ac:spMkLst>
        </pc:spChg>
        <pc:spChg chg="add del">
          <ac:chgData name="Nechama Wilhelm" userId="a1a9883f18e86aa3" providerId="LiveId" clId="{E1214086-E4AD-4E75-8C9F-3BBD08052D3B}" dt="2024-07-09T23:01:35.238" v="3322" actId="26606"/>
          <ac:spMkLst>
            <pc:docMk/>
            <pc:sldMk cId="1330081388" sldId="285"/>
            <ac:spMk id="14" creationId="{F17B26C7-6F2F-453C-9C08-71E199E527A8}"/>
          </ac:spMkLst>
        </pc:spChg>
        <pc:spChg chg="add del">
          <ac:chgData name="Nechama Wilhelm" userId="a1a9883f18e86aa3" providerId="LiveId" clId="{E1214086-E4AD-4E75-8C9F-3BBD08052D3B}" dt="2024-07-09T22:54:52.486" v="2578" actId="26606"/>
          <ac:spMkLst>
            <pc:docMk/>
            <pc:sldMk cId="1330081388" sldId="285"/>
            <ac:spMk id="15" creationId="{ABD35255-F6AD-483C-8736-3BA2E77D79D6}"/>
          </ac:spMkLst>
        </pc:spChg>
        <pc:spChg chg="add del">
          <ac:chgData name="Nechama Wilhelm" userId="a1a9883f18e86aa3" providerId="LiveId" clId="{E1214086-E4AD-4E75-8C9F-3BBD08052D3B}" dt="2024-07-09T23:01:35.238" v="3322" actId="26606"/>
          <ac:spMkLst>
            <pc:docMk/>
            <pc:sldMk cId="1330081388" sldId="285"/>
            <ac:spMk id="16" creationId="{6798E696-4BBA-46BE-AD86-F7E300B89368}"/>
          </ac:spMkLst>
        </pc:spChg>
        <pc:spChg chg="add del">
          <ac:chgData name="Nechama Wilhelm" userId="a1a9883f18e86aa3" providerId="LiveId" clId="{E1214086-E4AD-4E75-8C9F-3BBD08052D3B}" dt="2024-07-09T22:54:52.486" v="2578" actId="26606"/>
          <ac:spMkLst>
            <pc:docMk/>
            <pc:sldMk cId="1330081388" sldId="285"/>
            <ac:spMk id="17" creationId="{9E3CC4EC-DB06-46D9-AFDB-90C92162D0EF}"/>
          </ac:spMkLst>
        </pc:spChg>
        <pc:spChg chg="add del">
          <ac:chgData name="Nechama Wilhelm" userId="a1a9883f18e86aa3" providerId="LiveId" clId="{E1214086-E4AD-4E75-8C9F-3BBD08052D3B}" dt="2024-07-09T23:01:35.238" v="3322" actId="26606"/>
          <ac:spMkLst>
            <pc:docMk/>
            <pc:sldMk cId="1330081388" sldId="285"/>
            <ac:spMk id="18" creationId="{090B0CA3-C333-4560-9975-E31D1B7B921D}"/>
          </ac:spMkLst>
        </pc:spChg>
        <pc:spChg chg="add del">
          <ac:chgData name="Nechama Wilhelm" userId="a1a9883f18e86aa3" providerId="LiveId" clId="{E1214086-E4AD-4E75-8C9F-3BBD08052D3B}" dt="2024-07-09T22:54:52.486" v="2578" actId="26606"/>
          <ac:spMkLst>
            <pc:docMk/>
            <pc:sldMk cId="1330081388" sldId="285"/>
            <ac:spMk id="19" creationId="{DD1E467B-4F3D-4B02-B4F6-B1F6066105E4}"/>
          </ac:spMkLst>
        </pc:spChg>
        <pc:spChg chg="add del">
          <ac:chgData name="Nechama Wilhelm" userId="a1a9883f18e86aa3" providerId="LiveId" clId="{E1214086-E4AD-4E75-8C9F-3BBD08052D3B}" dt="2024-07-09T22:54:52.486" v="2578" actId="26606"/>
          <ac:spMkLst>
            <pc:docMk/>
            <pc:sldMk cId="1330081388" sldId="285"/>
            <ac:spMk id="21" creationId="{92B8FFC3-0702-4F80-A25F-DCE76F0DCF1D}"/>
          </ac:spMkLst>
        </pc:spChg>
        <pc:spChg chg="add">
          <ac:chgData name="Nechama Wilhelm" userId="a1a9883f18e86aa3" providerId="LiveId" clId="{E1214086-E4AD-4E75-8C9F-3BBD08052D3B}" dt="2024-07-09T23:03:50.178" v="3349" actId="26606"/>
          <ac:spMkLst>
            <pc:docMk/>
            <pc:sldMk cId="1330081388" sldId="285"/>
            <ac:spMk id="22" creationId="{C249177F-A06A-45FB-B00F-00720EA19913}"/>
          </ac:spMkLst>
        </pc:spChg>
        <pc:spChg chg="add del">
          <ac:chgData name="Nechama Wilhelm" userId="a1a9883f18e86aa3" providerId="LiveId" clId="{E1214086-E4AD-4E75-8C9F-3BBD08052D3B}" dt="2024-07-09T22:54:52.486" v="2578" actId="26606"/>
          <ac:spMkLst>
            <pc:docMk/>
            <pc:sldMk cId="1330081388" sldId="285"/>
            <ac:spMk id="23" creationId="{660FAA44-950B-4B8B-812E-B19BA4A7621B}"/>
          </ac:spMkLst>
        </pc:spChg>
        <pc:spChg chg="add">
          <ac:chgData name="Nechama Wilhelm" userId="a1a9883f18e86aa3" providerId="LiveId" clId="{E1214086-E4AD-4E75-8C9F-3BBD08052D3B}" dt="2024-07-09T23:03:50.178" v="3349" actId="26606"/>
          <ac:spMkLst>
            <pc:docMk/>
            <pc:sldMk cId="1330081388" sldId="285"/>
            <ac:spMk id="24" creationId="{2E776F1A-996E-49D1-B112-57A6E7164249}"/>
          </ac:spMkLst>
        </pc:spChg>
        <pc:spChg chg="add">
          <ac:chgData name="Nechama Wilhelm" userId="a1a9883f18e86aa3" providerId="LiveId" clId="{E1214086-E4AD-4E75-8C9F-3BBD08052D3B}" dt="2024-07-09T23:03:50.178" v="3349" actId="26606"/>
          <ac:spMkLst>
            <pc:docMk/>
            <pc:sldMk cId="1330081388" sldId="285"/>
            <ac:spMk id="25" creationId="{06AD7FED-ECA8-4F84-9067-C1B1E9610F13}"/>
          </ac:spMkLst>
        </pc:spChg>
        <pc:spChg chg="add">
          <ac:chgData name="Nechama Wilhelm" userId="a1a9883f18e86aa3" providerId="LiveId" clId="{E1214086-E4AD-4E75-8C9F-3BBD08052D3B}" dt="2024-07-09T23:03:50.178" v="3349" actId="26606"/>
          <ac:spMkLst>
            <pc:docMk/>
            <pc:sldMk cId="1330081388" sldId="285"/>
            <ac:spMk id="26" creationId="{4C4C3B4B-612F-41A6-81E2-EF54C810767F}"/>
          </ac:spMkLst>
        </pc:spChg>
        <pc:spChg chg="add">
          <ac:chgData name="Nechama Wilhelm" userId="a1a9883f18e86aa3" providerId="LiveId" clId="{E1214086-E4AD-4E75-8C9F-3BBD08052D3B}" dt="2024-07-09T23:03:50.178" v="3349" actId="26606"/>
          <ac:spMkLst>
            <pc:docMk/>
            <pc:sldMk cId="1330081388" sldId="285"/>
            <ac:spMk id="27" creationId="{74DF12F2-5059-41AC-A8BD-D5E115CDC266}"/>
          </ac:spMkLst>
        </pc:spChg>
        <pc:spChg chg="add">
          <ac:chgData name="Nechama Wilhelm" userId="a1a9883f18e86aa3" providerId="LiveId" clId="{E1214086-E4AD-4E75-8C9F-3BBD08052D3B}" dt="2024-07-09T23:03:50.178" v="3349" actId="26606"/>
          <ac:spMkLst>
            <pc:docMk/>
            <pc:sldMk cId="1330081388" sldId="285"/>
            <ac:spMk id="28" creationId="{02D3A97A-037A-4CD4-96C9-9571CA29B92F}"/>
          </ac:spMkLst>
        </pc:spChg>
        <pc:spChg chg="add">
          <ac:chgData name="Nechama Wilhelm" userId="a1a9883f18e86aa3" providerId="LiveId" clId="{E1214086-E4AD-4E75-8C9F-3BBD08052D3B}" dt="2024-07-09T23:03:50.178" v="3349" actId="26606"/>
          <ac:spMkLst>
            <pc:docMk/>
            <pc:sldMk cId="1330081388" sldId="285"/>
            <ac:spMk id="29" creationId="{CE8BCA1D-ACDF-4D63-9AA0-366C4F8553DD}"/>
          </ac:spMkLst>
        </pc:spChg>
        <pc:spChg chg="add">
          <ac:chgData name="Nechama Wilhelm" userId="a1a9883f18e86aa3" providerId="LiveId" clId="{E1214086-E4AD-4E75-8C9F-3BBD08052D3B}" dt="2024-07-09T23:03:50.178" v="3349" actId="26606"/>
          <ac:spMkLst>
            <pc:docMk/>
            <pc:sldMk cId="1330081388" sldId="285"/>
            <ac:spMk id="30" creationId="{5DB82E3F-D9C4-42E7-AABF-D760C2F5615B}"/>
          </ac:spMkLst>
        </pc:spChg>
        <pc:spChg chg="add">
          <ac:chgData name="Nechama Wilhelm" userId="a1a9883f18e86aa3" providerId="LiveId" clId="{E1214086-E4AD-4E75-8C9F-3BBD08052D3B}" dt="2024-07-09T23:03:50.178" v="3349" actId="26606"/>
          <ac:spMkLst>
            <pc:docMk/>
            <pc:sldMk cId="1330081388" sldId="285"/>
            <ac:spMk id="31" creationId="{5F145784-B126-48E6-B33B-0BEA2EBF1884}"/>
          </ac:spMkLst>
        </pc:spChg>
        <pc:graphicFrameChg chg="add del">
          <ac:chgData name="Nechama Wilhelm" userId="a1a9883f18e86aa3" providerId="LiveId" clId="{E1214086-E4AD-4E75-8C9F-3BBD08052D3B}" dt="2024-07-09T23:01:35.238" v="3322" actId="26606"/>
          <ac:graphicFrameMkLst>
            <pc:docMk/>
            <pc:sldMk cId="1330081388" sldId="285"/>
            <ac:graphicFrameMk id="20" creationId="{5A94A972-5A6C-A7F7-0639-B0DFA88865C4}"/>
          </ac:graphicFrameMkLst>
        </pc:graphicFrameChg>
        <pc:graphicFrameChg chg="add mod">
          <ac:chgData name="Nechama Wilhelm" userId="a1a9883f18e86aa3" providerId="LiveId" clId="{E1214086-E4AD-4E75-8C9F-3BBD08052D3B}" dt="2024-07-14T18:48:46.449" v="3391" actId="20577"/>
          <ac:graphicFrameMkLst>
            <pc:docMk/>
            <pc:sldMk cId="1330081388" sldId="285"/>
            <ac:graphicFrameMk id="32" creationId="{1A226492-AAED-C0DE-01EB-B74D72BC08C4}"/>
          </ac:graphicFrameMkLst>
        </pc:graphicFrameChg>
      </pc:sldChg>
      <pc:sldChg chg="addSp delSp modSp new mod setBg">
        <pc:chgData name="Nechama Wilhelm" userId="a1a9883f18e86aa3" providerId="LiveId" clId="{E1214086-E4AD-4E75-8C9F-3BBD08052D3B}" dt="2024-07-16T01:44:19.982" v="3698" actId="33524"/>
        <pc:sldMkLst>
          <pc:docMk/>
          <pc:sldMk cId="1253330814" sldId="286"/>
        </pc:sldMkLst>
        <pc:spChg chg="mod ord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2" creationId="{070AEEB6-11F3-815E-6984-146A986A78AA}"/>
          </ac:spMkLst>
        </pc:spChg>
        <pc:spChg chg="add mod">
          <ac:chgData name="Nechama Wilhelm" userId="a1a9883f18e86aa3" providerId="LiveId" clId="{E1214086-E4AD-4E75-8C9F-3BBD08052D3B}" dt="2024-07-16T01:44:19.982" v="3698" actId="33524"/>
          <ac:spMkLst>
            <pc:docMk/>
            <pc:sldMk cId="1253330814" sldId="286"/>
            <ac:spMk id="5" creationId="{24DB24E2-FB27-7A91-46FA-38BC9207A64B}"/>
          </ac:spMkLst>
        </pc:spChg>
        <pc:spChg chg="add del">
          <ac:chgData name="Nechama Wilhelm" userId="a1a9883f18e86aa3" providerId="LiveId" clId="{E1214086-E4AD-4E75-8C9F-3BBD08052D3B}" dt="2024-07-16T01:40:30.434" v="3478" actId="26606"/>
          <ac:spMkLst>
            <pc:docMk/>
            <pc:sldMk cId="1253330814" sldId="286"/>
            <ac:spMk id="9" creationId="{48E96387-12F1-45E4-9322-ABBF2EE040E9}"/>
          </ac:spMkLst>
        </pc:spChg>
        <pc:spChg chg="add del">
          <ac:chgData name="Nechama Wilhelm" userId="a1a9883f18e86aa3" providerId="LiveId" clId="{E1214086-E4AD-4E75-8C9F-3BBD08052D3B}" dt="2024-07-16T01:40:30.434" v="3478" actId="26606"/>
          <ac:spMkLst>
            <pc:docMk/>
            <pc:sldMk cId="1253330814" sldId="286"/>
            <ac:spMk id="11" creationId="{A9F421DD-DE4E-4547-A904-3F80E25E3F35}"/>
          </ac:spMkLst>
        </pc:spChg>
        <pc:spChg chg="add del">
          <ac:chgData name="Nechama Wilhelm" userId="a1a9883f18e86aa3" providerId="LiveId" clId="{E1214086-E4AD-4E75-8C9F-3BBD08052D3B}" dt="2024-07-16T01:40:30.434" v="3478" actId="26606"/>
          <ac:spMkLst>
            <pc:docMk/>
            <pc:sldMk cId="1253330814" sldId="286"/>
            <ac:spMk id="13" creationId="{09985DEC-1215-4209-9708-B45CC977402E}"/>
          </ac:spMkLst>
        </pc:spChg>
        <pc:spChg chg="add del">
          <ac:chgData name="Nechama Wilhelm" userId="a1a9883f18e86aa3" providerId="LiveId" clId="{E1214086-E4AD-4E75-8C9F-3BBD08052D3B}" dt="2024-07-16T01:40:30.434" v="3478" actId="26606"/>
          <ac:spMkLst>
            <pc:docMk/>
            <pc:sldMk cId="1253330814" sldId="286"/>
            <ac:spMk id="15" creationId="{90EB7086-616E-4D44-94BE-D0F763561782}"/>
          </ac:spMkLst>
        </pc:spChg>
        <pc:spChg chg="add del">
          <ac:chgData name="Nechama Wilhelm" userId="a1a9883f18e86aa3" providerId="LiveId" clId="{E1214086-E4AD-4E75-8C9F-3BBD08052D3B}" dt="2024-07-16T01:40:30.434" v="3478" actId="26606"/>
          <ac:spMkLst>
            <pc:docMk/>
            <pc:sldMk cId="1253330814" sldId="286"/>
            <ac:spMk id="17" creationId="{F115DB35-53D7-4EDC-A965-A434929617CC}"/>
          </ac:spMkLst>
        </pc:spChg>
        <pc:spChg chg="add del">
          <ac:chgData name="Nechama Wilhelm" userId="a1a9883f18e86aa3" providerId="LiveId" clId="{E1214086-E4AD-4E75-8C9F-3BBD08052D3B}" dt="2024-07-16T01:40:30.434" v="3478" actId="26606"/>
          <ac:spMkLst>
            <pc:docMk/>
            <pc:sldMk cId="1253330814" sldId="286"/>
            <ac:spMk id="19" creationId="{4B610F9C-62FE-46FC-8607-C35030B6321A}"/>
          </ac:spMkLst>
        </pc:spChg>
        <pc:spChg chg="add del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24" creationId="{48E96387-12F1-45E4-9322-ABBF2EE040E9}"/>
          </ac:spMkLst>
        </pc:spChg>
        <pc:spChg chg="add del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26" creationId="{A9F421DD-DE4E-4547-A904-3F80E25E3F35}"/>
          </ac:spMkLst>
        </pc:spChg>
        <pc:spChg chg="add del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28" creationId="{09985DEC-1215-4209-9708-B45CC977402E}"/>
          </ac:spMkLst>
        </pc:spChg>
        <pc:spChg chg="add del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30" creationId="{90EB7086-616E-4D44-94BE-D0F763561782}"/>
          </ac:spMkLst>
        </pc:spChg>
        <pc:spChg chg="add del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32" creationId="{F115DB35-53D7-4EDC-A965-A434929617CC}"/>
          </ac:spMkLst>
        </pc:spChg>
        <pc:spChg chg="add del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34" creationId="{4B610F9C-62FE-46FC-8607-C35030B6321A}"/>
          </ac:spMkLst>
        </pc:spChg>
        <pc:spChg chg="add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39" creationId="{48E96387-12F1-45E4-9322-ABBF2EE040E9}"/>
          </ac:spMkLst>
        </pc:spChg>
        <pc:spChg chg="add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41" creationId="{A9F421DD-DE4E-4547-A904-3F80E25E3F35}"/>
          </ac:spMkLst>
        </pc:spChg>
        <pc:spChg chg="add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43" creationId="{09985DEC-1215-4209-9708-B45CC977402E}"/>
          </ac:spMkLst>
        </pc:spChg>
        <pc:spChg chg="add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45" creationId="{A926A64B-3BCB-44CC-892E-C791C324B7F0}"/>
          </ac:spMkLst>
        </pc:spChg>
        <pc:spChg chg="add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47" creationId="{8F404549-B4DC-481C-926C-DED3EF1C585B}"/>
          </ac:spMkLst>
        </pc:spChg>
        <pc:spChg chg="add">
          <ac:chgData name="Nechama Wilhelm" userId="a1a9883f18e86aa3" providerId="LiveId" clId="{E1214086-E4AD-4E75-8C9F-3BBD08052D3B}" dt="2024-07-16T01:43:55.310" v="3694" actId="26606"/>
          <ac:spMkLst>
            <pc:docMk/>
            <pc:sldMk cId="1253330814" sldId="286"/>
            <ac:spMk id="49" creationId="{1E8FD5CD-351E-4B06-8B78-BD5102D00908}"/>
          </ac:spMkLst>
        </pc:spChg>
        <pc:picChg chg="add mod ord">
          <ac:chgData name="Nechama Wilhelm" userId="a1a9883f18e86aa3" providerId="LiveId" clId="{E1214086-E4AD-4E75-8C9F-3BBD08052D3B}" dt="2024-07-16T01:44:07.284" v="3696" actId="27614"/>
          <ac:picMkLst>
            <pc:docMk/>
            <pc:sldMk cId="1253330814" sldId="286"/>
            <ac:picMk id="4" creationId="{2C5711BC-B39C-37EF-0AE2-624460CF9744}"/>
          </ac:picMkLst>
        </pc:picChg>
      </pc:sldChg>
      <pc:sldChg chg="new del">
        <pc:chgData name="Nechama Wilhelm" userId="a1a9883f18e86aa3" providerId="LiveId" clId="{E1214086-E4AD-4E75-8C9F-3BBD08052D3B}" dt="2024-07-16T01:45:17.795" v="3700" actId="680"/>
        <pc:sldMkLst>
          <pc:docMk/>
          <pc:sldMk cId="936241298" sldId="287"/>
        </pc:sldMkLst>
      </pc:sldChg>
      <pc:sldChg chg="new del">
        <pc:chgData name="Nechama Wilhelm" userId="a1a9883f18e86aa3" providerId="LiveId" clId="{E1214086-E4AD-4E75-8C9F-3BBD08052D3B}" dt="2024-07-16T01:45:31.641" v="3703" actId="47"/>
        <pc:sldMkLst>
          <pc:docMk/>
          <pc:sldMk cId="3564320136" sldId="287"/>
        </pc:sldMkLst>
      </pc:sldChg>
      <pc:sldChg chg="addSp delSp modSp add del mod modClrScheme delDesignElem chgLayout">
        <pc:chgData name="Nechama Wilhelm" userId="a1a9883f18e86aa3" providerId="LiveId" clId="{E1214086-E4AD-4E75-8C9F-3BBD08052D3B}" dt="2024-07-16T01:53:44.047" v="3928" actId="47"/>
        <pc:sldMkLst>
          <pc:docMk/>
          <pc:sldMk cId="3961807800" sldId="288"/>
        </pc:sldMkLst>
        <pc:spChg chg="add mod">
          <ac:chgData name="Nechama Wilhelm" userId="a1a9883f18e86aa3" providerId="LiveId" clId="{E1214086-E4AD-4E75-8C9F-3BBD08052D3B}" dt="2024-07-16T01:45:45.303" v="3706" actId="1076"/>
          <ac:spMkLst>
            <pc:docMk/>
            <pc:sldMk cId="3961807800" sldId="288"/>
            <ac:spMk id="2" creationId="{026EA45B-5886-147C-4EA6-46899219AD53}"/>
          </ac:spMkLst>
        </pc:spChg>
        <pc:spChg chg="add mod">
          <ac:chgData name="Nechama Wilhelm" userId="a1a9883f18e86aa3" providerId="LiveId" clId="{E1214086-E4AD-4E75-8C9F-3BBD08052D3B}" dt="2024-07-16T01:45:45.303" v="3706" actId="1076"/>
          <ac:spMkLst>
            <pc:docMk/>
            <pc:sldMk cId="3961807800" sldId="288"/>
            <ac:spMk id="3" creationId="{E930E310-0E94-F26F-01EB-D4609F3D0673}"/>
          </ac:spMkLst>
        </pc:spChg>
        <pc:spChg chg="del">
          <ac:chgData name="Nechama Wilhelm" userId="a1a9883f18e86aa3" providerId="LiveId" clId="{E1214086-E4AD-4E75-8C9F-3BBD08052D3B}" dt="2024-07-16T01:46:19.955" v="3714" actId="478"/>
          <ac:spMkLst>
            <pc:docMk/>
            <pc:sldMk cId="3961807800" sldId="288"/>
            <ac:spMk id="4" creationId="{5535CCE0-415B-8642-C9A1-F2C7D96594BC}"/>
          </ac:spMkLst>
        </pc:spChg>
        <pc:spChg chg="add mod">
          <ac:chgData name="Nechama Wilhelm" userId="a1a9883f18e86aa3" providerId="LiveId" clId="{E1214086-E4AD-4E75-8C9F-3BBD08052D3B}" dt="2024-07-16T01:45:45.303" v="3706" actId="1076"/>
          <ac:spMkLst>
            <pc:docMk/>
            <pc:sldMk cId="3961807800" sldId="288"/>
            <ac:spMk id="5" creationId="{2C514922-987A-C01B-78E9-90FD3943F6E8}"/>
          </ac:spMkLst>
        </pc:spChg>
        <pc:spChg chg="del">
          <ac:chgData name="Nechama Wilhelm" userId="a1a9883f18e86aa3" providerId="LiveId" clId="{E1214086-E4AD-4E75-8C9F-3BBD08052D3B}" dt="2024-07-16T01:46:22.745" v="3715" actId="478"/>
          <ac:spMkLst>
            <pc:docMk/>
            <pc:sldMk cId="3961807800" sldId="288"/>
            <ac:spMk id="7" creationId="{FB008987-F384-CF04-5C1E-8D61B33FA903}"/>
          </ac:spMkLst>
        </pc:spChg>
        <pc:spChg chg="add del mod ord">
          <ac:chgData name="Nechama Wilhelm" userId="a1a9883f18e86aa3" providerId="LiveId" clId="{E1214086-E4AD-4E75-8C9F-3BBD08052D3B}" dt="2024-07-16T01:50:03.142" v="3743" actId="700"/>
          <ac:spMkLst>
            <pc:docMk/>
            <pc:sldMk cId="3961807800" sldId="288"/>
            <ac:spMk id="8" creationId="{FA453548-580A-B741-20CD-21D1FC7E6623}"/>
          </ac:spMkLst>
        </pc:spChg>
        <pc:spChg chg="add del mod ord">
          <ac:chgData name="Nechama Wilhelm" userId="a1a9883f18e86aa3" providerId="LiveId" clId="{E1214086-E4AD-4E75-8C9F-3BBD08052D3B}" dt="2024-07-16T01:50:03.142" v="3743" actId="700"/>
          <ac:spMkLst>
            <pc:docMk/>
            <pc:sldMk cId="3961807800" sldId="288"/>
            <ac:spMk id="9" creationId="{F6FED8B5-D1FD-C801-2246-5766CFB3F7D9}"/>
          </ac:spMkLst>
        </pc:spChg>
        <pc:spChg chg="add del mod ord">
          <ac:chgData name="Nechama Wilhelm" userId="a1a9883f18e86aa3" providerId="LiveId" clId="{E1214086-E4AD-4E75-8C9F-3BBD08052D3B}" dt="2024-07-16T01:50:03.142" v="3743" actId="700"/>
          <ac:spMkLst>
            <pc:docMk/>
            <pc:sldMk cId="3961807800" sldId="288"/>
            <ac:spMk id="10" creationId="{9570692D-1051-D258-501C-CD4A70128F5A}"/>
          </ac:spMkLst>
        </pc:spChg>
        <pc:spChg chg="add del mod ord">
          <ac:chgData name="Nechama Wilhelm" userId="a1a9883f18e86aa3" providerId="LiveId" clId="{E1214086-E4AD-4E75-8C9F-3BBD08052D3B}" dt="2024-07-16T01:50:10.486" v="3745" actId="700"/>
          <ac:spMkLst>
            <pc:docMk/>
            <pc:sldMk cId="3961807800" sldId="288"/>
            <ac:spMk id="11" creationId="{63C941FA-C41D-8E8F-9C68-430F83C30784}"/>
          </ac:spMkLst>
        </pc:spChg>
        <pc:spChg chg="add del mod ord">
          <ac:chgData name="Nechama Wilhelm" userId="a1a9883f18e86aa3" providerId="LiveId" clId="{E1214086-E4AD-4E75-8C9F-3BBD08052D3B}" dt="2024-07-16T01:50:10.486" v="3745" actId="700"/>
          <ac:spMkLst>
            <pc:docMk/>
            <pc:sldMk cId="3961807800" sldId="288"/>
            <ac:spMk id="12" creationId="{91A5BAA3-36C2-C03D-D430-467D74CB4CCD}"/>
          </ac:spMkLst>
        </pc:spChg>
        <pc:spChg chg="del">
          <ac:chgData name="Nechama Wilhelm" userId="a1a9883f18e86aa3" providerId="LiveId" clId="{E1214086-E4AD-4E75-8C9F-3BBD08052D3B}" dt="2024-07-16T01:46:11.874" v="3712" actId="700"/>
          <ac:spMkLst>
            <pc:docMk/>
            <pc:sldMk cId="3961807800" sldId="288"/>
            <ac:spMk id="65" creationId="{48E96387-12F1-45E4-9322-ABBF2EE040E9}"/>
          </ac:spMkLst>
        </pc:spChg>
        <pc:spChg chg="del">
          <ac:chgData name="Nechama Wilhelm" userId="a1a9883f18e86aa3" providerId="LiveId" clId="{E1214086-E4AD-4E75-8C9F-3BBD08052D3B}" dt="2024-07-16T01:46:11.874" v="3712" actId="700"/>
          <ac:spMkLst>
            <pc:docMk/>
            <pc:sldMk cId="3961807800" sldId="288"/>
            <ac:spMk id="66" creationId="{A9F421DD-DE4E-4547-A904-3F80E25E3F35}"/>
          </ac:spMkLst>
        </pc:spChg>
        <pc:spChg chg="del">
          <ac:chgData name="Nechama Wilhelm" userId="a1a9883f18e86aa3" providerId="LiveId" clId="{E1214086-E4AD-4E75-8C9F-3BBD08052D3B}" dt="2024-07-16T01:46:11.874" v="3712" actId="700"/>
          <ac:spMkLst>
            <pc:docMk/>
            <pc:sldMk cId="3961807800" sldId="288"/>
            <ac:spMk id="67" creationId="{09985DEC-1215-4209-9708-B45CC977402E}"/>
          </ac:spMkLst>
        </pc:spChg>
        <pc:spChg chg="del">
          <ac:chgData name="Nechama Wilhelm" userId="a1a9883f18e86aa3" providerId="LiveId" clId="{E1214086-E4AD-4E75-8C9F-3BBD08052D3B}" dt="2024-07-16T01:46:11.874" v="3712" actId="700"/>
          <ac:spMkLst>
            <pc:docMk/>
            <pc:sldMk cId="3961807800" sldId="288"/>
            <ac:spMk id="68" creationId="{90EB7086-616E-4D44-94BE-D0F763561782}"/>
          </ac:spMkLst>
        </pc:spChg>
        <pc:spChg chg="del">
          <ac:chgData name="Nechama Wilhelm" userId="a1a9883f18e86aa3" providerId="LiveId" clId="{E1214086-E4AD-4E75-8C9F-3BBD08052D3B}" dt="2024-07-16T01:46:11.874" v="3712" actId="700"/>
          <ac:spMkLst>
            <pc:docMk/>
            <pc:sldMk cId="3961807800" sldId="288"/>
            <ac:spMk id="69" creationId="{066AE2FE-036E-44DB-8A9A-8E3261C9F484}"/>
          </ac:spMkLst>
        </pc:spChg>
        <pc:graphicFrameChg chg="del">
          <ac:chgData name="Nechama Wilhelm" userId="a1a9883f18e86aa3" providerId="LiveId" clId="{E1214086-E4AD-4E75-8C9F-3BBD08052D3B}" dt="2024-07-16T01:45:35.896" v="3704" actId="478"/>
          <ac:graphicFrameMkLst>
            <pc:docMk/>
            <pc:sldMk cId="3961807800" sldId="288"/>
            <ac:graphicFrameMk id="6" creationId="{81D0DE06-634D-7613-AEF5-C3486981173B}"/>
          </ac:graphicFrameMkLst>
        </pc:graphicFrameChg>
        <pc:picChg chg="add mod">
          <ac:chgData name="Nechama Wilhelm" userId="a1a9883f18e86aa3" providerId="LiveId" clId="{E1214086-E4AD-4E75-8C9F-3BBD08052D3B}" dt="2024-07-16T01:49:39.225" v="3740" actId="1076"/>
          <ac:picMkLst>
            <pc:docMk/>
            <pc:sldMk cId="3961807800" sldId="288"/>
            <ac:picMk id="1025" creationId="{6D6262CD-8474-1D96-8561-6EAE6EBAD56E}"/>
          </ac:picMkLst>
        </pc:picChg>
        <pc:picChg chg="add mod">
          <ac:chgData name="Nechama Wilhelm" userId="a1a9883f18e86aa3" providerId="LiveId" clId="{E1214086-E4AD-4E75-8C9F-3BBD08052D3B}" dt="2024-07-16T01:49:35.422" v="3739" actId="1076"/>
          <ac:picMkLst>
            <pc:docMk/>
            <pc:sldMk cId="3961807800" sldId="288"/>
            <ac:picMk id="1026" creationId="{7CDCDBFD-065F-35D2-FED4-37CF280387F1}"/>
          </ac:picMkLst>
        </pc:picChg>
        <pc:picChg chg="add mod">
          <ac:chgData name="Nechama Wilhelm" userId="a1a9883f18e86aa3" providerId="LiveId" clId="{E1214086-E4AD-4E75-8C9F-3BBD08052D3B}" dt="2024-07-16T01:49:42.408" v="3741" actId="1076"/>
          <ac:picMkLst>
            <pc:docMk/>
            <pc:sldMk cId="3961807800" sldId="288"/>
            <ac:picMk id="1027" creationId="{8D743D26-B968-FD04-32FB-2C30ADA32453}"/>
          </ac:picMkLst>
        </pc:picChg>
      </pc:sldChg>
      <pc:sldChg chg="addSp delSp modSp add mod">
        <pc:chgData name="Nechama Wilhelm" userId="a1a9883f18e86aa3" providerId="LiveId" clId="{E1214086-E4AD-4E75-8C9F-3BBD08052D3B}" dt="2024-07-16T01:53:18.071" v="3927" actId="20577"/>
        <pc:sldMkLst>
          <pc:docMk/>
          <pc:sldMk cId="1293558856" sldId="289"/>
        </pc:sldMkLst>
        <pc:spChg chg="mod">
          <ac:chgData name="Nechama Wilhelm" userId="a1a9883f18e86aa3" providerId="LiveId" clId="{E1214086-E4AD-4E75-8C9F-3BBD08052D3B}" dt="2024-07-16T01:53:16.638" v="3924" actId="1076"/>
          <ac:spMkLst>
            <pc:docMk/>
            <pc:sldMk cId="1293558856" sldId="289"/>
            <ac:spMk id="4" creationId="{5535CCE0-415B-8642-C9A1-F2C7D96594BC}"/>
          </ac:spMkLst>
        </pc:spChg>
        <pc:spChg chg="mod">
          <ac:chgData name="Nechama Wilhelm" userId="a1a9883f18e86aa3" providerId="LiveId" clId="{E1214086-E4AD-4E75-8C9F-3BBD08052D3B}" dt="2024-07-16T01:53:18.071" v="3927" actId="20577"/>
          <ac:spMkLst>
            <pc:docMk/>
            <pc:sldMk cId="1293558856" sldId="289"/>
            <ac:spMk id="7" creationId="{FB008987-F384-CF04-5C1E-8D61B33FA903}"/>
          </ac:spMkLst>
        </pc:spChg>
        <pc:graphicFrameChg chg="del">
          <ac:chgData name="Nechama Wilhelm" userId="a1a9883f18e86aa3" providerId="LiveId" clId="{E1214086-E4AD-4E75-8C9F-3BBD08052D3B}" dt="2024-07-16T01:50:37.554" v="3747" actId="478"/>
          <ac:graphicFrameMkLst>
            <pc:docMk/>
            <pc:sldMk cId="1293558856" sldId="289"/>
            <ac:graphicFrameMk id="6" creationId="{81D0DE06-634D-7613-AEF5-C3486981173B}"/>
          </ac:graphicFrameMkLst>
        </pc:graphicFrameChg>
        <pc:picChg chg="add mod">
          <ac:chgData name="Nechama Wilhelm" userId="a1a9883f18e86aa3" providerId="LiveId" clId="{E1214086-E4AD-4E75-8C9F-3BBD08052D3B}" dt="2024-07-16T01:50:49.552" v="3748"/>
          <ac:picMkLst>
            <pc:docMk/>
            <pc:sldMk cId="1293558856" sldId="289"/>
            <ac:picMk id="2" creationId="{BF4AF86D-A9C5-C11D-6906-26936AFF9565}"/>
          </ac:picMkLst>
        </pc:picChg>
        <pc:picChg chg="add mod">
          <ac:chgData name="Nechama Wilhelm" userId="a1a9883f18e86aa3" providerId="LiveId" clId="{E1214086-E4AD-4E75-8C9F-3BBD08052D3B}" dt="2024-07-16T01:50:49.552" v="3748"/>
          <ac:picMkLst>
            <pc:docMk/>
            <pc:sldMk cId="1293558856" sldId="289"/>
            <ac:picMk id="3" creationId="{857EA9BB-6EAA-A9A5-B5E7-AF610E4D3020}"/>
          </ac:picMkLst>
        </pc:picChg>
        <pc:picChg chg="add mod">
          <ac:chgData name="Nechama Wilhelm" userId="a1a9883f18e86aa3" providerId="LiveId" clId="{E1214086-E4AD-4E75-8C9F-3BBD08052D3B}" dt="2024-07-16T01:50:49.552" v="3748"/>
          <ac:picMkLst>
            <pc:docMk/>
            <pc:sldMk cId="1293558856" sldId="289"/>
            <ac:picMk id="5" creationId="{28359AE5-0433-B5E6-C5A8-E623FD475EA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5" Type="http://schemas.openxmlformats.org/officeDocument/2006/relationships/slide" Target="../slides/slide12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C1020-8A48-4D19-8846-76295163AD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504452-4CC6-42CF-A63E-39331BF4931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</a:t>
          </a:r>
          <a:endParaRPr lang="en-US" dirty="0">
            <a:solidFill>
              <a:schemeClr val="bg1"/>
            </a:solidFill>
          </a:endParaRPr>
        </a:p>
      </dgm:t>
    </dgm:pt>
    <dgm:pt modelId="{A84BB4A5-85FE-415C-AEEC-E9FE770B1E24}" type="parTrans" cxnId="{242839DF-A453-4207-8BB5-2965109F8E92}">
      <dgm:prSet/>
      <dgm:spPr/>
      <dgm:t>
        <a:bodyPr/>
        <a:lstStyle/>
        <a:p>
          <a:endParaRPr lang="en-US"/>
        </a:p>
      </dgm:t>
    </dgm:pt>
    <dgm:pt modelId="{71635E81-8110-4709-AD41-27589A63EF96}" type="sibTrans" cxnId="{242839DF-A453-4207-8BB5-2965109F8E92}">
      <dgm:prSet/>
      <dgm:spPr/>
      <dgm:t>
        <a:bodyPr/>
        <a:lstStyle/>
        <a:p>
          <a:endParaRPr lang="en-US"/>
        </a:p>
      </dgm:t>
    </dgm:pt>
    <dgm:pt modelId="{DECD0F9A-9A9A-4086-B419-A2163BB8CF2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Data</a:t>
          </a:r>
          <a:endParaRPr lang="en-US" dirty="0">
            <a:solidFill>
              <a:schemeClr val="bg1"/>
            </a:solidFill>
          </a:endParaRPr>
        </a:p>
      </dgm:t>
    </dgm:pt>
    <dgm:pt modelId="{052ACBA9-9D26-4697-B64F-7F87265773A6}" type="parTrans" cxnId="{1D04A9C2-00C7-42AC-9FED-404939C9FA22}">
      <dgm:prSet/>
      <dgm:spPr/>
      <dgm:t>
        <a:bodyPr/>
        <a:lstStyle/>
        <a:p>
          <a:endParaRPr lang="en-US"/>
        </a:p>
      </dgm:t>
    </dgm:pt>
    <dgm:pt modelId="{6B1F8F6C-F2ED-4E5B-AA3E-C9F40CD3D447}" type="sibTrans" cxnId="{1D04A9C2-00C7-42AC-9FED-404939C9FA22}">
      <dgm:prSet/>
      <dgm:spPr/>
      <dgm:t>
        <a:bodyPr/>
        <a:lstStyle/>
        <a:p>
          <a:endParaRPr lang="en-US"/>
        </a:p>
      </dgm:t>
    </dgm:pt>
    <dgm:pt modelId="{A69CBC96-D0D7-4190-85C7-0A043A811E7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EDA</a:t>
          </a:r>
          <a:endParaRPr lang="en-US" dirty="0">
            <a:solidFill>
              <a:schemeClr val="bg1"/>
            </a:solidFill>
          </a:endParaRPr>
        </a:p>
      </dgm:t>
    </dgm:pt>
    <dgm:pt modelId="{E5D59D35-870D-4856-A3EC-39D91186F6DE}" type="parTrans" cxnId="{30B22476-107B-4089-A38E-018667431AB7}">
      <dgm:prSet/>
      <dgm:spPr/>
      <dgm:t>
        <a:bodyPr/>
        <a:lstStyle/>
        <a:p>
          <a:endParaRPr lang="en-US"/>
        </a:p>
      </dgm:t>
    </dgm:pt>
    <dgm:pt modelId="{1D6D0F12-8ABC-47AF-BF2C-BF4367FA74E8}" type="sibTrans" cxnId="{30B22476-107B-4089-A38E-018667431AB7}">
      <dgm:prSet/>
      <dgm:spPr/>
      <dgm:t>
        <a:bodyPr/>
        <a:lstStyle/>
        <a:p>
          <a:endParaRPr lang="en-US"/>
        </a:p>
      </dgm:t>
    </dgm:pt>
    <dgm:pt modelId="{FC6D53B4-F8B6-4DE7-AAE1-0E02D851120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Models</a:t>
          </a:r>
          <a:endParaRPr lang="en-US" dirty="0">
            <a:solidFill>
              <a:schemeClr val="bg1"/>
            </a:solidFill>
          </a:endParaRPr>
        </a:p>
      </dgm:t>
    </dgm:pt>
    <dgm:pt modelId="{86541613-069B-4211-A10E-7D35A1CAE72F}" type="parTrans" cxnId="{7ACCCB1B-9161-4779-825B-BE4CAB6BCE71}">
      <dgm:prSet/>
      <dgm:spPr/>
      <dgm:t>
        <a:bodyPr/>
        <a:lstStyle/>
        <a:p>
          <a:endParaRPr lang="en-US"/>
        </a:p>
      </dgm:t>
    </dgm:pt>
    <dgm:pt modelId="{B73BAB0C-7677-42A9-9F70-7568E6819132}" type="sibTrans" cxnId="{7ACCCB1B-9161-4779-825B-BE4CAB6BCE71}">
      <dgm:prSet/>
      <dgm:spPr/>
      <dgm:t>
        <a:bodyPr/>
        <a:lstStyle/>
        <a:p>
          <a:endParaRPr lang="en-US"/>
        </a:p>
      </dgm:t>
    </dgm:pt>
    <dgm:pt modelId="{588F831B-18BA-4E3F-9633-AD4E9D8E0689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hlinkClick xmlns:r="http://schemas.openxmlformats.org/officeDocument/2006/relationships"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Results</a:t>
          </a:r>
          <a:endParaRPr lang="en-US" dirty="0">
            <a:solidFill>
              <a:schemeClr val="bg1"/>
            </a:solidFill>
          </a:endParaRPr>
        </a:p>
      </dgm:t>
    </dgm:pt>
    <dgm:pt modelId="{5C00D442-CF6D-42D5-88DE-7473B5A08146}" type="parTrans" cxnId="{157A1B26-0194-44E6-ADFD-19E65168DC7B}">
      <dgm:prSet/>
      <dgm:spPr/>
      <dgm:t>
        <a:bodyPr/>
        <a:lstStyle/>
        <a:p>
          <a:endParaRPr lang="en-US"/>
        </a:p>
      </dgm:t>
    </dgm:pt>
    <dgm:pt modelId="{EE487612-F57F-44A4-BBBD-DDDEED71E735}" type="sibTrans" cxnId="{157A1B26-0194-44E6-ADFD-19E65168DC7B}">
      <dgm:prSet/>
      <dgm:spPr/>
      <dgm:t>
        <a:bodyPr/>
        <a:lstStyle/>
        <a:p>
          <a:endParaRPr lang="en-US"/>
        </a:p>
      </dgm:t>
    </dgm:pt>
    <dgm:pt modelId="{3AE92554-3132-4D66-B687-CC65351C9E13}" type="pres">
      <dgm:prSet presAssocID="{0FDC1020-8A48-4D19-8846-76295163ADFE}" presName="linear" presStyleCnt="0">
        <dgm:presLayoutVars>
          <dgm:animLvl val="lvl"/>
          <dgm:resizeHandles val="exact"/>
        </dgm:presLayoutVars>
      </dgm:prSet>
      <dgm:spPr/>
    </dgm:pt>
    <dgm:pt modelId="{9883F142-5293-4601-836B-8866F777F76B}" type="pres">
      <dgm:prSet presAssocID="{D5504452-4CC6-42CF-A63E-39331BF493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ECFE5BA-FF8B-481D-8EC3-F6386243706E}" type="pres">
      <dgm:prSet presAssocID="{71635E81-8110-4709-AD41-27589A63EF96}" presName="spacer" presStyleCnt="0"/>
      <dgm:spPr/>
    </dgm:pt>
    <dgm:pt modelId="{DE05A7BD-19C8-4083-B695-7E34325FDCB4}" type="pres">
      <dgm:prSet presAssocID="{DECD0F9A-9A9A-4086-B419-A2163BB8CF2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AD5E20A-DE2A-45D1-8C0A-40112534F187}" type="pres">
      <dgm:prSet presAssocID="{6B1F8F6C-F2ED-4E5B-AA3E-C9F40CD3D447}" presName="spacer" presStyleCnt="0"/>
      <dgm:spPr/>
    </dgm:pt>
    <dgm:pt modelId="{3DF07F0F-58F0-46E6-B1ED-4A1B6671F8A2}" type="pres">
      <dgm:prSet presAssocID="{A69CBC96-D0D7-4190-85C7-0A043A811E7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D40C509-5D95-4BE0-ABD7-A02C6591B9A0}" type="pres">
      <dgm:prSet presAssocID="{1D6D0F12-8ABC-47AF-BF2C-BF4367FA74E8}" presName="spacer" presStyleCnt="0"/>
      <dgm:spPr/>
    </dgm:pt>
    <dgm:pt modelId="{C681E846-607C-4CD3-9A15-DE10A37242CB}" type="pres">
      <dgm:prSet presAssocID="{FC6D53B4-F8B6-4DE7-AAE1-0E02D851120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CF8159-8C63-4020-B999-3C9A2A7DD157}" type="pres">
      <dgm:prSet presAssocID="{B73BAB0C-7677-42A9-9F70-7568E6819132}" presName="spacer" presStyleCnt="0"/>
      <dgm:spPr/>
    </dgm:pt>
    <dgm:pt modelId="{7594431C-7A31-45F0-A20E-8156E8629AC1}" type="pres">
      <dgm:prSet presAssocID="{588F831B-18BA-4E3F-9633-AD4E9D8E068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626F917-B144-4880-B556-32F2F389C928}" type="presOf" srcId="{A69CBC96-D0D7-4190-85C7-0A043A811E7C}" destId="{3DF07F0F-58F0-46E6-B1ED-4A1B6671F8A2}" srcOrd="0" destOrd="0" presId="urn:microsoft.com/office/officeart/2005/8/layout/vList2"/>
    <dgm:cxn modelId="{7ACCCB1B-9161-4779-825B-BE4CAB6BCE71}" srcId="{0FDC1020-8A48-4D19-8846-76295163ADFE}" destId="{FC6D53B4-F8B6-4DE7-AAE1-0E02D8511201}" srcOrd="3" destOrd="0" parTransId="{86541613-069B-4211-A10E-7D35A1CAE72F}" sibTransId="{B73BAB0C-7677-42A9-9F70-7568E6819132}"/>
    <dgm:cxn modelId="{56759F1C-4EF9-42E6-A185-7A3BD70E72E1}" type="presOf" srcId="{D5504452-4CC6-42CF-A63E-39331BF4931E}" destId="{9883F142-5293-4601-836B-8866F777F76B}" srcOrd="0" destOrd="0" presId="urn:microsoft.com/office/officeart/2005/8/layout/vList2"/>
    <dgm:cxn modelId="{157A1B26-0194-44E6-ADFD-19E65168DC7B}" srcId="{0FDC1020-8A48-4D19-8846-76295163ADFE}" destId="{588F831B-18BA-4E3F-9633-AD4E9D8E0689}" srcOrd="4" destOrd="0" parTransId="{5C00D442-CF6D-42D5-88DE-7473B5A08146}" sibTransId="{EE487612-F57F-44A4-BBBD-DDDEED71E735}"/>
    <dgm:cxn modelId="{5433833B-5671-49D2-895A-7F277BD1FF20}" type="presOf" srcId="{FC6D53B4-F8B6-4DE7-AAE1-0E02D8511201}" destId="{C681E846-607C-4CD3-9A15-DE10A37242CB}" srcOrd="0" destOrd="0" presId="urn:microsoft.com/office/officeart/2005/8/layout/vList2"/>
    <dgm:cxn modelId="{30B22476-107B-4089-A38E-018667431AB7}" srcId="{0FDC1020-8A48-4D19-8846-76295163ADFE}" destId="{A69CBC96-D0D7-4190-85C7-0A043A811E7C}" srcOrd="2" destOrd="0" parTransId="{E5D59D35-870D-4856-A3EC-39D91186F6DE}" sibTransId="{1D6D0F12-8ABC-47AF-BF2C-BF4367FA74E8}"/>
    <dgm:cxn modelId="{07445C87-9548-4C69-8D1B-18FDC0726B7C}" type="presOf" srcId="{DECD0F9A-9A9A-4086-B419-A2163BB8CF25}" destId="{DE05A7BD-19C8-4083-B695-7E34325FDCB4}" srcOrd="0" destOrd="0" presId="urn:microsoft.com/office/officeart/2005/8/layout/vList2"/>
    <dgm:cxn modelId="{1D04A9C2-00C7-42AC-9FED-404939C9FA22}" srcId="{0FDC1020-8A48-4D19-8846-76295163ADFE}" destId="{DECD0F9A-9A9A-4086-B419-A2163BB8CF25}" srcOrd="1" destOrd="0" parTransId="{052ACBA9-9D26-4697-B64F-7F87265773A6}" sibTransId="{6B1F8F6C-F2ED-4E5B-AA3E-C9F40CD3D447}"/>
    <dgm:cxn modelId="{242839DF-A453-4207-8BB5-2965109F8E92}" srcId="{0FDC1020-8A48-4D19-8846-76295163ADFE}" destId="{D5504452-4CC6-42CF-A63E-39331BF4931E}" srcOrd="0" destOrd="0" parTransId="{A84BB4A5-85FE-415C-AEEC-E9FE770B1E24}" sibTransId="{71635E81-8110-4709-AD41-27589A63EF96}"/>
    <dgm:cxn modelId="{A36CDBDF-87D5-4974-9BE2-C1BA8165EA30}" type="presOf" srcId="{0FDC1020-8A48-4D19-8846-76295163ADFE}" destId="{3AE92554-3132-4D66-B687-CC65351C9E13}" srcOrd="0" destOrd="0" presId="urn:microsoft.com/office/officeart/2005/8/layout/vList2"/>
    <dgm:cxn modelId="{D8D1A7F0-12E1-4550-A2A7-085B109BBA2A}" type="presOf" srcId="{588F831B-18BA-4E3F-9633-AD4E9D8E0689}" destId="{7594431C-7A31-45F0-A20E-8156E8629AC1}" srcOrd="0" destOrd="0" presId="urn:microsoft.com/office/officeart/2005/8/layout/vList2"/>
    <dgm:cxn modelId="{2682812C-D9C1-4F49-89F4-CBCBC03BFA67}" type="presParOf" srcId="{3AE92554-3132-4D66-B687-CC65351C9E13}" destId="{9883F142-5293-4601-836B-8866F777F76B}" srcOrd="0" destOrd="0" presId="urn:microsoft.com/office/officeart/2005/8/layout/vList2"/>
    <dgm:cxn modelId="{77B0F783-3047-491E-AAA0-7CDB9C1BFE62}" type="presParOf" srcId="{3AE92554-3132-4D66-B687-CC65351C9E13}" destId="{8ECFE5BA-FF8B-481D-8EC3-F6386243706E}" srcOrd="1" destOrd="0" presId="urn:microsoft.com/office/officeart/2005/8/layout/vList2"/>
    <dgm:cxn modelId="{F714099E-576E-43A4-BB64-115C5145A623}" type="presParOf" srcId="{3AE92554-3132-4D66-B687-CC65351C9E13}" destId="{DE05A7BD-19C8-4083-B695-7E34325FDCB4}" srcOrd="2" destOrd="0" presId="urn:microsoft.com/office/officeart/2005/8/layout/vList2"/>
    <dgm:cxn modelId="{2A96AB0B-6CAF-48EA-8AAB-5A30CC303B9C}" type="presParOf" srcId="{3AE92554-3132-4D66-B687-CC65351C9E13}" destId="{4AD5E20A-DE2A-45D1-8C0A-40112534F187}" srcOrd="3" destOrd="0" presId="urn:microsoft.com/office/officeart/2005/8/layout/vList2"/>
    <dgm:cxn modelId="{F2F7D2C6-5364-49F8-9C0B-2A4667289114}" type="presParOf" srcId="{3AE92554-3132-4D66-B687-CC65351C9E13}" destId="{3DF07F0F-58F0-46E6-B1ED-4A1B6671F8A2}" srcOrd="4" destOrd="0" presId="urn:microsoft.com/office/officeart/2005/8/layout/vList2"/>
    <dgm:cxn modelId="{797EFADD-256D-4727-8CA7-2931EE1BE7BF}" type="presParOf" srcId="{3AE92554-3132-4D66-B687-CC65351C9E13}" destId="{5D40C509-5D95-4BE0-ABD7-A02C6591B9A0}" srcOrd="5" destOrd="0" presId="urn:microsoft.com/office/officeart/2005/8/layout/vList2"/>
    <dgm:cxn modelId="{E738625B-8AAD-4297-98FE-564365FDB784}" type="presParOf" srcId="{3AE92554-3132-4D66-B687-CC65351C9E13}" destId="{C681E846-607C-4CD3-9A15-DE10A37242CB}" srcOrd="6" destOrd="0" presId="urn:microsoft.com/office/officeart/2005/8/layout/vList2"/>
    <dgm:cxn modelId="{220914B2-4303-455F-A6A1-452CFACA40D4}" type="presParOf" srcId="{3AE92554-3132-4D66-B687-CC65351C9E13}" destId="{ADCF8159-8C63-4020-B999-3C9A2A7DD157}" srcOrd="7" destOrd="0" presId="urn:microsoft.com/office/officeart/2005/8/layout/vList2"/>
    <dgm:cxn modelId="{79023D0B-A931-403D-A7A4-75C944354924}" type="presParOf" srcId="{3AE92554-3132-4D66-B687-CC65351C9E13}" destId="{7594431C-7A31-45F0-A20E-8156E8629AC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8F64E4-DF47-44D3-87DD-338CF4EBD35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6E074-DEB7-49AB-99B7-78AD0FCE8C57}">
      <dgm:prSet/>
      <dgm:spPr/>
      <dgm:t>
        <a:bodyPr/>
        <a:lstStyle/>
        <a:p>
          <a:r>
            <a:rPr lang="en-US" b="1" dirty="0"/>
            <a:t>Data</a:t>
          </a:r>
          <a:endParaRPr lang="en-US" dirty="0"/>
        </a:p>
      </dgm:t>
    </dgm:pt>
    <dgm:pt modelId="{A52D0E70-0337-453E-BDEC-CEE0F09E2B4C}" type="parTrans" cxnId="{FB6DC6B3-CF3B-420D-A250-03AFA33BF796}">
      <dgm:prSet/>
      <dgm:spPr/>
      <dgm:t>
        <a:bodyPr/>
        <a:lstStyle/>
        <a:p>
          <a:endParaRPr lang="en-US"/>
        </a:p>
      </dgm:t>
    </dgm:pt>
    <dgm:pt modelId="{3DB8B705-FDDE-46E4-8B06-DF56C56C3670}" type="sibTrans" cxnId="{FB6DC6B3-CF3B-420D-A250-03AFA33BF796}">
      <dgm:prSet/>
      <dgm:spPr/>
      <dgm:t>
        <a:bodyPr/>
        <a:lstStyle/>
        <a:p>
          <a:endParaRPr lang="en-US"/>
        </a:p>
      </dgm:t>
    </dgm:pt>
    <dgm:pt modelId="{780DB704-882C-4628-A21C-9F8DF5157B33}">
      <dgm:prSet/>
      <dgm:spPr/>
      <dgm:t>
        <a:bodyPr/>
        <a:lstStyle/>
        <a:p>
          <a:r>
            <a:rPr lang="en-US" dirty="0"/>
            <a:t>The data, sourced from </a:t>
          </a:r>
          <a:r>
            <a:rPr lang="en-US" dirty="0" err="1"/>
            <a:t>kaggle</a:t>
          </a:r>
          <a:r>
            <a:rPr lang="en-US" dirty="0"/>
            <a:t> has 2240 entries, 21 features and 1 binary target.</a:t>
          </a:r>
        </a:p>
      </dgm:t>
    </dgm:pt>
    <dgm:pt modelId="{F9006EE0-EB4B-483E-A707-B4883F916065}" type="parTrans" cxnId="{5E82A584-B641-43E0-AD4C-32B4D8AE4BFC}">
      <dgm:prSet/>
      <dgm:spPr/>
      <dgm:t>
        <a:bodyPr/>
        <a:lstStyle/>
        <a:p>
          <a:endParaRPr lang="en-US"/>
        </a:p>
      </dgm:t>
    </dgm:pt>
    <dgm:pt modelId="{F697B507-FA29-49DF-A5AF-4A894A6C7A2F}" type="sibTrans" cxnId="{5E82A584-B641-43E0-AD4C-32B4D8AE4BFC}">
      <dgm:prSet/>
      <dgm:spPr/>
      <dgm:t>
        <a:bodyPr/>
        <a:lstStyle/>
        <a:p>
          <a:endParaRPr lang="en-US"/>
        </a:p>
      </dgm:t>
    </dgm:pt>
    <dgm:pt modelId="{2CEE85EA-1016-4546-8141-6B13601E1D8C}">
      <dgm:prSet/>
      <dgm:spPr/>
      <dgm:t>
        <a:bodyPr/>
        <a:lstStyle/>
        <a:p>
          <a:r>
            <a:rPr lang="en-US" dirty="0"/>
            <a:t>Features include customer demographics such as age and income, amounts spent on various product types like meat, and number of purchase through different channels.</a:t>
          </a:r>
        </a:p>
      </dgm:t>
    </dgm:pt>
    <dgm:pt modelId="{F7280E1E-2831-4093-ACF8-16C3A443DC9C}" type="parTrans" cxnId="{A2A9BF53-8FC5-4CBD-A810-DB32EB419290}">
      <dgm:prSet/>
      <dgm:spPr/>
      <dgm:t>
        <a:bodyPr/>
        <a:lstStyle/>
        <a:p>
          <a:endParaRPr lang="en-US"/>
        </a:p>
      </dgm:t>
    </dgm:pt>
    <dgm:pt modelId="{4397A43A-A1EA-42F5-8DB3-C3B214E29381}" type="sibTrans" cxnId="{A2A9BF53-8FC5-4CBD-A810-DB32EB419290}">
      <dgm:prSet/>
      <dgm:spPr/>
      <dgm:t>
        <a:bodyPr/>
        <a:lstStyle/>
        <a:p>
          <a:endParaRPr lang="en-US"/>
        </a:p>
      </dgm:t>
    </dgm:pt>
    <dgm:pt modelId="{61BCF691-284C-486E-B6EE-8A74DAEF3978}">
      <dgm:prSet/>
      <dgm:spPr/>
      <dgm:t>
        <a:bodyPr/>
        <a:lstStyle/>
        <a:p>
          <a:r>
            <a:rPr lang="en-US" dirty="0"/>
            <a:t>The target (Response) indicates whether the customer responded positively or negatively to last year’s campaign.</a:t>
          </a:r>
        </a:p>
      </dgm:t>
    </dgm:pt>
    <dgm:pt modelId="{41D84579-06BE-429A-87CC-020D8C1B4198}" type="parTrans" cxnId="{AF515099-460B-4C71-B4CD-7BEBF29EF31C}">
      <dgm:prSet/>
      <dgm:spPr/>
      <dgm:t>
        <a:bodyPr/>
        <a:lstStyle/>
        <a:p>
          <a:endParaRPr lang="en-US"/>
        </a:p>
      </dgm:t>
    </dgm:pt>
    <dgm:pt modelId="{8B301B05-13FB-4FCC-AEFD-04E71768A16E}" type="sibTrans" cxnId="{AF515099-460B-4C71-B4CD-7BEBF29EF31C}">
      <dgm:prSet/>
      <dgm:spPr/>
      <dgm:t>
        <a:bodyPr/>
        <a:lstStyle/>
        <a:p>
          <a:endParaRPr lang="en-US"/>
        </a:p>
      </dgm:t>
    </dgm:pt>
    <dgm:pt modelId="{34175D51-5661-4AAF-A94C-D2F21732C908}">
      <dgm:prSet/>
      <dgm:spPr/>
      <dgm:t>
        <a:bodyPr/>
        <a:lstStyle/>
        <a:p>
          <a:r>
            <a:rPr lang="en-US" dirty="0"/>
            <a:t>Income was the only feature with null values. These were replaced with their mean based on response and education.</a:t>
          </a:r>
        </a:p>
      </dgm:t>
    </dgm:pt>
    <dgm:pt modelId="{C3F39BE6-0763-4A9E-84FD-2B83046F9084}" type="parTrans" cxnId="{9F624489-2CB8-43A0-BE94-8CC83410F441}">
      <dgm:prSet/>
      <dgm:spPr/>
      <dgm:t>
        <a:bodyPr/>
        <a:lstStyle/>
        <a:p>
          <a:endParaRPr lang="en-US"/>
        </a:p>
      </dgm:t>
    </dgm:pt>
    <dgm:pt modelId="{F947BB54-A912-432F-972B-BE6E0517D20A}" type="sibTrans" cxnId="{9F624489-2CB8-43A0-BE94-8CC83410F441}">
      <dgm:prSet/>
      <dgm:spPr/>
      <dgm:t>
        <a:bodyPr/>
        <a:lstStyle/>
        <a:p>
          <a:endParaRPr lang="en-US"/>
        </a:p>
      </dgm:t>
    </dgm:pt>
    <dgm:pt modelId="{7A49C188-0858-485E-B450-D54F78B63B6F}" type="pres">
      <dgm:prSet presAssocID="{5F8F64E4-DF47-44D3-87DD-338CF4EBD359}" presName="linearFlow" presStyleCnt="0">
        <dgm:presLayoutVars>
          <dgm:resizeHandles val="exact"/>
        </dgm:presLayoutVars>
      </dgm:prSet>
      <dgm:spPr/>
    </dgm:pt>
    <dgm:pt modelId="{ABF07B18-0E8A-49DF-BD42-423B217DFB70}" type="pres">
      <dgm:prSet presAssocID="{E466E074-DEB7-49AB-99B7-78AD0FCE8C57}" presName="node" presStyleLbl="node1" presStyleIdx="0" presStyleCnt="1">
        <dgm:presLayoutVars>
          <dgm:bulletEnabled val="1"/>
        </dgm:presLayoutVars>
      </dgm:prSet>
      <dgm:spPr/>
    </dgm:pt>
  </dgm:ptLst>
  <dgm:cxnLst>
    <dgm:cxn modelId="{33938F26-49E0-4CED-B7B0-478275AF55D3}" type="presOf" srcId="{780DB704-882C-4628-A21C-9F8DF5157B33}" destId="{ABF07B18-0E8A-49DF-BD42-423B217DFB70}" srcOrd="0" destOrd="1" presId="urn:microsoft.com/office/officeart/2005/8/layout/process2"/>
    <dgm:cxn modelId="{C7D21636-D0D9-49C9-9C36-2C217416CC41}" type="presOf" srcId="{2CEE85EA-1016-4546-8141-6B13601E1D8C}" destId="{ABF07B18-0E8A-49DF-BD42-423B217DFB70}" srcOrd="0" destOrd="2" presId="urn:microsoft.com/office/officeart/2005/8/layout/process2"/>
    <dgm:cxn modelId="{26B3A83B-0906-4EEB-B381-C522D80F10DA}" type="presOf" srcId="{E466E074-DEB7-49AB-99B7-78AD0FCE8C57}" destId="{ABF07B18-0E8A-49DF-BD42-423B217DFB70}" srcOrd="0" destOrd="0" presId="urn:microsoft.com/office/officeart/2005/8/layout/process2"/>
    <dgm:cxn modelId="{845B5E6B-6745-4D55-B1C8-A4CBE1B46971}" type="presOf" srcId="{5F8F64E4-DF47-44D3-87DD-338CF4EBD359}" destId="{7A49C188-0858-485E-B450-D54F78B63B6F}" srcOrd="0" destOrd="0" presId="urn:microsoft.com/office/officeart/2005/8/layout/process2"/>
    <dgm:cxn modelId="{DA2D7471-7808-4C23-8CD1-94F492982429}" type="presOf" srcId="{34175D51-5661-4AAF-A94C-D2F21732C908}" destId="{ABF07B18-0E8A-49DF-BD42-423B217DFB70}" srcOrd="0" destOrd="4" presId="urn:microsoft.com/office/officeart/2005/8/layout/process2"/>
    <dgm:cxn modelId="{A2A9BF53-8FC5-4CBD-A810-DB32EB419290}" srcId="{E466E074-DEB7-49AB-99B7-78AD0FCE8C57}" destId="{2CEE85EA-1016-4546-8141-6B13601E1D8C}" srcOrd="1" destOrd="0" parTransId="{F7280E1E-2831-4093-ACF8-16C3A443DC9C}" sibTransId="{4397A43A-A1EA-42F5-8DB3-C3B214E29381}"/>
    <dgm:cxn modelId="{5E82A584-B641-43E0-AD4C-32B4D8AE4BFC}" srcId="{E466E074-DEB7-49AB-99B7-78AD0FCE8C57}" destId="{780DB704-882C-4628-A21C-9F8DF5157B33}" srcOrd="0" destOrd="0" parTransId="{F9006EE0-EB4B-483E-A707-B4883F916065}" sibTransId="{F697B507-FA29-49DF-A5AF-4A894A6C7A2F}"/>
    <dgm:cxn modelId="{9F624489-2CB8-43A0-BE94-8CC83410F441}" srcId="{E466E074-DEB7-49AB-99B7-78AD0FCE8C57}" destId="{34175D51-5661-4AAF-A94C-D2F21732C908}" srcOrd="3" destOrd="0" parTransId="{C3F39BE6-0763-4A9E-84FD-2B83046F9084}" sibTransId="{F947BB54-A912-432F-972B-BE6E0517D20A}"/>
    <dgm:cxn modelId="{AF515099-460B-4C71-B4CD-7BEBF29EF31C}" srcId="{E466E074-DEB7-49AB-99B7-78AD0FCE8C57}" destId="{61BCF691-284C-486E-B6EE-8A74DAEF3978}" srcOrd="2" destOrd="0" parTransId="{41D84579-06BE-429A-87CC-020D8C1B4198}" sibTransId="{8B301B05-13FB-4FCC-AEFD-04E71768A16E}"/>
    <dgm:cxn modelId="{1BAA2EA0-0E48-411B-84AA-56B18CF0BB51}" type="presOf" srcId="{61BCF691-284C-486E-B6EE-8A74DAEF3978}" destId="{ABF07B18-0E8A-49DF-BD42-423B217DFB70}" srcOrd="0" destOrd="3" presId="urn:microsoft.com/office/officeart/2005/8/layout/process2"/>
    <dgm:cxn modelId="{FB6DC6B3-CF3B-420D-A250-03AFA33BF796}" srcId="{5F8F64E4-DF47-44D3-87DD-338CF4EBD359}" destId="{E466E074-DEB7-49AB-99B7-78AD0FCE8C57}" srcOrd="0" destOrd="0" parTransId="{A52D0E70-0337-453E-BDEC-CEE0F09E2B4C}" sibTransId="{3DB8B705-FDDE-46E4-8B06-DF56C56C3670}"/>
    <dgm:cxn modelId="{72452FB8-C0D9-41D8-8C3A-CC5057AC0ECB}" type="presParOf" srcId="{7A49C188-0858-485E-B450-D54F78B63B6F}" destId="{ABF07B18-0E8A-49DF-BD42-423B217DFB70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F64E4-DF47-44D3-87DD-338CF4EBD35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6E074-DEB7-49AB-99B7-78AD0FCE8C57}">
      <dgm:prSet custT="1"/>
      <dgm:spPr/>
      <dgm:t>
        <a:bodyPr/>
        <a:lstStyle/>
        <a:p>
          <a:r>
            <a:rPr lang="en-US" sz="2000" b="1"/>
            <a:t>Data Cont.</a:t>
          </a:r>
          <a:endParaRPr lang="en-US" sz="2000" dirty="0"/>
        </a:p>
      </dgm:t>
    </dgm:pt>
    <dgm:pt modelId="{A52D0E70-0337-453E-BDEC-CEE0F09E2B4C}" type="parTrans" cxnId="{FB6DC6B3-CF3B-420D-A250-03AFA33BF796}">
      <dgm:prSet/>
      <dgm:spPr/>
      <dgm:t>
        <a:bodyPr/>
        <a:lstStyle/>
        <a:p>
          <a:endParaRPr lang="en-US"/>
        </a:p>
      </dgm:t>
    </dgm:pt>
    <dgm:pt modelId="{3DB8B705-FDDE-46E4-8B06-DF56C56C3670}" type="sibTrans" cxnId="{FB6DC6B3-CF3B-420D-A250-03AFA33BF796}">
      <dgm:prSet/>
      <dgm:spPr/>
      <dgm:t>
        <a:bodyPr/>
        <a:lstStyle/>
        <a:p>
          <a:endParaRPr lang="en-US"/>
        </a:p>
      </dgm:t>
    </dgm:pt>
    <dgm:pt modelId="{780DB704-882C-4628-A21C-9F8DF5157B33}">
      <dgm:prSet custT="1"/>
      <dgm:spPr/>
      <dgm:t>
        <a:bodyPr/>
        <a:lstStyle/>
        <a:p>
          <a:r>
            <a:rPr lang="en-US" sz="1600" dirty="0"/>
            <a:t>The target variable is </a:t>
          </a:r>
          <a:r>
            <a:rPr lang="en-US" sz="1600"/>
            <a:t>not balanced—only </a:t>
          </a:r>
          <a:r>
            <a:rPr lang="en-US" sz="1600" dirty="0"/>
            <a:t>15% of customers accepted last year’s campaign.</a:t>
          </a:r>
        </a:p>
      </dgm:t>
    </dgm:pt>
    <dgm:pt modelId="{F9006EE0-EB4B-483E-A707-B4883F916065}" type="parTrans" cxnId="{5E82A584-B641-43E0-AD4C-32B4D8AE4BFC}">
      <dgm:prSet/>
      <dgm:spPr/>
      <dgm:t>
        <a:bodyPr/>
        <a:lstStyle/>
        <a:p>
          <a:endParaRPr lang="en-US"/>
        </a:p>
      </dgm:t>
    </dgm:pt>
    <dgm:pt modelId="{F697B507-FA29-49DF-A5AF-4A894A6C7A2F}" type="sibTrans" cxnId="{5E82A584-B641-43E0-AD4C-32B4D8AE4BFC}">
      <dgm:prSet/>
      <dgm:spPr/>
      <dgm:t>
        <a:bodyPr/>
        <a:lstStyle/>
        <a:p>
          <a:endParaRPr lang="en-US"/>
        </a:p>
      </dgm:t>
    </dgm:pt>
    <dgm:pt modelId="{5600B47F-8586-4576-B791-2795F388AE13}">
      <dgm:prSet custT="1"/>
      <dgm:spPr/>
      <dgm:t>
        <a:bodyPr/>
        <a:lstStyle/>
        <a:p>
          <a:endParaRPr lang="en-US" sz="2800" dirty="0"/>
        </a:p>
      </dgm:t>
    </dgm:pt>
    <dgm:pt modelId="{EF57267B-F3C8-4835-94D2-5082896B03F5}" type="parTrans" cxnId="{751DAB3C-5DB4-4ABB-9330-C81A4999CFA4}">
      <dgm:prSet/>
      <dgm:spPr/>
      <dgm:t>
        <a:bodyPr/>
        <a:lstStyle/>
        <a:p>
          <a:endParaRPr lang="en-US"/>
        </a:p>
      </dgm:t>
    </dgm:pt>
    <dgm:pt modelId="{80D3FC5D-B131-4331-9C6B-3C31D1E2583B}" type="sibTrans" cxnId="{751DAB3C-5DB4-4ABB-9330-C81A4999CFA4}">
      <dgm:prSet/>
      <dgm:spPr/>
      <dgm:t>
        <a:bodyPr/>
        <a:lstStyle/>
        <a:p>
          <a:endParaRPr lang="en-US"/>
        </a:p>
      </dgm:t>
    </dgm:pt>
    <dgm:pt modelId="{15271AA6-2FE5-44FD-953F-AAD707D2A452}">
      <dgm:prSet custT="1"/>
      <dgm:spPr/>
      <dgm:t>
        <a:bodyPr/>
        <a:lstStyle/>
        <a:p>
          <a:r>
            <a:rPr lang="en-US" sz="1600" dirty="0"/>
            <a:t>Year of birth and Date customer enrolled were changed to age and tenure at the time of the campaign.</a:t>
          </a:r>
        </a:p>
      </dgm:t>
    </dgm:pt>
    <dgm:pt modelId="{388C21C6-83FA-4DB7-8B15-7A525E5A9C86}" type="parTrans" cxnId="{B63D0F51-BE95-487E-909D-6224698808D4}">
      <dgm:prSet/>
      <dgm:spPr/>
    </dgm:pt>
    <dgm:pt modelId="{685AE45D-360D-479A-B8C7-AA6A2EA4750B}" type="sibTrans" cxnId="{B63D0F51-BE95-487E-909D-6224698808D4}">
      <dgm:prSet/>
      <dgm:spPr/>
    </dgm:pt>
    <dgm:pt modelId="{2F8B153B-AB69-4ADC-8F24-874CD5C05CFA}">
      <dgm:prSet custT="1"/>
      <dgm:spPr/>
      <dgm:t>
        <a:bodyPr/>
        <a:lstStyle/>
        <a:p>
          <a:r>
            <a:rPr lang="en-US" sz="1600" dirty="0"/>
            <a:t>A few marital statuses were similar, so they were consolidated into one.</a:t>
          </a:r>
        </a:p>
      </dgm:t>
    </dgm:pt>
    <dgm:pt modelId="{C487F206-A801-4ABA-9821-7BE390A51BC5}" type="parTrans" cxnId="{50405E9D-AF0C-4A58-8E69-23E7553EA6EA}">
      <dgm:prSet/>
      <dgm:spPr/>
    </dgm:pt>
    <dgm:pt modelId="{65241BA6-D04C-46E6-8E1C-7E1262A10961}" type="sibTrans" cxnId="{50405E9D-AF0C-4A58-8E69-23E7553EA6EA}">
      <dgm:prSet/>
      <dgm:spPr/>
    </dgm:pt>
    <dgm:pt modelId="{7A49C188-0858-485E-B450-D54F78B63B6F}" type="pres">
      <dgm:prSet presAssocID="{5F8F64E4-DF47-44D3-87DD-338CF4EBD359}" presName="linearFlow" presStyleCnt="0">
        <dgm:presLayoutVars>
          <dgm:resizeHandles val="exact"/>
        </dgm:presLayoutVars>
      </dgm:prSet>
      <dgm:spPr/>
    </dgm:pt>
    <dgm:pt modelId="{ABF07B18-0E8A-49DF-BD42-423B217DFB70}" type="pres">
      <dgm:prSet presAssocID="{E466E074-DEB7-49AB-99B7-78AD0FCE8C57}" presName="node" presStyleLbl="node1" presStyleIdx="0" presStyleCnt="1">
        <dgm:presLayoutVars>
          <dgm:bulletEnabled val="1"/>
        </dgm:presLayoutVars>
      </dgm:prSet>
      <dgm:spPr/>
    </dgm:pt>
  </dgm:ptLst>
  <dgm:cxnLst>
    <dgm:cxn modelId="{751DAB3C-5DB4-4ABB-9330-C81A4999CFA4}" srcId="{E466E074-DEB7-49AB-99B7-78AD0FCE8C57}" destId="{5600B47F-8586-4576-B791-2795F388AE13}" srcOrd="3" destOrd="0" parTransId="{EF57267B-F3C8-4835-94D2-5082896B03F5}" sibTransId="{80D3FC5D-B131-4331-9C6B-3C31D1E2583B}"/>
    <dgm:cxn modelId="{87042A6D-B10D-4BDC-A14D-77DADF7C04C3}" type="presOf" srcId="{780DB704-882C-4628-A21C-9F8DF5157B33}" destId="{ABF07B18-0E8A-49DF-BD42-423B217DFB70}" srcOrd="0" destOrd="1" presId="urn:microsoft.com/office/officeart/2005/8/layout/process2"/>
    <dgm:cxn modelId="{B63D0F51-BE95-487E-909D-6224698808D4}" srcId="{E466E074-DEB7-49AB-99B7-78AD0FCE8C57}" destId="{15271AA6-2FE5-44FD-953F-AAD707D2A452}" srcOrd="1" destOrd="0" parTransId="{388C21C6-83FA-4DB7-8B15-7A525E5A9C86}" sibTransId="{685AE45D-360D-479A-B8C7-AA6A2EA4750B}"/>
    <dgm:cxn modelId="{543F2E81-C2E5-4F59-9994-807F7535C15B}" type="presOf" srcId="{E466E074-DEB7-49AB-99B7-78AD0FCE8C57}" destId="{ABF07B18-0E8A-49DF-BD42-423B217DFB70}" srcOrd="0" destOrd="0" presId="urn:microsoft.com/office/officeart/2005/8/layout/process2"/>
    <dgm:cxn modelId="{5E82A584-B641-43E0-AD4C-32B4D8AE4BFC}" srcId="{E466E074-DEB7-49AB-99B7-78AD0FCE8C57}" destId="{780DB704-882C-4628-A21C-9F8DF5157B33}" srcOrd="0" destOrd="0" parTransId="{F9006EE0-EB4B-483E-A707-B4883F916065}" sibTransId="{F697B507-FA29-49DF-A5AF-4A894A6C7A2F}"/>
    <dgm:cxn modelId="{A13CCD9B-71EE-47D1-97A2-30C8037BF96A}" type="presOf" srcId="{2F8B153B-AB69-4ADC-8F24-874CD5C05CFA}" destId="{ABF07B18-0E8A-49DF-BD42-423B217DFB70}" srcOrd="0" destOrd="3" presId="urn:microsoft.com/office/officeart/2005/8/layout/process2"/>
    <dgm:cxn modelId="{50405E9D-AF0C-4A58-8E69-23E7553EA6EA}" srcId="{E466E074-DEB7-49AB-99B7-78AD0FCE8C57}" destId="{2F8B153B-AB69-4ADC-8F24-874CD5C05CFA}" srcOrd="2" destOrd="0" parTransId="{C487F206-A801-4ABA-9821-7BE390A51BC5}" sibTransId="{65241BA6-D04C-46E6-8E1C-7E1262A10961}"/>
    <dgm:cxn modelId="{FB6DC6B3-CF3B-420D-A250-03AFA33BF796}" srcId="{5F8F64E4-DF47-44D3-87DD-338CF4EBD359}" destId="{E466E074-DEB7-49AB-99B7-78AD0FCE8C57}" srcOrd="0" destOrd="0" parTransId="{A52D0E70-0337-453E-BDEC-CEE0F09E2B4C}" sibTransId="{3DB8B705-FDDE-46E4-8B06-DF56C56C3670}"/>
    <dgm:cxn modelId="{6374D7D6-3F72-46C4-8C93-1319DC435ECD}" type="presOf" srcId="{15271AA6-2FE5-44FD-953F-AAD707D2A452}" destId="{ABF07B18-0E8A-49DF-BD42-423B217DFB70}" srcOrd="0" destOrd="2" presId="urn:microsoft.com/office/officeart/2005/8/layout/process2"/>
    <dgm:cxn modelId="{5C6A23F6-BCE7-4CBA-A4BE-D2A8A628B8CD}" type="presOf" srcId="{5600B47F-8586-4576-B791-2795F388AE13}" destId="{ABF07B18-0E8A-49DF-BD42-423B217DFB70}" srcOrd="0" destOrd="4" presId="urn:microsoft.com/office/officeart/2005/8/layout/process2"/>
    <dgm:cxn modelId="{A9A6B0FC-9F72-4D53-96D8-E65B826C2CCE}" type="presOf" srcId="{5F8F64E4-DF47-44D3-87DD-338CF4EBD359}" destId="{7A49C188-0858-485E-B450-D54F78B63B6F}" srcOrd="0" destOrd="0" presId="urn:microsoft.com/office/officeart/2005/8/layout/process2"/>
    <dgm:cxn modelId="{144F3551-7AA7-44CB-8311-FB82343F8B6A}" type="presParOf" srcId="{7A49C188-0858-485E-B450-D54F78B63B6F}" destId="{ABF07B18-0E8A-49DF-BD42-423B217DFB70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E74DFE-D3E3-4D6B-90F8-F6FEB36FB6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EFC103-2487-4435-BCB8-92D8BE2365A7}">
      <dgm:prSet/>
      <dgm:spPr/>
      <dgm:t>
        <a:bodyPr/>
        <a:lstStyle/>
        <a:p>
          <a:r>
            <a:rPr lang="en-US" dirty="0"/>
            <a:t>Rebalanced the data using Smote. </a:t>
          </a:r>
        </a:p>
      </dgm:t>
    </dgm:pt>
    <dgm:pt modelId="{056672B1-E8E9-407A-AA1E-B99B6A511C5B}" type="parTrans" cxnId="{03F6BBEE-83CC-487F-A9D7-C5EA69F6E35A}">
      <dgm:prSet/>
      <dgm:spPr/>
      <dgm:t>
        <a:bodyPr/>
        <a:lstStyle/>
        <a:p>
          <a:endParaRPr lang="en-US"/>
        </a:p>
      </dgm:t>
    </dgm:pt>
    <dgm:pt modelId="{1A95BC70-234B-49A5-AE67-0D57454EE31C}" type="sibTrans" cxnId="{03F6BBEE-83CC-487F-A9D7-C5EA69F6E35A}">
      <dgm:prSet/>
      <dgm:spPr/>
      <dgm:t>
        <a:bodyPr/>
        <a:lstStyle/>
        <a:p>
          <a:endParaRPr lang="en-US"/>
        </a:p>
      </dgm:t>
    </dgm:pt>
    <dgm:pt modelId="{C89CDDAF-61BA-4AE8-B4E4-597B4D9E5713}">
      <dgm:prSet/>
      <dgm:spPr/>
      <dgm:t>
        <a:bodyPr/>
        <a:lstStyle/>
        <a:p>
          <a:r>
            <a:rPr lang="en-US" dirty="0"/>
            <a:t>The minority class was resampled to be 75% as big as the majority class</a:t>
          </a:r>
        </a:p>
      </dgm:t>
    </dgm:pt>
    <dgm:pt modelId="{D5C9A13C-6478-4523-B94C-932C54EF5EDC}" type="parTrans" cxnId="{CA994866-6A1C-4DFE-A43A-E7FEFB00C105}">
      <dgm:prSet/>
      <dgm:spPr/>
      <dgm:t>
        <a:bodyPr/>
        <a:lstStyle/>
        <a:p>
          <a:endParaRPr lang="en-US"/>
        </a:p>
      </dgm:t>
    </dgm:pt>
    <dgm:pt modelId="{F4543B3C-D50C-49FD-B6F8-B86038DEDFB5}" type="sibTrans" cxnId="{CA994866-6A1C-4DFE-A43A-E7FEFB00C105}">
      <dgm:prSet/>
      <dgm:spPr/>
      <dgm:t>
        <a:bodyPr/>
        <a:lstStyle/>
        <a:p>
          <a:endParaRPr lang="en-US"/>
        </a:p>
      </dgm:t>
    </dgm:pt>
    <dgm:pt modelId="{12A9FFCD-83B0-4C37-92B7-C52C95600216}" type="pres">
      <dgm:prSet presAssocID="{DDE74DFE-D3E3-4D6B-90F8-F6FEB36FB6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F6AD18-6E48-4720-9E3C-97F5E453EAFD}" type="pres">
      <dgm:prSet presAssocID="{DFEFC103-2487-4435-BCB8-92D8BE2365A7}" presName="hierRoot1" presStyleCnt="0"/>
      <dgm:spPr/>
    </dgm:pt>
    <dgm:pt modelId="{8971D432-7D66-484A-ABF8-B7DB57FA1143}" type="pres">
      <dgm:prSet presAssocID="{DFEFC103-2487-4435-BCB8-92D8BE2365A7}" presName="composite" presStyleCnt="0"/>
      <dgm:spPr/>
    </dgm:pt>
    <dgm:pt modelId="{D83B580A-83B1-4C4E-B50D-1F0C9237271E}" type="pres">
      <dgm:prSet presAssocID="{DFEFC103-2487-4435-BCB8-92D8BE2365A7}" presName="background" presStyleLbl="node0" presStyleIdx="0" presStyleCnt="2"/>
      <dgm:spPr/>
    </dgm:pt>
    <dgm:pt modelId="{53C85EB7-2A98-43F4-B27E-F4FAFF086A90}" type="pres">
      <dgm:prSet presAssocID="{DFEFC103-2487-4435-BCB8-92D8BE2365A7}" presName="text" presStyleLbl="fgAcc0" presStyleIdx="0" presStyleCnt="2">
        <dgm:presLayoutVars>
          <dgm:chPref val="3"/>
        </dgm:presLayoutVars>
      </dgm:prSet>
      <dgm:spPr/>
    </dgm:pt>
    <dgm:pt modelId="{52D9D5A9-6F16-45F0-9E03-666FECD64FF1}" type="pres">
      <dgm:prSet presAssocID="{DFEFC103-2487-4435-BCB8-92D8BE2365A7}" presName="hierChild2" presStyleCnt="0"/>
      <dgm:spPr/>
    </dgm:pt>
    <dgm:pt modelId="{1F8A9B9B-2899-481A-B034-CF636FF58663}" type="pres">
      <dgm:prSet presAssocID="{C89CDDAF-61BA-4AE8-B4E4-597B4D9E5713}" presName="hierRoot1" presStyleCnt="0"/>
      <dgm:spPr/>
    </dgm:pt>
    <dgm:pt modelId="{612D3194-8252-4551-AA31-C70C042F7EC2}" type="pres">
      <dgm:prSet presAssocID="{C89CDDAF-61BA-4AE8-B4E4-597B4D9E5713}" presName="composite" presStyleCnt="0"/>
      <dgm:spPr/>
    </dgm:pt>
    <dgm:pt modelId="{C32863E3-ED2F-4252-8EA5-DD65BD396782}" type="pres">
      <dgm:prSet presAssocID="{C89CDDAF-61BA-4AE8-B4E4-597B4D9E5713}" presName="background" presStyleLbl="node0" presStyleIdx="1" presStyleCnt="2"/>
      <dgm:spPr/>
    </dgm:pt>
    <dgm:pt modelId="{2E333EB4-B6E1-4DC6-96B5-9D6C24802182}" type="pres">
      <dgm:prSet presAssocID="{C89CDDAF-61BA-4AE8-B4E4-597B4D9E5713}" presName="text" presStyleLbl="fgAcc0" presStyleIdx="1" presStyleCnt="2">
        <dgm:presLayoutVars>
          <dgm:chPref val="3"/>
        </dgm:presLayoutVars>
      </dgm:prSet>
      <dgm:spPr/>
    </dgm:pt>
    <dgm:pt modelId="{480ABD0C-565E-479F-B240-54305C4B9C85}" type="pres">
      <dgm:prSet presAssocID="{C89CDDAF-61BA-4AE8-B4E4-597B4D9E5713}" presName="hierChild2" presStyleCnt="0"/>
      <dgm:spPr/>
    </dgm:pt>
  </dgm:ptLst>
  <dgm:cxnLst>
    <dgm:cxn modelId="{87353C12-832C-4AE7-949A-B943CFDB6E88}" type="presOf" srcId="{C89CDDAF-61BA-4AE8-B4E4-597B4D9E5713}" destId="{2E333EB4-B6E1-4DC6-96B5-9D6C24802182}" srcOrd="0" destOrd="0" presId="urn:microsoft.com/office/officeart/2005/8/layout/hierarchy1"/>
    <dgm:cxn modelId="{608EC426-61B2-4C75-8E3E-F16B82035C52}" type="presOf" srcId="{DFEFC103-2487-4435-BCB8-92D8BE2365A7}" destId="{53C85EB7-2A98-43F4-B27E-F4FAFF086A90}" srcOrd="0" destOrd="0" presId="urn:microsoft.com/office/officeart/2005/8/layout/hierarchy1"/>
    <dgm:cxn modelId="{CA994866-6A1C-4DFE-A43A-E7FEFB00C105}" srcId="{DDE74DFE-D3E3-4D6B-90F8-F6FEB36FB688}" destId="{C89CDDAF-61BA-4AE8-B4E4-597B4D9E5713}" srcOrd="1" destOrd="0" parTransId="{D5C9A13C-6478-4523-B94C-932C54EF5EDC}" sibTransId="{F4543B3C-D50C-49FD-B6F8-B86038DEDFB5}"/>
    <dgm:cxn modelId="{A5B15F94-9A47-4C28-AE58-F05C5410272C}" type="presOf" srcId="{DDE74DFE-D3E3-4D6B-90F8-F6FEB36FB688}" destId="{12A9FFCD-83B0-4C37-92B7-C52C95600216}" srcOrd="0" destOrd="0" presId="urn:microsoft.com/office/officeart/2005/8/layout/hierarchy1"/>
    <dgm:cxn modelId="{03F6BBEE-83CC-487F-A9D7-C5EA69F6E35A}" srcId="{DDE74DFE-D3E3-4D6B-90F8-F6FEB36FB688}" destId="{DFEFC103-2487-4435-BCB8-92D8BE2365A7}" srcOrd="0" destOrd="0" parTransId="{056672B1-E8E9-407A-AA1E-B99B6A511C5B}" sibTransId="{1A95BC70-234B-49A5-AE67-0D57454EE31C}"/>
    <dgm:cxn modelId="{B26C635B-98C6-469E-BE8A-92A9E4FFE015}" type="presParOf" srcId="{12A9FFCD-83B0-4C37-92B7-C52C95600216}" destId="{A1F6AD18-6E48-4720-9E3C-97F5E453EAFD}" srcOrd="0" destOrd="0" presId="urn:microsoft.com/office/officeart/2005/8/layout/hierarchy1"/>
    <dgm:cxn modelId="{60D7F8F7-4342-4599-AE72-D69358B550B7}" type="presParOf" srcId="{A1F6AD18-6E48-4720-9E3C-97F5E453EAFD}" destId="{8971D432-7D66-484A-ABF8-B7DB57FA1143}" srcOrd="0" destOrd="0" presId="urn:microsoft.com/office/officeart/2005/8/layout/hierarchy1"/>
    <dgm:cxn modelId="{49AB4338-3C51-4181-BB6B-8240579FCD4C}" type="presParOf" srcId="{8971D432-7D66-484A-ABF8-B7DB57FA1143}" destId="{D83B580A-83B1-4C4E-B50D-1F0C9237271E}" srcOrd="0" destOrd="0" presId="urn:microsoft.com/office/officeart/2005/8/layout/hierarchy1"/>
    <dgm:cxn modelId="{89D45517-F65A-4237-A82E-2D1C0D22DC09}" type="presParOf" srcId="{8971D432-7D66-484A-ABF8-B7DB57FA1143}" destId="{53C85EB7-2A98-43F4-B27E-F4FAFF086A90}" srcOrd="1" destOrd="0" presId="urn:microsoft.com/office/officeart/2005/8/layout/hierarchy1"/>
    <dgm:cxn modelId="{2A837C5D-C1F0-4B40-ACAA-1CC28142079C}" type="presParOf" srcId="{A1F6AD18-6E48-4720-9E3C-97F5E453EAFD}" destId="{52D9D5A9-6F16-45F0-9E03-666FECD64FF1}" srcOrd="1" destOrd="0" presId="urn:microsoft.com/office/officeart/2005/8/layout/hierarchy1"/>
    <dgm:cxn modelId="{2357AEE0-CB54-452E-AF9C-ABA41507D01F}" type="presParOf" srcId="{12A9FFCD-83B0-4C37-92B7-C52C95600216}" destId="{1F8A9B9B-2899-481A-B034-CF636FF58663}" srcOrd="1" destOrd="0" presId="urn:microsoft.com/office/officeart/2005/8/layout/hierarchy1"/>
    <dgm:cxn modelId="{72C73478-948F-4A3B-83DB-798DDE1F369F}" type="presParOf" srcId="{1F8A9B9B-2899-481A-B034-CF636FF58663}" destId="{612D3194-8252-4551-AA31-C70C042F7EC2}" srcOrd="0" destOrd="0" presId="urn:microsoft.com/office/officeart/2005/8/layout/hierarchy1"/>
    <dgm:cxn modelId="{4B47DCB9-C188-47B0-9CF5-86F80F20873E}" type="presParOf" srcId="{612D3194-8252-4551-AA31-C70C042F7EC2}" destId="{C32863E3-ED2F-4252-8EA5-DD65BD396782}" srcOrd="0" destOrd="0" presId="urn:microsoft.com/office/officeart/2005/8/layout/hierarchy1"/>
    <dgm:cxn modelId="{E92C5FD4-4B47-4CB1-A128-050332BD1147}" type="presParOf" srcId="{612D3194-8252-4551-AA31-C70C042F7EC2}" destId="{2E333EB4-B6E1-4DC6-96B5-9D6C24802182}" srcOrd="1" destOrd="0" presId="urn:microsoft.com/office/officeart/2005/8/layout/hierarchy1"/>
    <dgm:cxn modelId="{D54097AE-C9DE-4159-9F06-ED694677D511}" type="presParOf" srcId="{1F8A9B9B-2899-481A-B034-CF636FF58663}" destId="{480ABD0C-565E-479F-B240-54305C4B9C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992550-95E8-4CF2-8A91-27EB6384F4E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F77CE3-D75D-47FB-9F63-69C505CA568C}">
      <dgm:prSet/>
      <dgm:spPr/>
      <dgm:t>
        <a:bodyPr/>
        <a:lstStyle/>
        <a:p>
          <a:r>
            <a:rPr lang="en-US" b="0" i="0" dirty="0"/>
            <a:t>Due to the large number of features, I decided to remove some features for the SVM models. Income was strongly correlated to many other features, but too important to remove. Instead, I removed a few other features that had strong correlations to income and to each other.</a:t>
          </a:r>
          <a:endParaRPr lang="en-US" dirty="0"/>
        </a:p>
      </dgm:t>
    </dgm:pt>
    <dgm:pt modelId="{07E63C5B-336A-420C-8B9E-6511A967C941}" type="parTrans" cxnId="{569E936B-9C8E-47B7-9749-75CF9F9A140B}">
      <dgm:prSet/>
      <dgm:spPr/>
      <dgm:t>
        <a:bodyPr/>
        <a:lstStyle/>
        <a:p>
          <a:endParaRPr lang="en-US"/>
        </a:p>
      </dgm:t>
    </dgm:pt>
    <dgm:pt modelId="{B8AC0F03-5268-4E44-92B3-9713D6626EAC}" type="sibTrans" cxnId="{569E936B-9C8E-47B7-9749-75CF9F9A140B}">
      <dgm:prSet/>
      <dgm:spPr/>
      <dgm:t>
        <a:bodyPr/>
        <a:lstStyle/>
        <a:p>
          <a:endParaRPr lang="en-US"/>
        </a:p>
      </dgm:t>
    </dgm:pt>
    <dgm:pt modelId="{9DBB19F8-74E8-472E-8065-78E008224C9F}">
      <dgm:prSet/>
      <dgm:spPr/>
      <dgm:t>
        <a:bodyPr/>
        <a:lstStyle/>
        <a:p>
          <a:r>
            <a:rPr lang="en-US" b="0" i="0" dirty="0"/>
            <a:t>Initially, fitting the random forest and </a:t>
          </a:r>
          <a:r>
            <a:rPr lang="en-US" b="0" i="0" dirty="0" err="1"/>
            <a:t>XGBoost</a:t>
          </a:r>
          <a:r>
            <a:rPr lang="en-US" b="0" i="0" dirty="0"/>
            <a:t> models with the reduced training set led to subpar performance. Consequently, I refit these models using the original dataset</a:t>
          </a:r>
          <a:endParaRPr lang="en-US" dirty="0"/>
        </a:p>
      </dgm:t>
    </dgm:pt>
    <dgm:pt modelId="{508A188F-3D25-41DA-BF59-E9D62270AFAF}" type="parTrans" cxnId="{AB529C3B-8CC2-409C-8D87-43FEF7B12E6A}">
      <dgm:prSet/>
      <dgm:spPr/>
      <dgm:t>
        <a:bodyPr/>
        <a:lstStyle/>
        <a:p>
          <a:endParaRPr lang="en-US"/>
        </a:p>
      </dgm:t>
    </dgm:pt>
    <dgm:pt modelId="{0E07F25C-21F2-4598-A5AB-F5D7B569F45D}" type="sibTrans" cxnId="{AB529C3B-8CC2-409C-8D87-43FEF7B12E6A}">
      <dgm:prSet/>
      <dgm:spPr/>
      <dgm:t>
        <a:bodyPr/>
        <a:lstStyle/>
        <a:p>
          <a:endParaRPr lang="en-US"/>
        </a:p>
      </dgm:t>
    </dgm:pt>
    <dgm:pt modelId="{C763D9BC-3F30-4730-8B61-AEBF7D0E0678}">
      <dgm:prSet/>
      <dgm:spPr/>
      <dgm:t>
        <a:bodyPr/>
        <a:lstStyle/>
        <a:p>
          <a:r>
            <a:rPr lang="en-US" b="0" i="0"/>
            <a:t>For each model, I utilized GridSearchCV or RandomizedSearchCV to identify the optimal hyperparameters.</a:t>
          </a:r>
          <a:endParaRPr lang="en-US"/>
        </a:p>
      </dgm:t>
    </dgm:pt>
    <dgm:pt modelId="{C6FDA85B-0CF4-4055-99D8-CD0BA8BCB904}" type="parTrans" cxnId="{CB0664B1-502A-4D80-9A8E-A1B57AFB111A}">
      <dgm:prSet/>
      <dgm:spPr/>
      <dgm:t>
        <a:bodyPr/>
        <a:lstStyle/>
        <a:p>
          <a:endParaRPr lang="en-US"/>
        </a:p>
      </dgm:t>
    </dgm:pt>
    <dgm:pt modelId="{1C5458C5-9F85-4EDB-8BE4-795A78CF93B5}" type="sibTrans" cxnId="{CB0664B1-502A-4D80-9A8E-A1B57AFB111A}">
      <dgm:prSet/>
      <dgm:spPr/>
      <dgm:t>
        <a:bodyPr/>
        <a:lstStyle/>
        <a:p>
          <a:endParaRPr lang="en-US"/>
        </a:p>
      </dgm:t>
    </dgm:pt>
    <dgm:pt modelId="{1FCE3CC8-2AC7-44F1-82A6-3E29AFA344F7}" type="pres">
      <dgm:prSet presAssocID="{DC992550-95E8-4CF2-8A91-27EB6384F4E3}" presName="linear" presStyleCnt="0">
        <dgm:presLayoutVars>
          <dgm:animLvl val="lvl"/>
          <dgm:resizeHandles val="exact"/>
        </dgm:presLayoutVars>
      </dgm:prSet>
      <dgm:spPr/>
    </dgm:pt>
    <dgm:pt modelId="{9662B032-432D-41D9-96CD-CF613120BCA0}" type="pres">
      <dgm:prSet presAssocID="{E0F77CE3-D75D-47FB-9F63-69C505CA56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748372-02B5-495E-8327-0BD20F2A938E}" type="pres">
      <dgm:prSet presAssocID="{B8AC0F03-5268-4E44-92B3-9713D6626EAC}" presName="spacer" presStyleCnt="0"/>
      <dgm:spPr/>
    </dgm:pt>
    <dgm:pt modelId="{21C0124D-BD99-4D08-8797-F53412C33982}" type="pres">
      <dgm:prSet presAssocID="{9DBB19F8-74E8-472E-8065-78E008224C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8CF106-502B-4881-8216-938679F2D6E2}" type="pres">
      <dgm:prSet presAssocID="{0E07F25C-21F2-4598-A5AB-F5D7B569F45D}" presName="spacer" presStyleCnt="0"/>
      <dgm:spPr/>
    </dgm:pt>
    <dgm:pt modelId="{AF4D88D2-6673-47C4-82D2-9B485C568EC7}" type="pres">
      <dgm:prSet presAssocID="{C763D9BC-3F30-4730-8B61-AEBF7D0E06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529C3B-8CC2-409C-8D87-43FEF7B12E6A}" srcId="{DC992550-95E8-4CF2-8A91-27EB6384F4E3}" destId="{9DBB19F8-74E8-472E-8065-78E008224C9F}" srcOrd="1" destOrd="0" parTransId="{508A188F-3D25-41DA-BF59-E9D62270AFAF}" sibTransId="{0E07F25C-21F2-4598-A5AB-F5D7B569F45D}"/>
    <dgm:cxn modelId="{AC13666B-3C1E-4816-B08E-5E2A43BBD21E}" type="presOf" srcId="{9DBB19F8-74E8-472E-8065-78E008224C9F}" destId="{21C0124D-BD99-4D08-8797-F53412C33982}" srcOrd="0" destOrd="0" presId="urn:microsoft.com/office/officeart/2005/8/layout/vList2"/>
    <dgm:cxn modelId="{569E936B-9C8E-47B7-9749-75CF9F9A140B}" srcId="{DC992550-95E8-4CF2-8A91-27EB6384F4E3}" destId="{E0F77CE3-D75D-47FB-9F63-69C505CA568C}" srcOrd="0" destOrd="0" parTransId="{07E63C5B-336A-420C-8B9E-6511A967C941}" sibTransId="{B8AC0F03-5268-4E44-92B3-9713D6626EAC}"/>
    <dgm:cxn modelId="{C9B7C76E-FDDF-46E8-8611-CE1DF57F749E}" type="presOf" srcId="{C763D9BC-3F30-4730-8B61-AEBF7D0E0678}" destId="{AF4D88D2-6673-47C4-82D2-9B485C568EC7}" srcOrd="0" destOrd="0" presId="urn:microsoft.com/office/officeart/2005/8/layout/vList2"/>
    <dgm:cxn modelId="{CB0664B1-502A-4D80-9A8E-A1B57AFB111A}" srcId="{DC992550-95E8-4CF2-8A91-27EB6384F4E3}" destId="{C763D9BC-3F30-4730-8B61-AEBF7D0E0678}" srcOrd="2" destOrd="0" parTransId="{C6FDA85B-0CF4-4055-99D8-CD0BA8BCB904}" sibTransId="{1C5458C5-9F85-4EDB-8BE4-795A78CF93B5}"/>
    <dgm:cxn modelId="{0C0653B5-3710-4D3A-B3BC-401F73785556}" type="presOf" srcId="{DC992550-95E8-4CF2-8A91-27EB6384F4E3}" destId="{1FCE3CC8-2AC7-44F1-82A6-3E29AFA344F7}" srcOrd="0" destOrd="0" presId="urn:microsoft.com/office/officeart/2005/8/layout/vList2"/>
    <dgm:cxn modelId="{26BC92CA-4B83-41AC-AF1B-7EBFC160478F}" type="presOf" srcId="{E0F77CE3-D75D-47FB-9F63-69C505CA568C}" destId="{9662B032-432D-41D9-96CD-CF613120BCA0}" srcOrd="0" destOrd="0" presId="urn:microsoft.com/office/officeart/2005/8/layout/vList2"/>
    <dgm:cxn modelId="{6AD6B6D5-A5E0-482F-A777-E7046837B6B6}" type="presParOf" srcId="{1FCE3CC8-2AC7-44F1-82A6-3E29AFA344F7}" destId="{9662B032-432D-41D9-96CD-CF613120BCA0}" srcOrd="0" destOrd="0" presId="urn:microsoft.com/office/officeart/2005/8/layout/vList2"/>
    <dgm:cxn modelId="{39E3A2C6-77F6-434F-987E-82D891D9E6F6}" type="presParOf" srcId="{1FCE3CC8-2AC7-44F1-82A6-3E29AFA344F7}" destId="{09748372-02B5-495E-8327-0BD20F2A938E}" srcOrd="1" destOrd="0" presId="urn:microsoft.com/office/officeart/2005/8/layout/vList2"/>
    <dgm:cxn modelId="{E6E8320B-28F5-49CA-8CA9-6E495441CAC6}" type="presParOf" srcId="{1FCE3CC8-2AC7-44F1-82A6-3E29AFA344F7}" destId="{21C0124D-BD99-4D08-8797-F53412C33982}" srcOrd="2" destOrd="0" presId="urn:microsoft.com/office/officeart/2005/8/layout/vList2"/>
    <dgm:cxn modelId="{A1D62D08-FEC6-4C03-857E-3D3522836330}" type="presParOf" srcId="{1FCE3CC8-2AC7-44F1-82A6-3E29AFA344F7}" destId="{1C8CF106-502B-4881-8216-938679F2D6E2}" srcOrd="3" destOrd="0" presId="urn:microsoft.com/office/officeart/2005/8/layout/vList2"/>
    <dgm:cxn modelId="{D8E216DE-DB8E-487E-999E-EAF4F88A6970}" type="presParOf" srcId="{1FCE3CC8-2AC7-44F1-82A6-3E29AFA344F7}" destId="{AF4D88D2-6673-47C4-82D2-9B485C568E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3F142-5293-4601-836B-8866F777F76B}">
      <dsp:nvSpPr>
        <dsp:cNvPr id="0" name=""/>
        <dsp:cNvSpPr/>
      </dsp:nvSpPr>
      <dsp:spPr>
        <a:xfrm>
          <a:off x="0" y="19893"/>
          <a:ext cx="407987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28557" y="48450"/>
        <a:ext cx="4022761" cy="527886"/>
      </dsp:txXfrm>
    </dsp:sp>
    <dsp:sp modelId="{DE05A7BD-19C8-4083-B695-7E34325FDCB4}">
      <dsp:nvSpPr>
        <dsp:cNvPr id="0" name=""/>
        <dsp:cNvSpPr/>
      </dsp:nvSpPr>
      <dsp:spPr>
        <a:xfrm>
          <a:off x="0" y="676893"/>
          <a:ext cx="407987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Data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28557" y="705450"/>
        <a:ext cx="4022761" cy="527886"/>
      </dsp:txXfrm>
    </dsp:sp>
    <dsp:sp modelId="{3DF07F0F-58F0-46E6-B1ED-4A1B6671F8A2}">
      <dsp:nvSpPr>
        <dsp:cNvPr id="0" name=""/>
        <dsp:cNvSpPr/>
      </dsp:nvSpPr>
      <dsp:spPr>
        <a:xfrm>
          <a:off x="0" y="1333893"/>
          <a:ext cx="407987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EDA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28557" y="1362450"/>
        <a:ext cx="4022761" cy="527886"/>
      </dsp:txXfrm>
    </dsp:sp>
    <dsp:sp modelId="{C681E846-607C-4CD3-9A15-DE10A37242CB}">
      <dsp:nvSpPr>
        <dsp:cNvPr id="0" name=""/>
        <dsp:cNvSpPr/>
      </dsp:nvSpPr>
      <dsp:spPr>
        <a:xfrm>
          <a:off x="0" y="1990893"/>
          <a:ext cx="407987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Models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28557" y="2019450"/>
        <a:ext cx="4022761" cy="527886"/>
      </dsp:txXfrm>
    </dsp:sp>
    <dsp:sp modelId="{7594431C-7A31-45F0-A20E-8156E8629AC1}">
      <dsp:nvSpPr>
        <dsp:cNvPr id="0" name=""/>
        <dsp:cNvSpPr/>
      </dsp:nvSpPr>
      <dsp:spPr>
        <a:xfrm>
          <a:off x="0" y="2647893"/>
          <a:ext cx="4079875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Results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28557" y="2676450"/>
        <a:ext cx="4022761" cy="527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07B18-0E8A-49DF-BD42-423B217DFB70}">
      <dsp:nvSpPr>
        <dsp:cNvPr id="0" name=""/>
        <dsp:cNvSpPr/>
      </dsp:nvSpPr>
      <dsp:spPr>
        <a:xfrm>
          <a:off x="0" y="2000"/>
          <a:ext cx="3374400" cy="4092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data, sourced from </a:t>
          </a:r>
          <a:r>
            <a:rPr lang="en-US" sz="1400" kern="1200" dirty="0" err="1"/>
            <a:t>kaggle</a:t>
          </a:r>
          <a:r>
            <a:rPr lang="en-US" sz="1400" kern="1200" dirty="0"/>
            <a:t> has 2240 entries, 21 features and 1 binary target.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Features include customer demographics such as age and income, amounts spent on various product types like meat, and number of purchase through different channels.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target (Response) indicates whether the customer responded positively or negatively to last year’s campaign.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Income was the only feature with null values. These were replaced with their mean based on response and education.</a:t>
          </a:r>
        </a:p>
      </dsp:txBody>
      <dsp:txXfrm>
        <a:off x="98833" y="100833"/>
        <a:ext cx="3176734" cy="3894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07B18-0E8A-49DF-BD42-423B217DFB70}">
      <dsp:nvSpPr>
        <dsp:cNvPr id="0" name=""/>
        <dsp:cNvSpPr/>
      </dsp:nvSpPr>
      <dsp:spPr>
        <a:xfrm>
          <a:off x="0" y="2000"/>
          <a:ext cx="3374400" cy="4092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 Cont.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target variable is </a:t>
          </a:r>
          <a:r>
            <a:rPr lang="en-US" sz="1600" kern="1200"/>
            <a:t>not balanced—only </a:t>
          </a:r>
          <a:r>
            <a:rPr lang="en-US" sz="1600" kern="1200" dirty="0"/>
            <a:t>15% of customers accepted last year’s campaign.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Year of birth and Date customer enrolled were changed to age and tenure at the time of the campaign.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 few marital statuses were similar, so they were consolidated into one.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98833" y="100833"/>
        <a:ext cx="3176734" cy="38949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B580A-83B1-4C4E-B50D-1F0C9237271E}">
      <dsp:nvSpPr>
        <dsp:cNvPr id="0" name=""/>
        <dsp:cNvSpPr/>
      </dsp:nvSpPr>
      <dsp:spPr>
        <a:xfrm>
          <a:off x="1009" y="66898"/>
          <a:ext cx="3544475" cy="2250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85EB7-2A98-43F4-B27E-F4FAFF086A90}">
      <dsp:nvSpPr>
        <dsp:cNvPr id="0" name=""/>
        <dsp:cNvSpPr/>
      </dsp:nvSpPr>
      <dsp:spPr>
        <a:xfrm>
          <a:off x="394840" y="441038"/>
          <a:ext cx="3544475" cy="2250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Rebalanced the data using Smote. </a:t>
          </a:r>
        </a:p>
      </dsp:txBody>
      <dsp:txXfrm>
        <a:off x="460762" y="506960"/>
        <a:ext cx="3412631" cy="2118898"/>
      </dsp:txXfrm>
    </dsp:sp>
    <dsp:sp modelId="{C32863E3-ED2F-4252-8EA5-DD65BD396782}">
      <dsp:nvSpPr>
        <dsp:cNvPr id="0" name=""/>
        <dsp:cNvSpPr/>
      </dsp:nvSpPr>
      <dsp:spPr>
        <a:xfrm>
          <a:off x="4333146" y="66898"/>
          <a:ext cx="3544475" cy="22507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33EB4-B6E1-4DC6-96B5-9D6C24802182}">
      <dsp:nvSpPr>
        <dsp:cNvPr id="0" name=""/>
        <dsp:cNvSpPr/>
      </dsp:nvSpPr>
      <dsp:spPr>
        <a:xfrm>
          <a:off x="4726977" y="441038"/>
          <a:ext cx="3544475" cy="22507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minority class was resampled to be 75% as big as the majority class</a:t>
          </a:r>
        </a:p>
      </dsp:txBody>
      <dsp:txXfrm>
        <a:off x="4792899" y="506960"/>
        <a:ext cx="3412631" cy="21188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2B032-432D-41D9-96CD-CF613120BCA0}">
      <dsp:nvSpPr>
        <dsp:cNvPr id="0" name=""/>
        <dsp:cNvSpPr/>
      </dsp:nvSpPr>
      <dsp:spPr>
        <a:xfrm>
          <a:off x="0" y="5704"/>
          <a:ext cx="5259278" cy="1146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Due to the large number of features, I decided to remove some features for the SVM models. Income was strongly correlated to many other features, but too important to remove. Instead, I removed a few other features that had strong correlations to income and to each other.</a:t>
          </a:r>
          <a:endParaRPr lang="en-US" sz="1400" kern="1200" dirty="0"/>
        </a:p>
      </dsp:txBody>
      <dsp:txXfrm>
        <a:off x="55972" y="61676"/>
        <a:ext cx="5147334" cy="1034656"/>
      </dsp:txXfrm>
    </dsp:sp>
    <dsp:sp modelId="{21C0124D-BD99-4D08-8797-F53412C33982}">
      <dsp:nvSpPr>
        <dsp:cNvPr id="0" name=""/>
        <dsp:cNvSpPr/>
      </dsp:nvSpPr>
      <dsp:spPr>
        <a:xfrm>
          <a:off x="0" y="1192624"/>
          <a:ext cx="5259278" cy="1146600"/>
        </a:xfrm>
        <a:prstGeom prst="roundRect">
          <a:avLst/>
        </a:prstGeom>
        <a:gradFill rotWithShape="0">
          <a:gsLst>
            <a:gs pos="0">
              <a:schemeClr val="accent2">
                <a:hueOff val="-305854"/>
                <a:satOff val="16268"/>
                <a:lumOff val="4705"/>
                <a:alphaOff val="0"/>
                <a:tint val="98000"/>
                <a:lumMod val="110000"/>
              </a:schemeClr>
            </a:gs>
            <a:gs pos="84000">
              <a:schemeClr val="accent2">
                <a:hueOff val="-305854"/>
                <a:satOff val="16268"/>
                <a:lumOff val="470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Initially, fitting the random forest and </a:t>
          </a:r>
          <a:r>
            <a:rPr lang="en-US" sz="1400" b="0" i="0" kern="1200" dirty="0" err="1"/>
            <a:t>XGBoost</a:t>
          </a:r>
          <a:r>
            <a:rPr lang="en-US" sz="1400" b="0" i="0" kern="1200" dirty="0"/>
            <a:t> models with the reduced training set led to subpar performance. Consequently, I refit these models using the original dataset</a:t>
          </a:r>
          <a:endParaRPr lang="en-US" sz="1400" kern="1200" dirty="0"/>
        </a:p>
      </dsp:txBody>
      <dsp:txXfrm>
        <a:off x="55972" y="1248596"/>
        <a:ext cx="5147334" cy="1034656"/>
      </dsp:txXfrm>
    </dsp:sp>
    <dsp:sp modelId="{AF4D88D2-6673-47C4-82D2-9B485C568EC7}">
      <dsp:nvSpPr>
        <dsp:cNvPr id="0" name=""/>
        <dsp:cNvSpPr/>
      </dsp:nvSpPr>
      <dsp:spPr>
        <a:xfrm>
          <a:off x="0" y="2379544"/>
          <a:ext cx="5259278" cy="1146600"/>
        </a:xfrm>
        <a:prstGeom prst="roundRect">
          <a:avLst/>
        </a:prstGeom>
        <a:gradFill rotWithShape="0">
          <a:gsLst>
            <a:gs pos="0">
              <a:schemeClr val="accent2">
                <a:hueOff val="-611709"/>
                <a:satOff val="32535"/>
                <a:lumOff val="9411"/>
                <a:alphaOff val="0"/>
                <a:tint val="98000"/>
                <a:lumMod val="110000"/>
              </a:schemeClr>
            </a:gs>
            <a:gs pos="84000">
              <a:schemeClr val="accent2">
                <a:hueOff val="-611709"/>
                <a:satOff val="32535"/>
                <a:lumOff val="94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For each model, I utilized GridSearchCV or RandomizedSearchCV to identify the optimal hyperparameters.</a:t>
          </a:r>
          <a:endParaRPr lang="en-US" sz="1400" kern="1200"/>
        </a:p>
      </dsp:txBody>
      <dsp:txXfrm>
        <a:off x="55972" y="2435516"/>
        <a:ext cx="5147334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1622d5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1622d5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430e6bdd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430e6bdd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478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d9c67055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d9c67055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1622d5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1622d5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9c67055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9c67055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1d9112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1d9112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822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1d23597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1d23597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9c67055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9c67055b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d9165c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d9165c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9c67055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9c67055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9306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85909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70413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59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81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2">
  <p:cSld name="Section title and description 1 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9418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3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3187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7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9694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44158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50634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39803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299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52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3015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17708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7FB71E56-933C-4DED-83A4-45A808C82AF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084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  <p:sldLayoutId id="2147484116" r:id="rId13"/>
    <p:sldLayoutId id="2147484117" r:id="rId14"/>
    <p:sldLayoutId id="2147484118" r:id="rId15"/>
    <p:sldLayoutId id="2147484119" r:id="rId16"/>
    <p:sldLayoutId id="2147484120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slide" Target="slide2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microsoft.com/office/2007/relationships/diagramDrawing" Target="../diagrams/drawing2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slide" Target="slide2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Google Shape;138;p17"/>
          <p:cNvSpPr txBox="1">
            <a:spLocks noGrp="1"/>
          </p:cNvSpPr>
          <p:nvPr>
            <p:ph type="ctrTitle"/>
          </p:nvPr>
        </p:nvSpPr>
        <p:spPr>
          <a:xfrm>
            <a:off x="3337470" y="1130560"/>
            <a:ext cx="5471630" cy="2777490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Capstone project</a:t>
            </a:r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1"/>
          </p:nvPr>
        </p:nvSpPr>
        <p:spPr>
          <a:xfrm>
            <a:off x="333256" y="1130560"/>
            <a:ext cx="2498086" cy="2777490"/>
          </a:xfrm>
          <a:prstGeom prst="rect">
            <a:avLst/>
          </a:prstGeom>
          <a:ln w="57150">
            <a:noFill/>
          </a:ln>
        </p:spPr>
        <p:txBody>
          <a:bodyPr spcFirstLastPara="1" lIns="91425" tIns="91425" rIns="91425" bIns="91425" anchor="ctr" anchorCtr="0">
            <a:normAutofit/>
          </a:bodyPr>
          <a:lstStyle/>
          <a:p>
            <a:pPr lvl="0" algn="r">
              <a:spcBef>
                <a:spcPts val="0"/>
              </a:spcBef>
              <a:spcAft>
                <a:spcPts val="600"/>
              </a:spcAft>
            </a:pPr>
            <a:r>
              <a:rPr lang="en-US" sz="1500" dirty="0"/>
              <a:t>Optimizing Superstore Marketing Campaign: Identifying Key Factors and Predicting Results Using Machine Learning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0231"/>
            <a:ext cx="8474200" cy="3845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1656798" y="2497283"/>
            <a:ext cx="2777490" cy="44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408514"/>
            <a:ext cx="8474200" cy="3845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68373-7AC6-1891-B806-3F69BCA12792}"/>
              </a:ext>
            </a:extLst>
          </p:cNvPr>
          <p:cNvSpPr txBox="1"/>
          <p:nvPr/>
        </p:nvSpPr>
        <p:spPr>
          <a:xfrm>
            <a:off x="4572000" y="3261719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Nechama Wilhelm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7/28/2024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4D550-1715-65B7-D88D-E93D12431FB9}"/>
              </a:ext>
            </a:extLst>
          </p:cNvPr>
          <p:cNvSpPr txBox="1"/>
          <p:nvPr/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922FA205-2E0E-E350-29A8-E4C937024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386862"/>
              </p:ext>
            </p:extLst>
          </p:nvPr>
        </p:nvGraphicFramePr>
        <p:xfrm>
          <a:off x="435768" y="1635918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249177F-A06A-45FB-B00F-00720EA19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776F1A-996E-49D1-B112-57A6E7164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C3B4B-612F-41A6-81E2-EF54C8107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D3A97A-037A-4CD4-96C9-9571CA29B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8BCA1D-ACDF-4D63-9AA0-366C4F85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92DE2B-81F6-533F-1CEF-365BC6B7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400">
                <a:solidFill>
                  <a:schemeClr val="accent1"/>
                </a:solidFill>
              </a:rPr>
              <a:t>Feature selection and optimization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B82E3F-D9C4-42E7-AABF-D760C2F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145784-B126-48E6-B33B-0BEA2EBF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AD7FED-ECA8-4F84-9067-C1B1E9610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DF12F2-5059-41AC-A8BD-D5E115CDC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2" name="Text Placeholder 4">
            <a:extLst>
              <a:ext uri="{FF2B5EF4-FFF2-40B4-BE49-F238E27FC236}">
                <a16:creationId xmlns:a16="http://schemas.microsoft.com/office/drawing/2014/main" id="{1A226492-AAED-C0DE-01EB-B74D72BC0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946001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rrow: Right 1">
            <a:hlinkClick r:id="rId7" action="ppaction://hlinksldjump"/>
            <a:extLst>
              <a:ext uri="{FF2B5EF4-FFF2-40B4-BE49-F238E27FC236}">
                <a16:creationId xmlns:a16="http://schemas.microsoft.com/office/drawing/2014/main" id="{FEB2529F-CB0D-7B2A-2928-7ED9FC12FA64}"/>
              </a:ext>
            </a:extLst>
          </p:cNvPr>
          <p:cNvSpPr/>
          <p:nvPr/>
        </p:nvSpPr>
        <p:spPr>
          <a:xfrm>
            <a:off x="8795515" y="4819338"/>
            <a:ext cx="192618" cy="172387"/>
          </a:xfrm>
          <a:prstGeom prst="rightArrow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81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8123F-7786-7905-D621-53A05929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>
                <a:solidFill>
                  <a:srgbClr val="FFFEFF"/>
                </a:solidFill>
              </a:rPr>
              <a:t>Random Forest Classifier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4F7790-15C2-DFF7-D9B5-453E5D0B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49225"/>
              </p:ext>
            </p:extLst>
          </p:nvPr>
        </p:nvGraphicFramePr>
        <p:xfrm>
          <a:off x="492103" y="1624763"/>
          <a:ext cx="4406999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877">
                  <a:extLst>
                    <a:ext uri="{9D8B030D-6E8A-4147-A177-3AD203B41FA5}">
                      <a16:colId xmlns:a16="http://schemas.microsoft.com/office/drawing/2014/main" val="2509228523"/>
                    </a:ext>
                  </a:extLst>
                </a:gridCol>
                <a:gridCol w="943250">
                  <a:extLst>
                    <a:ext uri="{9D8B030D-6E8A-4147-A177-3AD203B41FA5}">
                      <a16:colId xmlns:a16="http://schemas.microsoft.com/office/drawing/2014/main" val="3223136997"/>
                    </a:ext>
                  </a:extLst>
                </a:gridCol>
                <a:gridCol w="936877">
                  <a:extLst>
                    <a:ext uri="{9D8B030D-6E8A-4147-A177-3AD203B41FA5}">
                      <a16:colId xmlns:a16="http://schemas.microsoft.com/office/drawing/2014/main" val="3659660960"/>
                    </a:ext>
                  </a:extLst>
                </a:gridCol>
                <a:gridCol w="1020995">
                  <a:extLst>
                    <a:ext uri="{9D8B030D-6E8A-4147-A177-3AD203B41FA5}">
                      <a16:colId xmlns:a16="http://schemas.microsoft.com/office/drawing/2014/main" val="361091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Balanced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3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(accepted)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1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Recall (accepted)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4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F1-Score (accepted)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(declined)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(declined)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8331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FBC9F16-3331-CCE8-165E-706103D9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102" y="1624763"/>
            <a:ext cx="3813533" cy="29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6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8123F-7786-7905-D621-53A05929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dirty="0" err="1">
                <a:solidFill>
                  <a:srgbClr val="FFFEFF"/>
                </a:solidFill>
              </a:rPr>
              <a:t>XGBoost</a:t>
            </a:r>
            <a:r>
              <a:rPr lang="en-US" sz="2800" dirty="0">
                <a:solidFill>
                  <a:srgbClr val="FFFEFF"/>
                </a:solidFill>
              </a:rPr>
              <a:t> Classifier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4F7790-15C2-DFF7-D9B5-453E5D0B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6890"/>
              </p:ext>
            </p:extLst>
          </p:nvPr>
        </p:nvGraphicFramePr>
        <p:xfrm>
          <a:off x="492103" y="1624763"/>
          <a:ext cx="4406999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877">
                  <a:extLst>
                    <a:ext uri="{9D8B030D-6E8A-4147-A177-3AD203B41FA5}">
                      <a16:colId xmlns:a16="http://schemas.microsoft.com/office/drawing/2014/main" val="2509228523"/>
                    </a:ext>
                  </a:extLst>
                </a:gridCol>
                <a:gridCol w="943250">
                  <a:extLst>
                    <a:ext uri="{9D8B030D-6E8A-4147-A177-3AD203B41FA5}">
                      <a16:colId xmlns:a16="http://schemas.microsoft.com/office/drawing/2014/main" val="3223136997"/>
                    </a:ext>
                  </a:extLst>
                </a:gridCol>
                <a:gridCol w="936877">
                  <a:extLst>
                    <a:ext uri="{9D8B030D-6E8A-4147-A177-3AD203B41FA5}">
                      <a16:colId xmlns:a16="http://schemas.microsoft.com/office/drawing/2014/main" val="3659660960"/>
                    </a:ext>
                  </a:extLst>
                </a:gridCol>
                <a:gridCol w="1020995">
                  <a:extLst>
                    <a:ext uri="{9D8B030D-6E8A-4147-A177-3AD203B41FA5}">
                      <a16:colId xmlns:a16="http://schemas.microsoft.com/office/drawing/2014/main" val="361091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Balanced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3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(accepted)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1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Recall (accepted)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4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F1-Score (accepted)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(declined)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(declined)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8331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ED6E208-5671-5BC2-B724-04B36499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004" y="1624763"/>
            <a:ext cx="380657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5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8123F-7786-7905-D621-53A05929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800" dirty="0">
                <a:solidFill>
                  <a:srgbClr val="FFFEFF"/>
                </a:solidFill>
              </a:rPr>
              <a:t>SVM Classifier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4F7790-15C2-DFF7-D9B5-453E5D0B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64608"/>
              </p:ext>
            </p:extLst>
          </p:nvPr>
        </p:nvGraphicFramePr>
        <p:xfrm>
          <a:off x="492103" y="1624763"/>
          <a:ext cx="4406999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877">
                  <a:extLst>
                    <a:ext uri="{9D8B030D-6E8A-4147-A177-3AD203B41FA5}">
                      <a16:colId xmlns:a16="http://schemas.microsoft.com/office/drawing/2014/main" val="2509228523"/>
                    </a:ext>
                  </a:extLst>
                </a:gridCol>
                <a:gridCol w="943250">
                  <a:extLst>
                    <a:ext uri="{9D8B030D-6E8A-4147-A177-3AD203B41FA5}">
                      <a16:colId xmlns:a16="http://schemas.microsoft.com/office/drawing/2014/main" val="3223136997"/>
                    </a:ext>
                  </a:extLst>
                </a:gridCol>
                <a:gridCol w="936877">
                  <a:extLst>
                    <a:ext uri="{9D8B030D-6E8A-4147-A177-3AD203B41FA5}">
                      <a16:colId xmlns:a16="http://schemas.microsoft.com/office/drawing/2014/main" val="3659660960"/>
                    </a:ext>
                  </a:extLst>
                </a:gridCol>
                <a:gridCol w="1020995">
                  <a:extLst>
                    <a:ext uri="{9D8B030D-6E8A-4147-A177-3AD203B41FA5}">
                      <a16:colId xmlns:a16="http://schemas.microsoft.com/office/drawing/2014/main" val="361091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Balanced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3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56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(accepted)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11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Recall (accepted)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4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F1-Score (accepted)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4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(declined)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0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 (declined)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8331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2F41346-22DE-B3A4-8BC1-2113AE14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69" y="1572724"/>
            <a:ext cx="381993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3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804"/>
            <a:ext cx="9144000" cy="4682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460805"/>
            <a:ext cx="2780608" cy="4208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AEEB6-11F3-815E-6984-146A986A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1" y="526617"/>
            <a:ext cx="2557337" cy="7603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B24E2-FB27-7A91-46FA-38BC9207A64B}"/>
              </a:ext>
            </a:extLst>
          </p:cNvPr>
          <p:cNvSpPr txBox="1"/>
          <p:nvPr/>
        </p:nvSpPr>
        <p:spPr>
          <a:xfrm>
            <a:off x="450941" y="1473126"/>
            <a:ext cx="2557336" cy="3027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Random forest outperformed the models in every measure.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bg1"/>
                </a:solidFill>
              </a:rPr>
              <a:t>It did well specifically in precision. This can minimize costs of the campaign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C5711BC-B39C-37EF-0AE2-624460CF9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62" y="833730"/>
            <a:ext cx="4849321" cy="34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3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5CCE0-415B-8642-C9A1-F2C7D96594BC}"/>
              </a:ext>
            </a:extLst>
          </p:cNvPr>
          <p:cNvSpPr txBox="1"/>
          <p:nvPr/>
        </p:nvSpPr>
        <p:spPr>
          <a:xfrm>
            <a:off x="361950" y="3258389"/>
            <a:ext cx="8245162" cy="800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Features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08987-F384-CF04-5C1E-8D61B33FA903}"/>
              </a:ext>
            </a:extLst>
          </p:cNvPr>
          <p:cNvSpPr txBox="1"/>
          <p:nvPr/>
        </p:nvSpPr>
        <p:spPr>
          <a:xfrm>
            <a:off x="435895" y="4010698"/>
            <a:ext cx="8171217" cy="656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1500" cap="all" dirty="0">
                <a:solidFill>
                  <a:schemeClr val="bg2"/>
                </a:solidFill>
              </a:rPr>
              <a:t>Top Feature importance 3 random forest models. One trained on original data, one on balance data and one is the optimized model.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500" cap="all" dirty="0">
              <a:solidFill>
                <a:schemeClr val="bg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500" cap="all" dirty="0">
              <a:solidFill>
                <a:schemeClr val="bg2"/>
              </a:solidFill>
            </a:endParaRPr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66AE2FE-036E-44DB-8A9A-8E3261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2925"/>
            <a:ext cx="9144000" cy="2781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screen&#10;&#10;Description automatically generated">
            <a:extLst>
              <a:ext uri="{FF2B5EF4-FFF2-40B4-BE49-F238E27FC236}">
                <a16:creationId xmlns:a16="http://schemas.microsoft.com/office/drawing/2014/main" id="{BF4AF86D-A9C5-C11D-6906-26936AFF9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62"/>
          <a:stretch/>
        </p:blipFill>
        <p:spPr bwMode="auto">
          <a:xfrm>
            <a:off x="719528" y="481246"/>
            <a:ext cx="2313383" cy="20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857EA9BB-6EAA-A9A5-B5E7-AF610E4D3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25"/>
          <a:stretch/>
        </p:blipFill>
        <p:spPr bwMode="auto">
          <a:xfrm>
            <a:off x="3537353" y="549277"/>
            <a:ext cx="2260409" cy="202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28359AE5-0433-B5E6-C5A8-E623FD475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64"/>
          <a:stretch/>
        </p:blipFill>
        <p:spPr bwMode="auto">
          <a:xfrm>
            <a:off x="6198235" y="481246"/>
            <a:ext cx="2302372" cy="209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55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 dirty="0"/>
          </a:p>
        </p:txBody>
      </p:sp>
      <p:graphicFrame>
        <p:nvGraphicFramePr>
          <p:cNvPr id="148" name="Google Shape;146;p18">
            <a:extLst>
              <a:ext uri="{FF2B5EF4-FFF2-40B4-BE49-F238E27FC236}">
                <a16:creationId xmlns:a16="http://schemas.microsoft.com/office/drawing/2014/main" id="{C6DA5352-4207-8C25-42C2-91DF55169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728387"/>
              </p:ext>
            </p:extLst>
          </p:nvPr>
        </p:nvGraphicFramePr>
        <p:xfrm>
          <a:off x="4358449" y="1383797"/>
          <a:ext cx="4079875" cy="325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26F98-E66B-DE16-1C65-4CD6740853B7}"/>
              </a:ext>
            </a:extLst>
          </p:cNvPr>
          <p:cNvSpPr txBox="1"/>
          <p:nvPr/>
        </p:nvSpPr>
        <p:spPr>
          <a:xfrm>
            <a:off x="348484" y="2048530"/>
            <a:ext cx="733842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Objective</a:t>
            </a:r>
            <a:endParaRPr lang="en-US" sz="1600" dirty="0">
              <a:solidFill>
                <a:schemeClr val="bg2"/>
              </a:solidFill>
              <a:ea typeface="+mj-ea"/>
              <a:cs typeface="+mj-cs"/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Develop a predictive model to forecast the likelihood of customers purchasing the membership and identify key influencing factors.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14345-50A3-CBD1-A58F-46DE4A1403EF}"/>
              </a:ext>
            </a:extLst>
          </p:cNvPr>
          <p:cNvSpPr txBox="1"/>
          <p:nvPr/>
        </p:nvSpPr>
        <p:spPr>
          <a:xfrm>
            <a:off x="348483" y="3414747"/>
            <a:ext cx="81561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Business Value</a:t>
            </a:r>
          </a:p>
          <a:p>
            <a:r>
              <a:rPr lang="en-US" sz="1600" dirty="0">
                <a:solidFill>
                  <a:schemeClr val="bg2"/>
                </a:solidFill>
              </a:rPr>
              <a:t>By accurately predicting likely purchasers, the superstore can target marketing efforts more effectively, reducing costs, increasing conversion rates, enhancing customer satisfaction, and boosting sales.</a:t>
            </a:r>
            <a:endParaRPr lang="en-US" sz="1600" dirty="0">
              <a:solidFill>
                <a:schemeClr val="bg2"/>
              </a:solidFill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01067-4D07-6AB0-F3DE-1C7532A3BF38}"/>
              </a:ext>
            </a:extLst>
          </p:cNvPr>
          <p:cNvSpPr txBox="1"/>
          <p:nvPr/>
        </p:nvSpPr>
        <p:spPr>
          <a:xfrm>
            <a:off x="348482" y="574591"/>
            <a:ext cx="84470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cap="none" dirty="0">
                <a:solidFill>
                  <a:schemeClr val="bg2"/>
                </a:solidFill>
                <a:latin typeface="+mj-lt"/>
              </a:rPr>
              <a:t>Business Problem</a:t>
            </a:r>
            <a:br>
              <a:rPr lang="en-US" cap="none" dirty="0">
                <a:solidFill>
                  <a:schemeClr val="bg2"/>
                </a:solidFill>
              </a:rPr>
            </a:br>
            <a:r>
              <a:rPr lang="en-US" sz="1600" cap="none" dirty="0">
                <a:solidFill>
                  <a:schemeClr val="bg2"/>
                </a:solidFill>
                <a:latin typeface="+mn-lt"/>
              </a:rPr>
              <a:t>The Superstore Is Launching A Year-end Sale With A New Gold Membership Offer, Providing A 20% Discount For $499 (Down From $999), Exclusive To Existing Customers. The Marketing Campaign Will Be Conducted Through Phone Calls.</a:t>
            </a:r>
            <a:br>
              <a:rPr lang="en-US" sz="1800" cap="none" dirty="0">
                <a:solidFill>
                  <a:schemeClr val="bg2"/>
                </a:solidFill>
                <a:latin typeface="+mn-lt"/>
              </a:rPr>
            </a:br>
            <a:endParaRPr lang="en-US" dirty="0"/>
          </a:p>
        </p:txBody>
      </p:sp>
      <p:sp>
        <p:nvSpPr>
          <p:cNvPr id="2" name="Arrow: Right 1">
            <a:hlinkClick r:id="rId3" action="ppaction://hlinksldjump"/>
            <a:extLst>
              <a:ext uri="{FF2B5EF4-FFF2-40B4-BE49-F238E27FC236}">
                <a16:creationId xmlns:a16="http://schemas.microsoft.com/office/drawing/2014/main" id="{E43ECC3B-003B-D7FA-9445-839452BBDD94}"/>
              </a:ext>
            </a:extLst>
          </p:cNvPr>
          <p:cNvSpPr/>
          <p:nvPr/>
        </p:nvSpPr>
        <p:spPr>
          <a:xfrm>
            <a:off x="8795515" y="4819338"/>
            <a:ext cx="192618" cy="172387"/>
          </a:xfrm>
          <a:prstGeom prst="rightArrow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Problem nt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0790A-D4EA-8E4E-4D3C-12F39CEEE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214" y="2609016"/>
            <a:ext cx="3448693" cy="2321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68171-7E49-A15D-E258-0D44841F9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43215"/>
            <a:ext cx="3642676" cy="83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58C42-A89A-E9DC-9497-9E92E8442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882" y="1353278"/>
            <a:ext cx="2408129" cy="259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47457E-02B2-2F3B-950C-EB87CE828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582179"/>
            <a:ext cx="2606266" cy="685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C2FABD-8B91-2134-58A7-BEAADD035F71}"/>
              </a:ext>
            </a:extLst>
          </p:cNvPr>
          <p:cNvSpPr txBox="1"/>
          <p:nvPr/>
        </p:nvSpPr>
        <p:spPr>
          <a:xfrm>
            <a:off x="4772722" y="2456334"/>
            <a:ext cx="20425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Income </a:t>
            </a:r>
            <a:r>
              <a:rPr lang="en-US" sz="900"/>
              <a:t>split by education </a:t>
            </a:r>
            <a:r>
              <a:rPr lang="en-US" sz="900" dirty="0"/>
              <a:t>and response</a:t>
            </a:r>
          </a:p>
        </p:txBody>
      </p:sp>
      <p:graphicFrame>
        <p:nvGraphicFramePr>
          <p:cNvPr id="160" name="Google Shape;157;p20">
            <a:extLst>
              <a:ext uri="{FF2B5EF4-FFF2-40B4-BE49-F238E27FC236}">
                <a16:creationId xmlns:a16="http://schemas.microsoft.com/office/drawing/2014/main" id="{BBBC0B44-29CD-B5D6-C11B-B5C102413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733820"/>
              </p:ext>
            </p:extLst>
          </p:nvPr>
        </p:nvGraphicFramePr>
        <p:xfrm>
          <a:off x="433344" y="638864"/>
          <a:ext cx="3374400" cy="4096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Problem statement</a:t>
            </a:r>
          </a:p>
        </p:txBody>
      </p:sp>
      <p:graphicFrame>
        <p:nvGraphicFramePr>
          <p:cNvPr id="160" name="Google Shape;157;p20">
            <a:extLst>
              <a:ext uri="{FF2B5EF4-FFF2-40B4-BE49-F238E27FC236}">
                <a16:creationId xmlns:a16="http://schemas.microsoft.com/office/drawing/2014/main" id="{BBBC0B44-29CD-B5D6-C11B-B5C102413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453735"/>
              </p:ext>
            </p:extLst>
          </p:nvPr>
        </p:nvGraphicFramePr>
        <p:xfrm>
          <a:off x="433344" y="638864"/>
          <a:ext cx="3374400" cy="4096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4B3677F-D17A-D09B-EDF8-1C5B9B66B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414" y="896709"/>
            <a:ext cx="2746192" cy="421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69460-55A4-BE96-B2CA-C12C4D219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7414" y="1271132"/>
            <a:ext cx="4763766" cy="501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6A394B-E815-BD89-5F61-3631A96D5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9190" y="1726034"/>
            <a:ext cx="2934079" cy="3009433"/>
          </a:xfrm>
          <a:prstGeom prst="rect">
            <a:avLst/>
          </a:prstGeom>
        </p:spPr>
      </p:pic>
      <p:sp>
        <p:nvSpPr>
          <p:cNvPr id="2" name="Arrow: Right 1">
            <a:hlinkClick r:id="rId11" action="ppaction://hlinksldjump"/>
            <a:extLst>
              <a:ext uri="{FF2B5EF4-FFF2-40B4-BE49-F238E27FC236}">
                <a16:creationId xmlns:a16="http://schemas.microsoft.com/office/drawing/2014/main" id="{676F5D81-51DA-A9A0-F768-8E94FBAEE155}"/>
              </a:ext>
            </a:extLst>
          </p:cNvPr>
          <p:cNvSpPr/>
          <p:nvPr/>
        </p:nvSpPr>
        <p:spPr>
          <a:xfrm>
            <a:off x="8795515" y="4819338"/>
            <a:ext cx="192618" cy="172387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Exploratory data analysis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80D51-6220-B14E-94CC-D6AEA90E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76" y="1423683"/>
            <a:ext cx="4907705" cy="12574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17C0EB-753B-8B63-787E-DAFC972F85C6}"/>
              </a:ext>
            </a:extLst>
          </p:cNvPr>
          <p:cNvSpPr txBox="1"/>
          <p:nvPr/>
        </p:nvSpPr>
        <p:spPr>
          <a:xfrm flipH="1">
            <a:off x="5265510" y="1480763"/>
            <a:ext cx="3442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used the `subplots` function to create bar plots and histograms for all the features, both individually and segregated by response.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CB347B-5873-BD6D-1FC1-C7317C79F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94" y="2914184"/>
            <a:ext cx="1863511" cy="1981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08896-E417-CAF0-4E7B-590D32677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098" y="2989258"/>
            <a:ext cx="3015992" cy="18302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915304-9433-73B6-F727-6C6B4597C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090" y="2989258"/>
            <a:ext cx="2994429" cy="18335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2;p21">
            <a:extLst>
              <a:ext uri="{FF2B5EF4-FFF2-40B4-BE49-F238E27FC236}">
                <a16:creationId xmlns:a16="http://schemas.microsoft.com/office/drawing/2014/main" id="{97742223-42A3-C188-5250-0439A2035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547688"/>
            <a:ext cx="8272463" cy="741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Exploratory data analysis</a:t>
            </a:r>
            <a:endParaRPr 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43CF7-03F4-00AA-D922-AA71008EB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3" y="1706804"/>
            <a:ext cx="2746082" cy="16572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3302E9-5646-3002-DD1C-A2810721F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66" y="3318595"/>
            <a:ext cx="2718787" cy="16572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D8F73F-980B-E3A0-36F7-D7B23B39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754" y="1581740"/>
            <a:ext cx="2873857" cy="17822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998146-0925-81D8-AA1F-C460C35CD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740" y="3352126"/>
            <a:ext cx="2895886" cy="1751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DE6008-A43A-8E13-8E2C-FEAF7285F500}"/>
              </a:ext>
            </a:extLst>
          </p:cNvPr>
          <p:cNvSpPr txBox="1"/>
          <p:nvPr/>
        </p:nvSpPr>
        <p:spPr>
          <a:xfrm>
            <a:off x="2957853" y="1706804"/>
            <a:ext cx="308022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/>
              <a:t>A few patterns emerge when the features are separated by response.</a:t>
            </a:r>
          </a:p>
          <a:p>
            <a:pPr algn="ctr">
              <a:spcAft>
                <a:spcPts val="600"/>
              </a:spcAft>
            </a:pPr>
            <a:r>
              <a:rPr lang="en-US" sz="1200" dirty="0"/>
              <a:t>The distributions of Income and Tenure among those who accepted the campaign changed from normal to left-skewed, suggesting higher income and longer tenure with the store.</a:t>
            </a:r>
          </a:p>
          <a:p>
            <a:pPr algn="ctr">
              <a:spcAft>
                <a:spcPts val="600"/>
              </a:spcAft>
            </a:pPr>
            <a:r>
              <a:rPr lang="en-US" sz="1200" dirty="0"/>
              <a:t>Recency exhibits a right-skewed distribution, indicating that more recent purchases are more likely to yield a positive campaign response.</a:t>
            </a:r>
          </a:p>
          <a:p>
            <a:pPr algn="ctr">
              <a:spcAft>
                <a:spcPts val="600"/>
              </a:spcAft>
            </a:pPr>
            <a:r>
              <a:rPr lang="en-US" sz="1200" dirty="0"/>
              <a:t>Regarding gold purchases, individuals who made at least one purchase are more likely to respond affirmatively.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EB7086-616E-4D44-94BE-D0F763561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15DB35-53D7-4EDC-A965-A4349296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631"/>
            <a:ext cx="9143999" cy="466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AB2F0-15AB-B477-C12F-0B13C0B38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5" y="758283"/>
            <a:ext cx="5311569" cy="385088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B610F9C-62FE-46FC-8607-C35030B63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542924"/>
            <a:ext cx="2777490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74FCC-544A-2E63-F571-01E967558364}"/>
              </a:ext>
            </a:extLst>
          </p:cNvPr>
          <p:cNvSpPr txBox="1"/>
          <p:nvPr/>
        </p:nvSpPr>
        <p:spPr>
          <a:xfrm>
            <a:off x="6177600" y="811657"/>
            <a:ext cx="2604449" cy="1158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sz="28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83A17-6582-B1FF-18B0-D88E86E8F89C}"/>
              </a:ext>
            </a:extLst>
          </p:cNvPr>
          <p:cNvSpPr txBox="1"/>
          <p:nvPr/>
        </p:nvSpPr>
        <p:spPr>
          <a:xfrm>
            <a:off x="6149525" y="1970187"/>
            <a:ext cx="2632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No feature is strongly correlated to the target,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Income has strong positive and negative correlations to many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different product types purchased are all positively correlated.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Arrow: Right 1">
            <a:hlinkClick r:id="rId4" action="ppaction://hlinksldjump"/>
            <a:extLst>
              <a:ext uri="{FF2B5EF4-FFF2-40B4-BE49-F238E27FC236}">
                <a16:creationId xmlns:a16="http://schemas.microsoft.com/office/drawing/2014/main" id="{15358AF6-BFD4-AADE-8978-F902F1797B89}"/>
              </a:ext>
            </a:extLst>
          </p:cNvPr>
          <p:cNvSpPr/>
          <p:nvPr/>
        </p:nvSpPr>
        <p:spPr>
          <a:xfrm>
            <a:off x="8795515" y="4819338"/>
            <a:ext cx="192618" cy="172387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F282AF3E-C03D-41B7-91EB-BFF50ED47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2925"/>
            <a:ext cx="9144000" cy="4600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9228E-FDE7-A653-42DC-BC972CC0CD57}"/>
              </a:ext>
            </a:extLst>
          </p:cNvPr>
          <p:cNvSpPr txBox="1"/>
          <p:nvPr/>
        </p:nvSpPr>
        <p:spPr>
          <a:xfrm>
            <a:off x="334900" y="70008"/>
            <a:ext cx="8245162" cy="1071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78DA9-0EB5-CF9F-8C19-1639A7CC8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7" y="3081128"/>
            <a:ext cx="5126081" cy="731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8FFFB-0661-8810-3E36-C6CAE1E06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815" y="2517186"/>
            <a:ext cx="2547886" cy="185358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6C33D92C-4271-4A96-8961-AD31464EB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092953"/>
            <a:ext cx="5623298" cy="270205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79012B0-868E-41ED-A674-5023494F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179" y="2092953"/>
            <a:ext cx="2777158" cy="270205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FE992-2BFF-3F36-A4B2-BE88B331549F}"/>
              </a:ext>
            </a:extLst>
          </p:cNvPr>
          <p:cNvSpPr txBox="1"/>
          <p:nvPr/>
        </p:nvSpPr>
        <p:spPr>
          <a:xfrm>
            <a:off x="378428" y="1103901"/>
            <a:ext cx="691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 trained three predictive models: Random Forest, </a:t>
            </a:r>
            <a:r>
              <a:rPr lang="en-US" dirty="0" err="1">
                <a:solidFill>
                  <a:schemeClr val="accent1"/>
                </a:solidFill>
              </a:rPr>
              <a:t>XGBoost</a:t>
            </a:r>
            <a:r>
              <a:rPr lang="en-US" dirty="0">
                <a:solidFill>
                  <a:schemeClr val="accent1"/>
                </a:solidFill>
              </a:rPr>
              <a:t>, and SVM.</a:t>
            </a:r>
          </a:p>
          <a:p>
            <a:r>
              <a:rPr lang="en-US" dirty="0">
                <a:solidFill>
                  <a:schemeClr val="accent1"/>
                </a:solidFill>
              </a:rPr>
              <a:t>The first models did not perform well because the data was imbalanced.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2065</TotalTime>
  <Words>809</Words>
  <Application>Microsoft Office PowerPoint</Application>
  <PresentationFormat>On-screen Show (16:9)</PresentationFormat>
  <Paragraphs>142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Wingdings 2</vt:lpstr>
      <vt:lpstr>Gill Sans MT</vt:lpstr>
      <vt:lpstr>Arial</vt:lpstr>
      <vt:lpstr>Dividend</vt:lpstr>
      <vt:lpstr>Capstone project</vt:lpstr>
      <vt:lpstr>Outline</vt:lpstr>
      <vt:lpstr>PowerPoint Presentation</vt:lpstr>
      <vt:lpstr>Problem nt</vt:lpstr>
      <vt:lpstr>Problem statement</vt:lpstr>
      <vt:lpstr>Exploratory data analysis</vt:lpstr>
      <vt:lpstr>Exploratory data analysis</vt:lpstr>
      <vt:lpstr>PowerPoint Presentation</vt:lpstr>
      <vt:lpstr>PowerPoint Presentation</vt:lpstr>
      <vt:lpstr>PowerPoint Presentation</vt:lpstr>
      <vt:lpstr>Feature selection and optimization</vt:lpstr>
      <vt:lpstr>Random Forest Classifier Results</vt:lpstr>
      <vt:lpstr>XGBoost Classifier Results</vt:lpstr>
      <vt:lpstr>SVM Classifier Results</vt:lpstr>
      <vt:lpstr>Results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Nechama Wilhelm</dc:creator>
  <cp:lastModifiedBy>Nechama Wilhelm</cp:lastModifiedBy>
  <cp:revision>1</cp:revision>
  <dcterms:modified xsi:type="dcterms:W3CDTF">2024-07-22T22:40:55Z</dcterms:modified>
</cp:coreProperties>
</file>