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16" r:id="rId5"/>
    <p:sldId id="330" r:id="rId6"/>
    <p:sldId id="341" r:id="rId7"/>
    <p:sldId id="338" r:id="rId8"/>
    <p:sldId id="337" r:id="rId9"/>
    <p:sldId id="339" r:id="rId10"/>
    <p:sldId id="340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A4731-A86A-4538-8230-5611A9D7A192}" v="210" dt="2024-07-28T04:30:20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chama Wilhelm" userId="a1a9883f18e86aa3" providerId="LiveId" clId="{B9AA4731-A86A-4538-8230-5611A9D7A192}"/>
    <pc:docChg chg="undo redo custSel addSld delSld modSld sldOrd">
      <pc:chgData name="Nechama Wilhelm" userId="a1a9883f18e86aa3" providerId="LiveId" clId="{B9AA4731-A86A-4538-8230-5611A9D7A192}" dt="2024-07-28T15:24:36.456" v="1050"/>
      <pc:docMkLst>
        <pc:docMk/>
      </pc:docMkLst>
      <pc:sldChg chg="addSp delSp modSp del mod setBg">
        <pc:chgData name="Nechama Wilhelm" userId="a1a9883f18e86aa3" providerId="LiveId" clId="{B9AA4731-A86A-4538-8230-5611A9D7A192}" dt="2024-07-28T03:29:26.571" v="86" actId="47"/>
        <pc:sldMkLst>
          <pc:docMk/>
          <pc:sldMk cId="888131371" sldId="312"/>
        </pc:sldMkLst>
        <pc:spChg chg="add mod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2" creationId="{4907B2E0-2647-CE65-D151-FF0DB366B66A}"/>
          </ac:spMkLst>
        </pc:spChg>
        <pc:spChg chg="mod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80" creationId="{02394CBA-755F-42B7-BF28-BDBB599FAAFF}"/>
          </ac:spMkLst>
        </pc:spChg>
        <pc:spChg chg="mod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81" creationId="{3F9E8A38-46A0-49FF-8F72-481E44F49E38}"/>
          </ac:spMkLst>
        </pc:spChg>
        <pc:spChg chg="add del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93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95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97" creationId="{C1D72A4A-771D-4FE0-A07E-D0DAF4D69C4C}"/>
          </ac:spMkLst>
        </pc:spChg>
        <pc:spChg chg="add del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99" creationId="{05BB7246-8AFD-47FC-A1F4-491E0167E208}"/>
          </ac:spMkLst>
        </pc:spChg>
        <pc:spChg chg="add del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101" creationId="{0A6DF2E7-0906-4F1E-9B28-48B1A4D8E038}"/>
          </ac:spMkLst>
        </pc:spChg>
        <pc:spChg chg="add del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103" creationId="{684FEC42-F70A-4505-A5DF-EC67268FE9B9}"/>
          </ac:spMkLst>
        </pc:spChg>
        <pc:spChg chg="add del">
          <ac:chgData name="Nechama Wilhelm" userId="a1a9883f18e86aa3" providerId="LiveId" clId="{B9AA4731-A86A-4538-8230-5611A9D7A192}" dt="2024-07-28T03:28:34.589" v="60" actId="26606"/>
          <ac:spMkLst>
            <pc:docMk/>
            <pc:sldMk cId="888131371" sldId="312"/>
            <ac:spMk id="105" creationId="{7D10AF26-17A2-4FA8-824A-F78507AF664C}"/>
          </ac:spMkLst>
        </pc:spChg>
        <pc:grpChg chg="add del">
          <ac:chgData name="Nechama Wilhelm" userId="a1a9883f18e86aa3" providerId="LiveId" clId="{B9AA4731-A86A-4538-8230-5611A9D7A192}" dt="2024-07-28T03:28:34.589" v="60" actId="26606"/>
          <ac:grpSpMkLst>
            <pc:docMk/>
            <pc:sldMk cId="888131371" sldId="312"/>
            <ac:grpSpMk id="86" creationId="{8997F1B7-1EE7-4EA5-A5A4-866F9A810C9F}"/>
          </ac:grpSpMkLst>
        </pc:grpChg>
        <pc:picChg chg="mod">
          <ac:chgData name="Nechama Wilhelm" userId="a1a9883f18e86aa3" providerId="LiveId" clId="{B9AA4731-A86A-4538-8230-5611A9D7A192}" dt="2024-07-28T03:28:34.589" v="60" actId="26606"/>
          <ac:picMkLst>
            <pc:docMk/>
            <pc:sldMk cId="888131371" sldId="312"/>
            <ac:picMk id="8" creationId="{4EE6E687-5325-42C2-817F-ED9AE11FE2A0}"/>
          </ac:picMkLst>
        </pc:picChg>
      </pc:sldChg>
      <pc:sldChg chg="addSp delSp modSp mod modClrScheme delDesignElem chgLayout">
        <pc:chgData name="Nechama Wilhelm" userId="a1a9883f18e86aa3" providerId="LiveId" clId="{B9AA4731-A86A-4538-8230-5611A9D7A192}" dt="2024-07-28T04:21:52.280" v="942" actId="403"/>
        <pc:sldMkLst>
          <pc:docMk/>
          <pc:sldMk cId="233941199" sldId="316"/>
        </pc:sldMkLst>
        <pc:spChg chg="add del mod">
          <ac:chgData name="Nechama Wilhelm" userId="a1a9883f18e86aa3" providerId="LiveId" clId="{B9AA4731-A86A-4538-8230-5611A9D7A192}" dt="2024-07-28T03:29:48.036" v="114" actId="478"/>
          <ac:spMkLst>
            <pc:docMk/>
            <pc:sldMk cId="233941199" sldId="316"/>
            <ac:spMk id="2" creationId="{6322C1E0-ACD7-8772-4F63-46700E10F4D4}"/>
          </ac:spMkLst>
        </pc:spChg>
        <pc:spChg chg="mod ord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3" creationId="{8CDA3474-C14B-42A3-AF12-888807AB7218}"/>
          </ac:spMkLst>
        </pc:spChg>
        <pc:spChg chg="del mod ord">
          <ac:chgData name="Nechama Wilhelm" userId="a1a9883f18e86aa3" providerId="LiveId" clId="{B9AA4731-A86A-4538-8230-5611A9D7A192}" dt="2024-07-28T03:32:12.091" v="145" actId="478"/>
          <ac:spMkLst>
            <pc:docMk/>
            <pc:sldMk cId="233941199" sldId="316"/>
            <ac:spMk id="4" creationId="{B99C0A8A-A891-43CA-8434-E1F64C249A96}"/>
          </ac:spMkLst>
        </pc:spChg>
        <pc:spChg chg="del mod ord">
          <ac:chgData name="Nechama Wilhelm" userId="a1a9883f18e86aa3" providerId="LiveId" clId="{B9AA4731-A86A-4538-8230-5611A9D7A192}" dt="2024-07-28T03:32:13.708" v="146" actId="478"/>
          <ac:spMkLst>
            <pc:docMk/>
            <pc:sldMk cId="233941199" sldId="316"/>
            <ac:spMk id="5" creationId="{7F8C585A-B5B9-40F2-A604-181F9326DE6D}"/>
          </ac:spMkLst>
        </pc:spChg>
        <pc:spChg chg="mod ord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6" creationId="{C0CE773B-8D36-4868-AA55-1A3267727F5C}"/>
          </ac:spMkLst>
        </pc:spChg>
        <pc:spChg chg="add del mod">
          <ac:chgData name="Nechama Wilhelm" userId="a1a9883f18e86aa3" providerId="LiveId" clId="{B9AA4731-A86A-4538-8230-5611A9D7A192}" dt="2024-07-28T03:31:12.058" v="138" actId="478"/>
          <ac:spMkLst>
            <pc:docMk/>
            <pc:sldMk cId="233941199" sldId="316"/>
            <ac:spMk id="8" creationId="{9A30F9E0-D049-40BF-E74D-FCC247A7E670}"/>
          </ac:spMkLst>
        </pc:spChg>
        <pc:spChg chg="add del mod ord">
          <ac:chgData name="Nechama Wilhelm" userId="a1a9883f18e86aa3" providerId="LiveId" clId="{B9AA4731-A86A-4538-8230-5611A9D7A192}" dt="2024-07-28T03:31:44.138" v="143" actId="26606"/>
          <ac:spMkLst>
            <pc:docMk/>
            <pc:sldMk cId="233941199" sldId="316"/>
            <ac:spMk id="9" creationId="{CD28EC2D-23F7-E5F7-BBAD-6329524873B5}"/>
          </ac:spMkLst>
        </pc:spChg>
        <pc:spChg chg="add del mod">
          <ac:chgData name="Nechama Wilhelm" userId="a1a9883f18e86aa3" providerId="LiveId" clId="{B9AA4731-A86A-4538-8230-5611A9D7A192}" dt="2024-07-28T03:33:37.505" v="179" actId="478"/>
          <ac:spMkLst>
            <pc:docMk/>
            <pc:sldMk cId="233941199" sldId="316"/>
            <ac:spMk id="24" creationId="{4D3B6BE7-9377-EE69-7BED-98EF470D0F54}"/>
          </ac:spMkLst>
        </pc:spChg>
        <pc:spChg chg="add del mod">
          <ac:chgData name="Nechama Wilhelm" userId="a1a9883f18e86aa3" providerId="LiveId" clId="{B9AA4731-A86A-4538-8230-5611A9D7A192}" dt="2024-07-28T04:21:46.548" v="937" actId="478"/>
          <ac:spMkLst>
            <pc:docMk/>
            <pc:sldMk cId="233941199" sldId="316"/>
            <ac:spMk id="25" creationId="{F3D129B2-1563-2703-000A-255259E5E578}"/>
          </ac:spMkLst>
        </pc:spChg>
        <pc:spChg chg="mod ord">
          <ac:chgData name="Nechama Wilhelm" userId="a1a9883f18e86aa3" providerId="LiveId" clId="{B9AA4731-A86A-4538-8230-5611A9D7A192}" dt="2024-07-28T04:21:52.280" v="942" actId="403"/>
          <ac:spMkLst>
            <pc:docMk/>
            <pc:sldMk cId="233941199" sldId="316"/>
            <ac:spMk id="26" creationId="{5A04A340-AEE2-21D3-D5F8-19F3DEB366A3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28" creationId="{DD8EBB1F-14FA-4F51-A5D2-56C3EFB370A1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29" creationId="{808A01CC-0F77-401A-8A7C-C9811B109CDF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30" creationId="{6D1BD83D-C3F0-438D-A050-E5C5E0AE9C0D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37" creationId="{54AFCA83-2AFA-4A6A-B027-FD819DB0E7AA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38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40" creationId="{FB1D5CC7-31D1-4E22-A813-58A58E0DD12D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42" creationId="{B567997C-1F1F-4881-B5BA-DD2B0C3E0777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44" creationId="{C970F45A-B7CD-4B32-95EF-849531E69B19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46" creationId="{4F8484A2-9B2C-4822-B096-6718E6CE4163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48" creationId="{58D39B85-7449-406D-9486-2E01E9362A20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50" creationId="{12638833-5608-4FD5-A4EB-58F1A95D99BB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52" creationId="{20896541-5597-4AC1-A368-BD8251506ABB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54" creationId="{525295DF-CC03-4EFE-BCB0-908091ACCB5B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56" creationId="{BEF0CF7B-B7C5-4388-80C3-83B1D2759D70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58" creationId="{1E46289A-A61F-440B-9FDE-5ECDF9DD7B66}"/>
          </ac:spMkLst>
        </pc:spChg>
        <pc:spChg chg="del">
          <ac:chgData name="Nechama Wilhelm" userId="a1a9883f18e86aa3" providerId="LiveId" clId="{B9AA4731-A86A-4538-8230-5611A9D7A192}" dt="2024-07-28T03:29:05.867" v="83" actId="26606"/>
          <ac:spMkLst>
            <pc:docMk/>
            <pc:sldMk cId="233941199" sldId="316"/>
            <ac:spMk id="66" creationId="{104332FF-8349-42A5-B5C8-5EE3825CE252}"/>
          </ac:spMkLst>
        </pc:spChg>
        <pc:spChg chg="del">
          <ac:chgData name="Nechama Wilhelm" userId="a1a9883f18e86aa3" providerId="LiveId" clId="{B9AA4731-A86A-4538-8230-5611A9D7A192}" dt="2024-07-28T03:29:05.867" v="83" actId="26606"/>
          <ac:spMkLst>
            <pc:docMk/>
            <pc:sldMk cId="233941199" sldId="316"/>
            <ac:spMk id="68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76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77" creationId="{3A397E3E-B90C-4D82-BAAA-36F7AC6A4565}"/>
          </ac:spMkLst>
        </pc:spChg>
        <pc:spChg chg="add del">
          <ac:chgData name="Nechama Wilhelm" userId="a1a9883f18e86aa3" providerId="LiveId" clId="{B9AA4731-A86A-4538-8230-5611A9D7A192}" dt="2024-07-28T03:34:35.232" v="216" actId="26606"/>
          <ac:spMkLst>
            <pc:docMk/>
            <pc:sldMk cId="233941199" sldId="316"/>
            <ac:spMk id="85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34:35.232" v="216" actId="26606"/>
          <ac:spMkLst>
            <pc:docMk/>
            <pc:sldMk cId="233941199" sldId="316"/>
            <ac:spMk id="87" creationId="{8B646C36-EEEC-4D52-8E8E-206F4CD8A3DA}"/>
          </ac:spMkLst>
        </pc:spChg>
        <pc:spChg chg="add del">
          <ac:chgData name="Nechama Wilhelm" userId="a1a9883f18e86aa3" providerId="LiveId" clId="{B9AA4731-A86A-4538-8230-5611A9D7A192}" dt="2024-07-28T03:34:35.232" v="216" actId="26606"/>
          <ac:spMkLst>
            <pc:docMk/>
            <pc:sldMk cId="233941199" sldId="316"/>
            <ac:spMk id="89" creationId="{8258443E-B333-44F4-8D49-1EAB1C1A4613}"/>
          </ac:spMkLst>
        </pc:spChg>
        <pc:spChg chg="add del">
          <ac:chgData name="Nechama Wilhelm" userId="a1a9883f18e86aa3" providerId="LiveId" clId="{B9AA4731-A86A-4538-8230-5611A9D7A192}" dt="2024-07-28T03:34:35.232" v="216" actId="26606"/>
          <ac:spMkLst>
            <pc:docMk/>
            <pc:sldMk cId="233941199" sldId="316"/>
            <ac:spMk id="98" creationId="{A0569933-2A1F-487D-A657-990AFACA28B9}"/>
          </ac:spMkLst>
        </pc:spChg>
        <pc:spChg chg="add del">
          <ac:chgData name="Nechama Wilhelm" userId="a1a9883f18e86aa3" providerId="LiveId" clId="{B9AA4731-A86A-4538-8230-5611A9D7A192}" dt="2024-07-28T03:30:48.989" v="119" actId="26606"/>
          <ac:spMkLst>
            <pc:docMk/>
            <pc:sldMk cId="233941199" sldId="316"/>
            <ac:spMk id="99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34:35.232" v="216" actId="26606"/>
          <ac:spMkLst>
            <pc:docMk/>
            <pc:sldMk cId="233941199" sldId="316"/>
            <ac:spMk id="100" creationId="{41A44955-0622-4C9F-BFD2-55277314EB95}"/>
          </ac:spMkLst>
        </pc:spChg>
        <pc:spChg chg="add del">
          <ac:chgData name="Nechama Wilhelm" userId="a1a9883f18e86aa3" providerId="LiveId" clId="{B9AA4731-A86A-4538-8230-5611A9D7A192}" dt="2024-07-28T03:30:48.989" v="119" actId="26606"/>
          <ac:spMkLst>
            <pc:docMk/>
            <pc:sldMk cId="233941199" sldId="316"/>
            <ac:spMk id="101" creationId="{8B646C36-EEEC-4D52-8E8E-206F4CD8A3DA}"/>
          </ac:spMkLst>
        </pc:spChg>
        <pc:spChg chg="add del">
          <ac:chgData name="Nechama Wilhelm" userId="a1a9883f18e86aa3" providerId="LiveId" clId="{B9AA4731-A86A-4538-8230-5611A9D7A192}" dt="2024-07-28T03:34:35.232" v="216" actId="26606"/>
          <ac:spMkLst>
            <pc:docMk/>
            <pc:sldMk cId="233941199" sldId="316"/>
            <ac:spMk id="102" creationId="{D6BF5730-CE16-498B-B11C-000E7F587D21}"/>
          </ac:spMkLst>
        </pc:spChg>
        <pc:spChg chg="add del">
          <ac:chgData name="Nechama Wilhelm" userId="a1a9883f18e86aa3" providerId="LiveId" clId="{B9AA4731-A86A-4538-8230-5611A9D7A192}" dt="2024-07-28T03:30:48.989" v="119" actId="26606"/>
          <ac:spMkLst>
            <pc:docMk/>
            <pc:sldMk cId="233941199" sldId="316"/>
            <ac:spMk id="103" creationId="{8258443E-B333-44F4-8D49-1EAB1C1A4613}"/>
          </ac:spMkLst>
        </pc:spChg>
        <pc:spChg chg="add del">
          <ac:chgData name="Nechama Wilhelm" userId="a1a9883f18e86aa3" providerId="LiveId" clId="{B9AA4731-A86A-4538-8230-5611A9D7A192}" dt="2024-07-28T03:34:35.232" v="216" actId="26606"/>
          <ac:spMkLst>
            <pc:docMk/>
            <pc:sldMk cId="233941199" sldId="316"/>
            <ac:spMk id="104" creationId="{93284B67-6F50-4C2E-904F-0054381456EE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106" creationId="{BE1E800F-93B7-4AB7-B63A-E4C4E9C2C392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107" creationId="{F2D9628C-9189-4868-B8AA-1727266FEF32}"/>
          </ac:spMkLst>
        </pc:spChg>
        <pc:spChg chg="add del">
          <ac:chgData name="Nechama Wilhelm" userId="a1a9883f18e86aa3" providerId="LiveId" clId="{B9AA4731-A86A-4538-8230-5611A9D7A192}" dt="2024-07-28T03:34:09.867" v="203" actId="26606"/>
          <ac:spMkLst>
            <pc:docMk/>
            <pc:sldMk cId="233941199" sldId="316"/>
            <ac:spMk id="108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110" creationId="{A2B5CBEA-F125-49B6-8335-227C325B112B}"/>
          </ac:spMkLst>
        </pc:spChg>
        <pc:spChg chg="add del">
          <ac:chgData name="Nechama Wilhelm" userId="a1a9883f18e86aa3" providerId="LiveId" clId="{B9AA4731-A86A-4538-8230-5611A9D7A192}" dt="2024-07-28T03:30:48.989" v="119" actId="26606"/>
          <ac:spMkLst>
            <pc:docMk/>
            <pc:sldMk cId="233941199" sldId="316"/>
            <ac:spMk id="112" creationId="{A0569933-2A1F-487D-A657-990AFACA28B9}"/>
          </ac:spMkLst>
        </pc:spChg>
        <pc:spChg chg="add del">
          <ac:chgData name="Nechama Wilhelm" userId="a1a9883f18e86aa3" providerId="LiveId" clId="{B9AA4731-A86A-4538-8230-5611A9D7A192}" dt="2024-07-28T03:30:48.989" v="119" actId="26606"/>
          <ac:spMkLst>
            <pc:docMk/>
            <pc:sldMk cId="233941199" sldId="316"/>
            <ac:spMk id="114" creationId="{41A44955-0622-4C9F-BFD2-55277314EB95}"/>
          </ac:spMkLst>
        </pc:spChg>
        <pc:spChg chg="add del">
          <ac:chgData name="Nechama Wilhelm" userId="a1a9883f18e86aa3" providerId="LiveId" clId="{B9AA4731-A86A-4538-8230-5611A9D7A192}" dt="2024-07-28T03:34:09.867" v="203" actId="26606"/>
          <ac:spMkLst>
            <pc:docMk/>
            <pc:sldMk cId="233941199" sldId="316"/>
            <ac:spMk id="115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30:48.989" v="119" actId="26606"/>
          <ac:spMkLst>
            <pc:docMk/>
            <pc:sldMk cId="233941199" sldId="316"/>
            <ac:spMk id="116" creationId="{D6BF5730-CE16-498B-B11C-000E7F587D21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117" creationId="{A1A59942-B6FE-4CF6-8242-F6EE3231B8CB}"/>
          </ac:spMkLst>
        </pc:spChg>
        <pc:spChg chg="add del">
          <ac:chgData name="Nechama Wilhelm" userId="a1a9883f18e86aa3" providerId="LiveId" clId="{B9AA4731-A86A-4538-8230-5611A9D7A192}" dt="2024-07-28T03:30:48.989" v="119" actId="26606"/>
          <ac:spMkLst>
            <pc:docMk/>
            <pc:sldMk cId="233941199" sldId="316"/>
            <ac:spMk id="118" creationId="{93284B67-6F50-4C2E-904F-0054381456EE}"/>
          </ac:spMkLst>
        </pc:spChg>
        <pc:spChg chg="add del">
          <ac:chgData name="Nechama Wilhelm" userId="a1a9883f18e86aa3" providerId="LiveId" clId="{B9AA4731-A86A-4538-8230-5611A9D7A192}" dt="2024-07-28T04:21:37.978" v="928" actId="26606"/>
          <ac:spMkLst>
            <pc:docMk/>
            <pc:sldMk cId="233941199" sldId="316"/>
            <ac:spMk id="119" creationId="{1AF05241-2204-496E-AD1F-68B31922BB4A}"/>
          </ac:spMkLst>
        </pc:spChg>
        <pc:spChg chg="add del">
          <ac:chgData name="Nechama Wilhelm" userId="a1a9883f18e86aa3" providerId="LiveId" clId="{B9AA4731-A86A-4538-8230-5611A9D7A192}" dt="2024-07-28T03:34:09.867" v="203" actId="26606"/>
          <ac:spMkLst>
            <pc:docMk/>
            <pc:sldMk cId="233941199" sldId="316"/>
            <ac:spMk id="124" creationId="{24F61E28-F51E-44F9-B827-A32BAAABDC4C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30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32" creationId="{FB1D5CC7-31D1-4E22-A813-58A58E0DD12D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34" creationId="{B567997C-1F1F-4881-B5BA-DD2B0C3E0777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36" creationId="{C970F45A-B7CD-4B32-95EF-849531E69B19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38" creationId="{4F8484A2-9B2C-4822-B096-6718E6CE4163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40" creationId="{58D39B85-7449-406D-9486-2E01E9362A20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42" creationId="{12638833-5608-4FD5-A4EB-58F1A95D99BB}"/>
          </ac:spMkLst>
        </pc:spChg>
        <pc:spChg chg="add del">
          <ac:chgData name="Nechama Wilhelm" userId="a1a9883f18e86aa3" providerId="LiveId" clId="{B9AA4731-A86A-4538-8230-5611A9D7A192}" dt="2024-07-28T03:30:48.964" v="118" actId="26606"/>
          <ac:spMkLst>
            <pc:docMk/>
            <pc:sldMk cId="233941199" sldId="316"/>
            <ac:spMk id="143" creationId="{A0569933-2A1F-487D-A657-990AFACA28B9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44" creationId="{20896541-5597-4AC1-A368-BD8251506ABB}"/>
          </ac:spMkLst>
        </pc:spChg>
        <pc:spChg chg="add del">
          <ac:chgData name="Nechama Wilhelm" userId="a1a9883f18e86aa3" providerId="LiveId" clId="{B9AA4731-A86A-4538-8230-5611A9D7A192}" dt="2024-07-28T03:30:48.964" v="118" actId="26606"/>
          <ac:spMkLst>
            <pc:docMk/>
            <pc:sldMk cId="233941199" sldId="316"/>
            <ac:spMk id="145" creationId="{41A44955-0622-4C9F-BFD2-55277314EB95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46" creationId="{525295DF-CC03-4EFE-BCB0-908091ACCB5B}"/>
          </ac:spMkLst>
        </pc:spChg>
        <pc:spChg chg="add del">
          <ac:chgData name="Nechama Wilhelm" userId="a1a9883f18e86aa3" providerId="LiveId" clId="{B9AA4731-A86A-4538-8230-5611A9D7A192}" dt="2024-07-28T03:30:48.964" v="118" actId="26606"/>
          <ac:spMkLst>
            <pc:docMk/>
            <pc:sldMk cId="233941199" sldId="316"/>
            <ac:spMk id="147" creationId="{D6BF5730-CE16-498B-B11C-000E7F587D21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48" creationId="{BEF0CF7B-B7C5-4388-80C3-83B1D2759D70}"/>
          </ac:spMkLst>
        </pc:spChg>
        <pc:spChg chg="add del">
          <ac:chgData name="Nechama Wilhelm" userId="a1a9883f18e86aa3" providerId="LiveId" clId="{B9AA4731-A86A-4538-8230-5611A9D7A192}" dt="2024-07-28T03:30:48.964" v="118" actId="26606"/>
          <ac:spMkLst>
            <pc:docMk/>
            <pc:sldMk cId="233941199" sldId="316"/>
            <ac:spMk id="149" creationId="{93284B67-6F50-4C2E-904F-0054381456EE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50" creationId="{1E46289A-A61F-440B-9FDE-5ECDF9DD7B66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52" creationId="{DD8EBB1F-14FA-4F51-A5D2-56C3EFB370A1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54" creationId="{808A01CC-0F77-401A-8A7C-C9811B109CDF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56" creationId="{6D1BD83D-C3F0-438D-A050-E5C5E0AE9C0D}"/>
          </ac:spMkLst>
        </pc:spChg>
        <pc:spChg chg="add del">
          <ac:chgData name="Nechama Wilhelm" userId="a1a9883f18e86aa3" providerId="LiveId" clId="{B9AA4731-A86A-4538-8230-5611A9D7A192}" dt="2024-07-28T03:30:44.075" v="116" actId="26606"/>
          <ac:spMkLst>
            <pc:docMk/>
            <pc:sldMk cId="233941199" sldId="316"/>
            <ac:spMk id="158" creationId="{54AFCA83-2AFA-4A6A-B027-FD819DB0E7AA}"/>
          </ac:spMkLst>
        </pc:spChg>
        <pc:spChg chg="add del">
          <ac:chgData name="Nechama Wilhelm" userId="a1a9883f18e86aa3" providerId="LiveId" clId="{B9AA4731-A86A-4538-8230-5611A9D7A192}" dt="2024-07-28T03:34:12.587" v="205" actId="26606"/>
          <ac:spMkLst>
            <pc:docMk/>
            <pc:sldMk cId="233941199" sldId="316"/>
            <ac:spMk id="163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34:12.587" v="205" actId="26606"/>
          <ac:spMkLst>
            <pc:docMk/>
            <pc:sldMk cId="233941199" sldId="316"/>
            <ac:spMk id="164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34:12.587" v="205" actId="26606"/>
          <ac:spMkLst>
            <pc:docMk/>
            <pc:sldMk cId="233941199" sldId="316"/>
            <ac:spMk id="165" creationId="{F98F79A4-A6C7-4101-B1E9-27E05CB7CFA0}"/>
          </ac:spMkLst>
        </pc:spChg>
        <pc:spChg chg="add del">
          <ac:chgData name="Nechama Wilhelm" userId="a1a9883f18e86aa3" providerId="LiveId" clId="{B9AA4731-A86A-4538-8230-5611A9D7A192}" dt="2024-07-28T03:34:12.587" v="205" actId="26606"/>
          <ac:spMkLst>
            <pc:docMk/>
            <pc:sldMk cId="233941199" sldId="316"/>
            <ac:spMk id="166" creationId="{79AFCB35-9C04-4524-A0B1-57FF6865D013}"/>
          </ac:spMkLst>
        </pc:spChg>
        <pc:spChg chg="add del">
          <ac:chgData name="Nechama Wilhelm" userId="a1a9883f18e86aa3" providerId="LiveId" clId="{B9AA4731-A86A-4538-8230-5611A9D7A192}" dt="2024-07-28T03:34:12.587" v="205" actId="26606"/>
          <ac:spMkLst>
            <pc:docMk/>
            <pc:sldMk cId="233941199" sldId="316"/>
            <ac:spMk id="168" creationId="{D11AD2AD-0BA0-4DD3-8EEA-84686A0E718C}"/>
          </ac:spMkLst>
        </pc:spChg>
        <pc:spChg chg="add del">
          <ac:chgData name="Nechama Wilhelm" userId="a1a9883f18e86aa3" providerId="LiveId" clId="{B9AA4731-A86A-4538-8230-5611A9D7A192}" dt="2024-07-28T03:34:12.587" v="205" actId="26606"/>
          <ac:spMkLst>
            <pc:docMk/>
            <pc:sldMk cId="233941199" sldId="316"/>
            <ac:spMk id="169" creationId="{D9E00F87-86BE-4F3A-9141-35EC0659D31F}"/>
          </ac:spMkLst>
        </pc:spChg>
        <pc:spChg chg="add del">
          <ac:chgData name="Nechama Wilhelm" userId="a1a9883f18e86aa3" providerId="LiveId" clId="{B9AA4731-A86A-4538-8230-5611A9D7A192}" dt="2024-07-28T03:34:12.587" v="205" actId="26606"/>
          <ac:spMkLst>
            <pc:docMk/>
            <pc:sldMk cId="233941199" sldId="316"/>
            <ac:spMk id="170" creationId="{9E5C5460-229E-46C8-A712-CC317985420F}"/>
          </ac:spMkLst>
        </pc:spChg>
        <pc:spChg chg="add del">
          <ac:chgData name="Nechama Wilhelm" userId="a1a9883f18e86aa3" providerId="LiveId" clId="{B9AA4731-A86A-4538-8230-5611A9D7A192}" dt="2024-07-28T03:34:12.587" v="205" actId="26606"/>
          <ac:spMkLst>
            <pc:docMk/>
            <pc:sldMk cId="233941199" sldId="316"/>
            <ac:spMk id="171" creationId="{EBAF167C-3D30-4736-A6B7-5965437B2CE2}"/>
          </ac:spMkLst>
        </pc:spChg>
        <pc:spChg chg="add del">
          <ac:chgData name="Nechama Wilhelm" userId="a1a9883f18e86aa3" providerId="LiveId" clId="{B9AA4731-A86A-4538-8230-5611A9D7A192}" dt="2024-07-28T03:30:48.964" v="118" actId="26606"/>
          <ac:spMkLst>
            <pc:docMk/>
            <pc:sldMk cId="233941199" sldId="316"/>
            <ac:spMk id="173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30:48.964" v="118" actId="26606"/>
          <ac:spMkLst>
            <pc:docMk/>
            <pc:sldMk cId="233941199" sldId="316"/>
            <ac:spMk id="174" creationId="{8B646C36-EEEC-4D52-8E8E-206F4CD8A3DA}"/>
          </ac:spMkLst>
        </pc:spChg>
        <pc:spChg chg="add del">
          <ac:chgData name="Nechama Wilhelm" userId="a1a9883f18e86aa3" providerId="LiveId" clId="{B9AA4731-A86A-4538-8230-5611A9D7A192}" dt="2024-07-28T03:30:48.964" v="118" actId="26606"/>
          <ac:spMkLst>
            <pc:docMk/>
            <pc:sldMk cId="233941199" sldId="316"/>
            <ac:spMk id="175" creationId="{8258443E-B333-44F4-8D49-1EAB1C1A4613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81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82" creationId="{FB1D5CC7-31D1-4E22-A813-58A58E0DD12D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83" creationId="{B567997C-1F1F-4881-B5BA-DD2B0C3E0777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84" creationId="{C970F45A-B7CD-4B32-95EF-849531E69B19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85" creationId="{4F8484A2-9B2C-4822-B096-6718E6CE4163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86" creationId="{58D39B85-7449-406D-9486-2E01E9362A20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87" creationId="{12638833-5608-4FD5-A4EB-58F1A95D99BB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88" creationId="{20896541-5597-4AC1-A368-BD8251506ABB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89" creationId="{525295DF-CC03-4EFE-BCB0-908091ACCB5B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90" creationId="{BEF0CF7B-B7C5-4388-80C3-83B1D2759D70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91" creationId="{1E46289A-A61F-440B-9FDE-5ECDF9DD7B66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92" creationId="{DD8EBB1F-14FA-4F51-A5D2-56C3EFB370A1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93" creationId="{808A01CC-0F77-401A-8A7C-C9811B109CDF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94" creationId="{6D1BD83D-C3F0-438D-A050-E5C5E0AE9C0D}"/>
          </ac:spMkLst>
        </pc:spChg>
        <pc:spChg chg="add del">
          <ac:chgData name="Nechama Wilhelm" userId="a1a9883f18e86aa3" providerId="LiveId" clId="{B9AA4731-A86A-4538-8230-5611A9D7A192}" dt="2024-07-28T03:31:19.560" v="141" actId="26606"/>
          <ac:spMkLst>
            <pc:docMk/>
            <pc:sldMk cId="233941199" sldId="316"/>
            <ac:spMk id="195" creationId="{54AFCA83-2AFA-4A6A-B027-FD819DB0E7AA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08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10" creationId="{FB1D5CC7-31D1-4E22-A813-58A58E0DD12D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12" creationId="{B567997C-1F1F-4881-B5BA-DD2B0C3E0777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14" creationId="{C970F45A-B7CD-4B32-95EF-849531E69B19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16" creationId="{4F8484A2-9B2C-4822-B096-6718E6CE4163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18" creationId="{58D39B85-7449-406D-9486-2E01E9362A20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20" creationId="{12638833-5608-4FD5-A4EB-58F1A95D99BB}"/>
          </ac:spMkLst>
        </pc:spChg>
        <pc:spChg chg="add del">
          <ac:chgData name="Nechama Wilhelm" userId="a1a9883f18e86aa3" providerId="LiveId" clId="{B9AA4731-A86A-4538-8230-5611A9D7A192}" dt="2024-07-28T03:31:33.496" v="142" actId="700"/>
          <ac:spMkLst>
            <pc:docMk/>
            <pc:sldMk cId="233941199" sldId="316"/>
            <ac:spMk id="221" creationId="{A0569933-2A1F-487D-A657-990AFACA28B9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22" creationId="{20896541-5597-4AC1-A368-BD8251506ABB}"/>
          </ac:spMkLst>
        </pc:spChg>
        <pc:spChg chg="add del">
          <ac:chgData name="Nechama Wilhelm" userId="a1a9883f18e86aa3" providerId="LiveId" clId="{B9AA4731-A86A-4538-8230-5611A9D7A192}" dt="2024-07-28T03:31:33.496" v="142" actId="700"/>
          <ac:spMkLst>
            <pc:docMk/>
            <pc:sldMk cId="233941199" sldId="316"/>
            <ac:spMk id="223" creationId="{41A44955-0622-4C9F-BFD2-55277314EB95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24" creationId="{525295DF-CC03-4EFE-BCB0-908091ACCB5B}"/>
          </ac:spMkLst>
        </pc:spChg>
        <pc:spChg chg="add del">
          <ac:chgData name="Nechama Wilhelm" userId="a1a9883f18e86aa3" providerId="LiveId" clId="{B9AA4731-A86A-4538-8230-5611A9D7A192}" dt="2024-07-28T03:31:33.496" v="142" actId="700"/>
          <ac:spMkLst>
            <pc:docMk/>
            <pc:sldMk cId="233941199" sldId="316"/>
            <ac:spMk id="225" creationId="{D6BF5730-CE16-498B-B11C-000E7F587D21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26" creationId="{BEF0CF7B-B7C5-4388-80C3-83B1D2759D70}"/>
          </ac:spMkLst>
        </pc:spChg>
        <pc:spChg chg="add del">
          <ac:chgData name="Nechama Wilhelm" userId="a1a9883f18e86aa3" providerId="LiveId" clId="{B9AA4731-A86A-4538-8230-5611A9D7A192}" dt="2024-07-28T03:31:33.496" v="142" actId="700"/>
          <ac:spMkLst>
            <pc:docMk/>
            <pc:sldMk cId="233941199" sldId="316"/>
            <ac:spMk id="227" creationId="{93284B67-6F50-4C2E-904F-0054381456EE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28" creationId="{1E46289A-A61F-440B-9FDE-5ECDF9DD7B66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30" creationId="{DD8EBB1F-14FA-4F51-A5D2-56C3EFB370A1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32" creationId="{808A01CC-0F77-401A-8A7C-C9811B109CDF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34" creationId="{6D1BD83D-C3F0-438D-A050-E5C5E0AE9C0D}"/>
          </ac:spMkLst>
        </pc:spChg>
        <pc:spChg chg="add del">
          <ac:chgData name="Nechama Wilhelm" userId="a1a9883f18e86aa3" providerId="LiveId" clId="{B9AA4731-A86A-4538-8230-5611A9D7A192}" dt="2024-07-28T03:31:19.534" v="140" actId="26606"/>
          <ac:spMkLst>
            <pc:docMk/>
            <pc:sldMk cId="233941199" sldId="316"/>
            <ac:spMk id="236" creationId="{54AFCA83-2AFA-4A6A-B027-FD819DB0E7AA}"/>
          </ac:spMkLst>
        </pc:spChg>
        <pc:spChg chg="add del">
          <ac:chgData name="Nechama Wilhelm" userId="a1a9883f18e86aa3" providerId="LiveId" clId="{B9AA4731-A86A-4538-8230-5611A9D7A192}" dt="2024-07-28T03:31:33.496" v="142" actId="700"/>
          <ac:spMkLst>
            <pc:docMk/>
            <pc:sldMk cId="233941199" sldId="316"/>
            <ac:spMk id="251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31:33.496" v="142" actId="700"/>
          <ac:spMkLst>
            <pc:docMk/>
            <pc:sldMk cId="233941199" sldId="316"/>
            <ac:spMk id="252" creationId="{8B646C36-EEEC-4D52-8E8E-206F4CD8A3DA}"/>
          </ac:spMkLst>
        </pc:spChg>
        <pc:spChg chg="add del">
          <ac:chgData name="Nechama Wilhelm" userId="a1a9883f18e86aa3" providerId="LiveId" clId="{B9AA4731-A86A-4538-8230-5611A9D7A192}" dt="2024-07-28T03:31:33.496" v="142" actId="700"/>
          <ac:spMkLst>
            <pc:docMk/>
            <pc:sldMk cId="233941199" sldId="316"/>
            <ac:spMk id="253" creationId="{8258443E-B333-44F4-8D49-1EAB1C1A4613}"/>
          </ac:spMkLst>
        </pc:spChg>
        <pc:spChg chg="add del">
          <ac:chgData name="Nechama Wilhelm" userId="a1a9883f18e86aa3" providerId="LiveId" clId="{B9AA4731-A86A-4538-8230-5611A9D7A192}" dt="2024-07-28T03:34:19.960" v="207" actId="26606"/>
          <ac:spMkLst>
            <pc:docMk/>
            <pc:sldMk cId="233941199" sldId="316"/>
            <ac:spMk id="472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34:19.960" v="207" actId="26606"/>
          <ac:spMkLst>
            <pc:docMk/>
            <pc:sldMk cId="233941199" sldId="316"/>
            <ac:spMk id="473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34:23.703" v="209" actId="26606"/>
          <ac:spMkLst>
            <pc:docMk/>
            <pc:sldMk cId="233941199" sldId="316"/>
            <ac:spMk id="572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34:23.703" v="209" actId="26606"/>
          <ac:spMkLst>
            <pc:docMk/>
            <pc:sldMk cId="233941199" sldId="316"/>
            <ac:spMk id="573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34:27.012" v="211" actId="26606"/>
          <ac:spMkLst>
            <pc:docMk/>
            <pc:sldMk cId="233941199" sldId="316"/>
            <ac:spMk id="593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34:27.012" v="211" actId="26606"/>
          <ac:spMkLst>
            <pc:docMk/>
            <pc:sldMk cId="233941199" sldId="316"/>
            <ac:spMk id="594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34:29.091" v="213" actId="26606"/>
          <ac:spMkLst>
            <pc:docMk/>
            <pc:sldMk cId="233941199" sldId="316"/>
            <ac:spMk id="612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34:29.091" v="213" actId="26606"/>
          <ac:spMkLst>
            <pc:docMk/>
            <pc:sldMk cId="233941199" sldId="316"/>
            <ac:spMk id="613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34:29.091" v="213" actId="26606"/>
          <ac:spMkLst>
            <pc:docMk/>
            <pc:sldMk cId="233941199" sldId="316"/>
            <ac:spMk id="617" creationId="{24F61E28-F51E-44F9-B827-A32BAAABDC4C}"/>
          </ac:spMkLst>
        </pc:spChg>
        <pc:grpChg chg="add mod">
          <ac:chgData name="Nechama Wilhelm" userId="a1a9883f18e86aa3" providerId="LiveId" clId="{B9AA4731-A86A-4538-8230-5611A9D7A192}" dt="2024-07-28T04:21:37.978" v="928" actId="26606"/>
          <ac:grpSpMkLst>
            <pc:docMk/>
            <pc:sldMk cId="233941199" sldId="316"/>
            <ac:grpSpMk id="10" creationId="{B3F06BA9-200A-4546-8C17-44B9F05FF8EF}"/>
          </ac:grpSpMkLst>
        </pc:grpChg>
        <pc:grpChg chg="add del">
          <ac:chgData name="Nechama Wilhelm" userId="a1a9883f18e86aa3" providerId="LiveId" clId="{B9AA4731-A86A-4538-8230-5611A9D7A192}" dt="2024-07-28T04:21:37.978" v="928" actId="26606"/>
          <ac:grpSpMkLst>
            <pc:docMk/>
            <pc:sldMk cId="233941199" sldId="316"/>
            <ac:grpSpMk id="31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4:21:37.978" v="928" actId="26606"/>
          <ac:grpSpMkLst>
            <pc:docMk/>
            <pc:sldMk cId="233941199" sldId="316"/>
            <ac:grpSpMk id="39" creationId="{071E3174-0472-4CE6-861A-9A6178A62899}"/>
          </ac:grpSpMkLst>
        </pc:grpChg>
        <pc:grpChg chg="del">
          <ac:chgData name="Nechama Wilhelm" userId="a1a9883f18e86aa3" providerId="LiveId" clId="{B9AA4731-A86A-4538-8230-5611A9D7A192}" dt="2024-07-28T03:29:05.867" v="83" actId="26606"/>
          <ac:grpSpMkLst>
            <pc:docMk/>
            <pc:sldMk cId="233941199" sldId="316"/>
            <ac:grpSpMk id="59" creationId="{8997F1B7-1EE7-4EA5-A5A4-866F9A810C9F}"/>
          </ac:grpSpMkLst>
        </pc:grpChg>
        <pc:grpChg chg="del">
          <ac:chgData name="Nechama Wilhelm" userId="a1a9883f18e86aa3" providerId="LiveId" clId="{B9AA4731-A86A-4538-8230-5611A9D7A192}" dt="2024-07-28T03:29:05.867" v="83" actId="26606"/>
          <ac:grpSpMkLst>
            <pc:docMk/>
            <pc:sldMk cId="233941199" sldId="316"/>
            <ac:grpSpMk id="70" creationId="{B22DF5E2-0CD7-4BEC-8FBD-DD7AC1DEC644}"/>
          </ac:grpSpMkLst>
        </pc:grpChg>
        <pc:grpChg chg="del">
          <ac:chgData name="Nechama Wilhelm" userId="a1a9883f18e86aa3" providerId="LiveId" clId="{B9AA4731-A86A-4538-8230-5611A9D7A192}" dt="2024-07-28T03:29:05.867" v="83" actId="26606"/>
          <ac:grpSpMkLst>
            <pc:docMk/>
            <pc:sldMk cId="233941199" sldId="316"/>
            <ac:grpSpMk id="74" creationId="{72FB3F6E-946C-4B30-8EAA-64FA3056D06D}"/>
          </ac:grpSpMkLst>
        </pc:grpChg>
        <pc:grpChg chg="add del">
          <ac:chgData name="Nechama Wilhelm" userId="a1a9883f18e86aa3" providerId="LiveId" clId="{B9AA4731-A86A-4538-8230-5611A9D7A192}" dt="2024-07-28T04:21:37.978" v="928" actId="26606"/>
          <ac:grpSpMkLst>
            <pc:docMk/>
            <pc:sldMk cId="233941199" sldId="316"/>
            <ac:grpSpMk id="75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3:34:35.232" v="216" actId="26606"/>
          <ac:grpSpMkLst>
            <pc:docMk/>
            <pc:sldMk cId="233941199" sldId="316"/>
            <ac:grpSpMk id="78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4:21:37.978" v="928" actId="26606"/>
          <ac:grpSpMkLst>
            <pc:docMk/>
            <pc:sldMk cId="233941199" sldId="316"/>
            <ac:grpSpMk id="84" creationId="{A464D8F0-8ADF-41F0-B6EF-EDCB07786F02}"/>
          </ac:grpSpMkLst>
        </pc:grpChg>
        <pc:grpChg chg="add del">
          <ac:chgData name="Nechama Wilhelm" userId="a1a9883f18e86aa3" providerId="LiveId" clId="{B9AA4731-A86A-4538-8230-5611A9D7A192}" dt="2024-07-28T03:34:35.232" v="216" actId="26606"/>
          <ac:grpSpMkLst>
            <pc:docMk/>
            <pc:sldMk cId="233941199" sldId="316"/>
            <ac:grpSpMk id="91" creationId="{FB9739EB-7F66-433D-841F-AB3CD18700B7}"/>
          </ac:grpSpMkLst>
        </pc:grpChg>
        <pc:grpChg chg="add del">
          <ac:chgData name="Nechama Wilhelm" userId="a1a9883f18e86aa3" providerId="LiveId" clId="{B9AA4731-A86A-4538-8230-5611A9D7A192}" dt="2024-07-28T03:30:48.989" v="119" actId="26606"/>
          <ac:grpSpMkLst>
            <pc:docMk/>
            <pc:sldMk cId="233941199" sldId="316"/>
            <ac:grpSpMk id="92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4:21:37.978" v="928" actId="26606"/>
          <ac:grpSpMkLst>
            <pc:docMk/>
            <pc:sldMk cId="233941199" sldId="316"/>
            <ac:grpSpMk id="93" creationId="{E21147CC-0146-459F-AC50-3DE54A0E77C8}"/>
          </ac:grpSpMkLst>
        </pc:grpChg>
        <pc:grpChg chg="add del">
          <ac:chgData name="Nechama Wilhelm" userId="a1a9883f18e86aa3" providerId="LiveId" clId="{B9AA4731-A86A-4538-8230-5611A9D7A192}" dt="2024-07-28T04:21:37.978" v="928" actId="26606"/>
          <ac:grpSpMkLst>
            <pc:docMk/>
            <pc:sldMk cId="233941199" sldId="316"/>
            <ac:grpSpMk id="97" creationId="{CE7D92DE-9334-4F12-AD6B-8548D4F9A181}"/>
          </ac:grpSpMkLst>
        </pc:grpChg>
        <pc:grpChg chg="add del">
          <ac:chgData name="Nechama Wilhelm" userId="a1a9883f18e86aa3" providerId="LiveId" clId="{B9AA4731-A86A-4538-8230-5611A9D7A192}" dt="2024-07-28T03:30:48.989" v="119" actId="26606"/>
          <ac:grpSpMkLst>
            <pc:docMk/>
            <pc:sldMk cId="233941199" sldId="316"/>
            <ac:grpSpMk id="105" creationId="{FB9739EB-7F66-433D-841F-AB3CD18700B7}"/>
          </ac:grpSpMkLst>
        </pc:grpChg>
        <pc:grpChg chg="add del">
          <ac:chgData name="Nechama Wilhelm" userId="a1a9883f18e86aa3" providerId="LiveId" clId="{B9AA4731-A86A-4538-8230-5611A9D7A192}" dt="2024-07-28T03:34:09.867" v="203" actId="26606"/>
          <ac:grpSpMkLst>
            <pc:docMk/>
            <pc:sldMk cId="233941199" sldId="316"/>
            <ac:grpSpMk id="109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21:37.978" v="928" actId="26606"/>
          <ac:grpSpMkLst>
            <pc:docMk/>
            <pc:sldMk cId="233941199" sldId="316"/>
            <ac:grpSpMk id="111" creationId="{FB9739EB-7F66-433D-841F-AB3CD18700B7}"/>
          </ac:grpSpMkLst>
        </pc:grpChg>
        <pc:grpChg chg="add del">
          <ac:chgData name="Nechama Wilhelm" userId="a1a9883f18e86aa3" providerId="LiveId" clId="{B9AA4731-A86A-4538-8230-5611A9D7A192}" dt="2024-07-28T03:34:09.867" v="203" actId="26606"/>
          <ac:grpSpMkLst>
            <pc:docMk/>
            <pc:sldMk cId="233941199" sldId="316"/>
            <ac:grpSpMk id="120" creationId="{732A444C-81CA-4D10-998B-529CE31D356C}"/>
          </ac:grpSpMkLst>
        </pc:grpChg>
        <pc:grpChg chg="add del">
          <ac:chgData name="Nechama Wilhelm" userId="a1a9883f18e86aa3" providerId="LiveId" clId="{B9AA4731-A86A-4538-8230-5611A9D7A192}" dt="2024-07-28T03:30:44.075" v="116" actId="26606"/>
          <ac:grpSpMkLst>
            <pc:docMk/>
            <pc:sldMk cId="233941199" sldId="316"/>
            <ac:grpSpMk id="123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3:34:09.867" v="203" actId="26606"/>
          <ac:grpSpMkLst>
            <pc:docMk/>
            <pc:sldMk cId="233941199" sldId="316"/>
            <ac:grpSpMk id="126" creationId="{57CD476F-4071-4E06-BD94-582AC00926A6}"/>
          </ac:grpSpMkLst>
        </pc:grpChg>
        <pc:grpChg chg="add del">
          <ac:chgData name="Nechama Wilhelm" userId="a1a9883f18e86aa3" providerId="LiveId" clId="{B9AA4731-A86A-4538-8230-5611A9D7A192}" dt="2024-07-28T03:34:19.960" v="207" actId="26606"/>
          <ac:grpSpMkLst>
            <pc:docMk/>
            <pc:sldMk cId="233941199" sldId="316"/>
            <ac:grpSpMk id="128" creationId="{0A8BC7D6-3432-421F-90E8-E5BF9B9D3932}"/>
          </ac:grpSpMkLst>
        </pc:grpChg>
        <pc:grpChg chg="add del">
          <ac:chgData name="Nechama Wilhelm" userId="a1a9883f18e86aa3" providerId="LiveId" clId="{B9AA4731-A86A-4538-8230-5611A9D7A192}" dt="2024-07-28T03:34:27.012" v="211" actId="26606"/>
          <ac:grpSpMkLst>
            <pc:docMk/>
            <pc:sldMk cId="233941199" sldId="316"/>
            <ac:grpSpMk id="135" creationId="{7BD27928-770C-41C1-B1E9-9FEB5A8010EC}"/>
          </ac:grpSpMkLst>
        </pc:grpChg>
        <pc:grpChg chg="add del">
          <ac:chgData name="Nechama Wilhelm" userId="a1a9883f18e86aa3" providerId="LiveId" clId="{B9AA4731-A86A-4538-8230-5611A9D7A192}" dt="2024-07-28T03:34:12.587" v="205" actId="26606"/>
          <ac:grpSpMkLst>
            <pc:docMk/>
            <pc:sldMk cId="233941199" sldId="316"/>
            <ac:grpSpMk id="153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3:30:44.075" v="116" actId="26606"/>
          <ac:grpSpMkLst>
            <pc:docMk/>
            <pc:sldMk cId="233941199" sldId="316"/>
            <ac:grpSpMk id="160" creationId="{071E3174-0472-4CE6-861A-9A6178A62899}"/>
          </ac:grpSpMkLst>
        </pc:grpChg>
        <pc:grpChg chg="add del">
          <ac:chgData name="Nechama Wilhelm" userId="a1a9883f18e86aa3" providerId="LiveId" clId="{B9AA4731-A86A-4538-8230-5611A9D7A192}" dt="2024-07-28T03:30:48.964" v="118" actId="26606"/>
          <ac:grpSpMkLst>
            <pc:docMk/>
            <pc:sldMk cId="233941199" sldId="316"/>
            <ac:grpSpMk id="167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3:34:12.587" v="205" actId="26606"/>
          <ac:grpSpMkLst>
            <pc:docMk/>
            <pc:sldMk cId="233941199" sldId="316"/>
            <ac:grpSpMk id="172" creationId="{0C156BF8-7FF7-440F-BE2B-417DFFE8BFA5}"/>
          </ac:grpSpMkLst>
        </pc:grpChg>
        <pc:grpChg chg="add del">
          <ac:chgData name="Nechama Wilhelm" userId="a1a9883f18e86aa3" providerId="LiveId" clId="{B9AA4731-A86A-4538-8230-5611A9D7A192}" dt="2024-07-28T03:30:48.964" v="118" actId="26606"/>
          <ac:grpSpMkLst>
            <pc:docMk/>
            <pc:sldMk cId="233941199" sldId="316"/>
            <ac:grpSpMk id="176" creationId="{FB9739EB-7F66-433D-841F-AB3CD18700B7}"/>
          </ac:grpSpMkLst>
        </pc:grpChg>
        <pc:grpChg chg="add del">
          <ac:chgData name="Nechama Wilhelm" userId="a1a9883f18e86aa3" providerId="LiveId" clId="{B9AA4731-A86A-4538-8230-5611A9D7A192}" dt="2024-07-28T03:31:19.560" v="141" actId="26606"/>
          <ac:grpSpMkLst>
            <pc:docMk/>
            <pc:sldMk cId="233941199" sldId="316"/>
            <ac:grpSpMk id="180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3:31:19.560" v="141" actId="26606"/>
          <ac:grpSpMkLst>
            <pc:docMk/>
            <pc:sldMk cId="233941199" sldId="316"/>
            <ac:grpSpMk id="196" creationId="{071E3174-0472-4CE6-861A-9A6178A62899}"/>
          </ac:grpSpMkLst>
        </pc:grpChg>
        <pc:grpChg chg="add del">
          <ac:chgData name="Nechama Wilhelm" userId="a1a9883f18e86aa3" providerId="LiveId" clId="{B9AA4731-A86A-4538-8230-5611A9D7A192}" dt="2024-07-28T03:31:19.534" v="140" actId="26606"/>
          <ac:grpSpMkLst>
            <pc:docMk/>
            <pc:sldMk cId="233941199" sldId="316"/>
            <ac:grpSpMk id="201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3:31:19.534" v="140" actId="26606"/>
          <ac:grpSpMkLst>
            <pc:docMk/>
            <pc:sldMk cId="233941199" sldId="316"/>
            <ac:grpSpMk id="238" creationId="{071E3174-0472-4CE6-861A-9A6178A62899}"/>
          </ac:grpSpMkLst>
        </pc:grpChg>
        <pc:grpChg chg="add del">
          <ac:chgData name="Nechama Wilhelm" userId="a1a9883f18e86aa3" providerId="LiveId" clId="{B9AA4731-A86A-4538-8230-5611A9D7A192}" dt="2024-07-28T03:31:33.496" v="142" actId="700"/>
          <ac:grpSpMkLst>
            <pc:docMk/>
            <pc:sldMk cId="233941199" sldId="316"/>
            <ac:grpSpMk id="245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3:31:33.496" v="142" actId="700"/>
          <ac:grpSpMkLst>
            <pc:docMk/>
            <pc:sldMk cId="233941199" sldId="316"/>
            <ac:grpSpMk id="254" creationId="{FB9739EB-7F66-433D-841F-AB3CD18700B7}"/>
          </ac:grpSpMkLst>
        </pc:grpChg>
        <pc:grpChg chg="add del">
          <ac:chgData name="Nechama Wilhelm" userId="a1a9883f18e86aa3" providerId="LiveId" clId="{B9AA4731-A86A-4538-8230-5611A9D7A192}" dt="2024-07-28T03:34:19.960" v="207" actId="26606"/>
          <ac:grpSpMkLst>
            <pc:docMk/>
            <pc:sldMk cId="233941199" sldId="316"/>
            <ac:grpSpMk id="469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3:34:19.960" v="207" actId="26606"/>
          <ac:grpSpMkLst>
            <pc:docMk/>
            <pc:sldMk cId="233941199" sldId="316"/>
            <ac:grpSpMk id="474" creationId="{0E01B404-974F-4AE2-B624-17BB796E4C84}"/>
          </ac:grpSpMkLst>
        </pc:grpChg>
        <pc:grpChg chg="add del">
          <ac:chgData name="Nechama Wilhelm" userId="a1a9883f18e86aa3" providerId="LiveId" clId="{B9AA4731-A86A-4538-8230-5611A9D7A192}" dt="2024-07-28T03:34:19.960" v="207" actId="26606"/>
          <ac:grpSpMkLst>
            <pc:docMk/>
            <pc:sldMk cId="233941199" sldId="316"/>
            <ac:grpSpMk id="475" creationId="{4B298437-9289-4DEE-A22A-B50B8E0C5783}"/>
          </ac:grpSpMkLst>
        </pc:grpChg>
        <pc:grpChg chg="add del">
          <ac:chgData name="Nechama Wilhelm" userId="a1a9883f18e86aa3" providerId="LiveId" clId="{B9AA4731-A86A-4538-8230-5611A9D7A192}" dt="2024-07-28T03:34:23.703" v="209" actId="26606"/>
          <ac:grpSpMkLst>
            <pc:docMk/>
            <pc:sldMk cId="233941199" sldId="316"/>
            <ac:grpSpMk id="566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3:34:23.703" v="209" actId="26606"/>
          <ac:grpSpMkLst>
            <pc:docMk/>
            <pc:sldMk cId="233941199" sldId="316"/>
            <ac:grpSpMk id="574" creationId="{B22DF5E2-0CD7-4BEC-8FBD-DD7AC1DEC644}"/>
          </ac:grpSpMkLst>
        </pc:grpChg>
        <pc:grpChg chg="add del">
          <ac:chgData name="Nechama Wilhelm" userId="a1a9883f18e86aa3" providerId="LiveId" clId="{B9AA4731-A86A-4538-8230-5611A9D7A192}" dt="2024-07-28T03:34:23.703" v="209" actId="26606"/>
          <ac:grpSpMkLst>
            <pc:docMk/>
            <pc:sldMk cId="233941199" sldId="316"/>
            <ac:grpSpMk id="577" creationId="{72FB3F6E-946C-4B30-8EAA-64FA3056D06D}"/>
          </ac:grpSpMkLst>
        </pc:grpChg>
        <pc:grpChg chg="add del">
          <ac:chgData name="Nechama Wilhelm" userId="a1a9883f18e86aa3" providerId="LiveId" clId="{B9AA4731-A86A-4538-8230-5611A9D7A192}" dt="2024-07-28T03:34:27.012" v="211" actId="26606"/>
          <ac:grpSpMkLst>
            <pc:docMk/>
            <pc:sldMk cId="233941199" sldId="316"/>
            <ac:grpSpMk id="590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3:34:27.012" v="211" actId="26606"/>
          <ac:grpSpMkLst>
            <pc:docMk/>
            <pc:sldMk cId="233941199" sldId="316"/>
            <ac:grpSpMk id="595" creationId="{D92F9A1A-77F4-4E16-958B-64BB489FFEBC}"/>
          </ac:grpSpMkLst>
        </pc:grpChg>
        <pc:grpChg chg="add del">
          <ac:chgData name="Nechama Wilhelm" userId="a1a9883f18e86aa3" providerId="LiveId" clId="{B9AA4731-A86A-4538-8230-5611A9D7A192}" dt="2024-07-28T03:34:29.091" v="213" actId="26606"/>
          <ac:grpSpMkLst>
            <pc:docMk/>
            <pc:sldMk cId="233941199" sldId="316"/>
            <ac:grpSpMk id="606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3:34:29.091" v="213" actId="26606"/>
          <ac:grpSpMkLst>
            <pc:docMk/>
            <pc:sldMk cId="233941199" sldId="316"/>
            <ac:grpSpMk id="614" creationId="{732A444C-81CA-4D10-998B-529CE31D356C}"/>
          </ac:grpSpMkLst>
        </pc:grpChg>
        <pc:grpChg chg="add del">
          <ac:chgData name="Nechama Wilhelm" userId="a1a9883f18e86aa3" providerId="LiveId" clId="{B9AA4731-A86A-4538-8230-5611A9D7A192}" dt="2024-07-28T03:34:29.091" v="213" actId="26606"/>
          <ac:grpSpMkLst>
            <pc:docMk/>
            <pc:sldMk cId="233941199" sldId="316"/>
            <ac:grpSpMk id="618" creationId="{57CD476F-4071-4E06-BD94-582AC00926A6}"/>
          </ac:grpSpMkLst>
        </pc:grpChg>
        <pc:picChg chg="mod ord">
          <ac:chgData name="Nechama Wilhelm" userId="a1a9883f18e86aa3" providerId="LiveId" clId="{B9AA4731-A86A-4538-8230-5611A9D7A192}" dt="2024-07-28T04:21:37.978" v="928" actId="26606"/>
          <ac:picMkLst>
            <pc:docMk/>
            <pc:sldMk cId="233941199" sldId="316"/>
            <ac:picMk id="7" creationId="{345858CC-23DD-6D79-45EB-AA52D94A91FE}"/>
          </ac:picMkLst>
        </pc:picChg>
      </pc:sldChg>
      <pc:sldChg chg="delSp modSp mod">
        <pc:chgData name="Nechama Wilhelm" userId="a1a9883f18e86aa3" providerId="LiveId" clId="{B9AA4731-A86A-4538-8230-5611A9D7A192}" dt="2024-07-28T03:32:19.963" v="149" actId="478"/>
        <pc:sldMkLst>
          <pc:docMk/>
          <pc:sldMk cId="270808741" sldId="330"/>
        </pc:sldMkLst>
        <pc:spChg chg="del">
          <ac:chgData name="Nechama Wilhelm" userId="a1a9883f18e86aa3" providerId="LiveId" clId="{B9AA4731-A86A-4538-8230-5611A9D7A192}" dt="2024-07-28T03:32:19.963" v="149" actId="478"/>
          <ac:spMkLst>
            <pc:docMk/>
            <pc:sldMk cId="270808741" sldId="330"/>
            <ac:spMk id="18" creationId="{61D601DD-761A-4959-A37B-1321EE2DF9C4}"/>
          </ac:spMkLst>
        </pc:spChg>
        <pc:spChg chg="del mod">
          <ac:chgData name="Nechama Wilhelm" userId="a1a9883f18e86aa3" providerId="LiveId" clId="{B9AA4731-A86A-4538-8230-5611A9D7A192}" dt="2024-07-28T03:32:18.449" v="148" actId="478"/>
          <ac:spMkLst>
            <pc:docMk/>
            <pc:sldMk cId="270808741" sldId="330"/>
            <ac:spMk id="19" creationId="{A5CEF4C1-04B1-4BCC-8146-CC9871388878}"/>
          </ac:spMkLst>
        </pc:spChg>
      </pc:sldChg>
      <pc:sldChg chg="delSp modSp del mod">
        <pc:chgData name="Nechama Wilhelm" userId="a1a9883f18e86aa3" providerId="LiveId" clId="{B9AA4731-A86A-4538-8230-5611A9D7A192}" dt="2024-07-28T03:45:55.442" v="313" actId="47"/>
        <pc:sldMkLst>
          <pc:docMk/>
          <pc:sldMk cId="2861913146" sldId="335"/>
        </pc:sldMkLst>
        <pc:spChg chg="mod">
          <ac:chgData name="Nechama Wilhelm" userId="a1a9883f18e86aa3" providerId="LiveId" clId="{B9AA4731-A86A-4538-8230-5611A9D7A192}" dt="2024-07-26T22:46:35.425" v="37" actId="20577"/>
          <ac:spMkLst>
            <pc:docMk/>
            <pc:sldMk cId="2861913146" sldId="335"/>
            <ac:spMk id="6" creationId="{1DFC3670-CE6C-4149-800C-ED198FC28937}"/>
          </ac:spMkLst>
        </pc:spChg>
        <pc:spChg chg="del">
          <ac:chgData name="Nechama Wilhelm" userId="a1a9883f18e86aa3" providerId="LiveId" clId="{B9AA4731-A86A-4538-8230-5611A9D7A192}" dt="2024-07-28T03:32:38.551" v="158" actId="478"/>
          <ac:spMkLst>
            <pc:docMk/>
            <pc:sldMk cId="2861913146" sldId="335"/>
            <ac:spMk id="35" creationId="{1EA7893C-1236-4F5C-952C-16029496E06F}"/>
          </ac:spMkLst>
        </pc:spChg>
        <pc:spChg chg="del">
          <ac:chgData name="Nechama Wilhelm" userId="a1a9883f18e86aa3" providerId="LiveId" clId="{B9AA4731-A86A-4538-8230-5611A9D7A192}" dt="2024-07-28T03:32:40.052" v="159" actId="478"/>
          <ac:spMkLst>
            <pc:docMk/>
            <pc:sldMk cId="2861913146" sldId="335"/>
            <ac:spMk id="36" creationId="{3318ABB8-FF08-4643-9329-BBBB6B2BAEA0}"/>
          </ac:spMkLst>
        </pc:spChg>
      </pc:sldChg>
      <pc:sldChg chg="addSp delSp modSp mod setBg">
        <pc:chgData name="Nechama Wilhelm" userId="a1a9883f18e86aa3" providerId="LiveId" clId="{B9AA4731-A86A-4538-8230-5611A9D7A192}" dt="2024-07-28T15:21:42.352" v="1048" actId="26606"/>
        <pc:sldMkLst>
          <pc:docMk/>
          <pc:sldMk cId="679062198" sldId="336"/>
        </pc:sldMkLst>
        <pc:spChg chg="add del mod">
          <ac:chgData name="Nechama Wilhelm" userId="a1a9883f18e86aa3" providerId="LiveId" clId="{B9AA4731-A86A-4538-8230-5611A9D7A192}" dt="2024-07-28T04:20:41.998" v="919" actId="478"/>
          <ac:spMkLst>
            <pc:docMk/>
            <pc:sldMk cId="679062198" sldId="336"/>
            <ac:spMk id="3" creationId="{FFB3588C-AEB4-8AB4-9285-BA8A8AFE4DF8}"/>
          </ac:spMkLst>
        </pc:spChg>
        <pc:spChg chg="del">
          <ac:chgData name="Nechama Wilhelm" userId="a1a9883f18e86aa3" providerId="LiveId" clId="{B9AA4731-A86A-4538-8230-5611A9D7A192}" dt="2024-07-28T03:32:34.691" v="156" actId="478"/>
          <ac:spMkLst>
            <pc:docMk/>
            <pc:sldMk cId="679062198" sldId="336"/>
            <ac:spMk id="4" creationId="{83233558-730A-45DF-B1B5-E5F0B2E0911E}"/>
          </ac:spMkLst>
        </pc:spChg>
        <pc:spChg chg="del">
          <ac:chgData name="Nechama Wilhelm" userId="a1a9883f18e86aa3" providerId="LiveId" clId="{B9AA4731-A86A-4538-8230-5611A9D7A192}" dt="2024-07-28T03:32:36.310" v="157" actId="478"/>
          <ac:spMkLst>
            <pc:docMk/>
            <pc:sldMk cId="679062198" sldId="336"/>
            <ac:spMk id="5" creationId="{D1E85B58-3E33-4718-B21A-F723800F796F}"/>
          </ac:spMkLst>
        </pc:spChg>
        <pc:spChg chg="mo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6" creationId="{AF849C70-F913-4CB3-A901-694767834BFB}"/>
          </ac:spMkLst>
        </pc:spChg>
        <pc:spChg chg="mo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7" creationId="{0209C3A7-31E6-4EE8-BF99-2440C094C970}"/>
          </ac:spMkLst>
        </pc:spChg>
        <pc:spChg chg="del mod">
          <ac:chgData name="Nechama Wilhelm" userId="a1a9883f18e86aa3" providerId="LiveId" clId="{B9AA4731-A86A-4538-8230-5611A9D7A192}" dt="2024-07-28T04:20:26.363" v="917" actId="478"/>
          <ac:spMkLst>
            <pc:docMk/>
            <pc:sldMk cId="679062198" sldId="336"/>
            <ac:spMk id="8" creationId="{E0BE5AE7-0A6C-4369-BD8C-2F815E4F3E2F}"/>
          </ac:spMkLst>
        </pc:spChg>
        <pc:spChg chg="ad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29" creationId="{7D6BF779-0B8C-4CC2-9268-9506AD0C5331}"/>
          </ac:spMkLst>
        </pc:spChg>
        <pc:spChg chg="ad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31" creationId="{51F77B6A-7F53-4B28-B73D-C8CC899AB221}"/>
          </ac:spMkLst>
        </pc:spChg>
        <pc:spChg chg="ad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37" creationId="{F6E412EF-CF39-4C25-85B0-DB30B1B0A8C4}"/>
          </ac:spMkLst>
        </pc:spChg>
        <pc:spChg chg="ad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39" creationId="{E8DA6235-17F2-4C9E-88C6-C5D38D8D3C03}"/>
          </ac:spMkLst>
        </pc:spChg>
        <pc:spChg chg="ad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41" creationId="{B55DEF71-1741-4489-8E77-46FC5BAA66E2}"/>
          </ac:spMkLst>
        </pc:spChg>
        <pc:spChg chg="ad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43" creationId="{82347B6D-A7CC-48EB-861F-917D0D61E3EA}"/>
          </ac:spMkLst>
        </pc:spChg>
        <pc:spChg chg="ad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49" creationId="{A7A0A46D-CC9B-4E32-870A-7BC2DF940144}"/>
          </ac:spMkLst>
        </pc:spChg>
        <pc:spChg chg="add">
          <ac:chgData name="Nechama Wilhelm" userId="a1a9883f18e86aa3" providerId="LiveId" clId="{B9AA4731-A86A-4538-8230-5611A9D7A192}" dt="2024-07-28T15:21:42.352" v="1048" actId="26606"/>
          <ac:spMkLst>
            <pc:docMk/>
            <pc:sldMk cId="679062198" sldId="336"/>
            <ac:spMk id="51" creationId="{9178722E-1BD0-427E-BAAE-4F206DAB5818}"/>
          </ac:spMkLst>
        </pc:spChg>
        <pc:grpChg chg="add">
          <ac:chgData name="Nechama Wilhelm" userId="a1a9883f18e86aa3" providerId="LiveId" clId="{B9AA4731-A86A-4538-8230-5611A9D7A192}" dt="2024-07-28T15:21:42.352" v="1048" actId="26606"/>
          <ac:grpSpMkLst>
            <pc:docMk/>
            <pc:sldMk cId="679062198" sldId="336"/>
            <ac:grpSpMk id="22" creationId="{8A351602-3772-4279-B0D3-A523F6F6EAB3}"/>
          </ac:grpSpMkLst>
        </pc:grpChg>
        <pc:grpChg chg="add">
          <ac:chgData name="Nechama Wilhelm" userId="a1a9883f18e86aa3" providerId="LiveId" clId="{B9AA4731-A86A-4538-8230-5611A9D7A192}" dt="2024-07-28T15:21:42.352" v="1048" actId="26606"/>
          <ac:grpSpMkLst>
            <pc:docMk/>
            <pc:sldMk cId="679062198" sldId="336"/>
            <ac:grpSpMk id="33" creationId="{2515629F-0D83-4A44-A125-CD50FC660AB4}"/>
          </ac:grpSpMkLst>
        </pc:grpChg>
        <pc:grpChg chg="add">
          <ac:chgData name="Nechama Wilhelm" userId="a1a9883f18e86aa3" providerId="LiveId" clId="{B9AA4731-A86A-4538-8230-5611A9D7A192}" dt="2024-07-28T15:21:42.352" v="1048" actId="26606"/>
          <ac:grpSpMkLst>
            <pc:docMk/>
            <pc:sldMk cId="679062198" sldId="336"/>
            <ac:grpSpMk id="45" creationId="{7D8E00FA-5561-4253-B903-92B49719E760}"/>
          </ac:grpSpMkLst>
        </pc:grpChg>
        <pc:grpChg chg="add">
          <ac:chgData name="Nechama Wilhelm" userId="a1a9883f18e86aa3" providerId="LiveId" clId="{B9AA4731-A86A-4538-8230-5611A9D7A192}" dt="2024-07-28T15:21:42.352" v="1048" actId="26606"/>
          <ac:grpSpMkLst>
            <pc:docMk/>
            <pc:sldMk cId="679062198" sldId="336"/>
            <ac:grpSpMk id="53" creationId="{5E6BB5FD-DB7B-4BE3-BA45-1EF042115ED5}"/>
          </ac:grpSpMkLst>
        </pc:grpChg>
        <pc:picChg chg="add del mod">
          <ac:chgData name="Nechama Wilhelm" userId="a1a9883f18e86aa3" providerId="LiveId" clId="{B9AA4731-A86A-4538-8230-5611A9D7A192}" dt="2024-07-28T15:21:42.352" v="1048" actId="26606"/>
          <ac:picMkLst>
            <pc:docMk/>
            <pc:sldMk cId="679062198" sldId="336"/>
            <ac:picMk id="17" creationId="{1537BDD2-04FD-449B-AD72-208CDFEE856D}"/>
          </ac:picMkLst>
        </pc:picChg>
      </pc:sldChg>
      <pc:sldChg chg="delSp modSp mod">
        <pc:chgData name="Nechama Wilhelm" userId="a1a9883f18e86aa3" providerId="LiveId" clId="{B9AA4731-A86A-4538-8230-5611A9D7A192}" dt="2024-07-28T04:18:41.284" v="915" actId="20577"/>
        <pc:sldMkLst>
          <pc:docMk/>
          <pc:sldMk cId="346306166" sldId="337"/>
        </pc:sldMkLst>
        <pc:spChg chg="del">
          <ac:chgData name="Nechama Wilhelm" userId="a1a9883f18e86aa3" providerId="LiveId" clId="{B9AA4731-A86A-4538-8230-5611A9D7A192}" dt="2024-07-28T03:32:22.343" v="150" actId="478"/>
          <ac:spMkLst>
            <pc:docMk/>
            <pc:sldMk cId="346306166" sldId="337"/>
            <ac:spMk id="6" creationId="{F68727FC-2CD2-9CB9-1B2B-6DB6BA0BBED0}"/>
          </ac:spMkLst>
        </pc:spChg>
        <pc:spChg chg="del">
          <ac:chgData name="Nechama Wilhelm" userId="a1a9883f18e86aa3" providerId="LiveId" clId="{B9AA4731-A86A-4538-8230-5611A9D7A192}" dt="2024-07-28T03:32:23.714" v="151" actId="478"/>
          <ac:spMkLst>
            <pc:docMk/>
            <pc:sldMk cId="346306166" sldId="337"/>
            <ac:spMk id="7" creationId="{E6033BE5-0256-5218-C89D-670DA5FF8252}"/>
          </ac:spMkLst>
        </pc:spChg>
        <pc:graphicFrameChg chg="mod">
          <ac:chgData name="Nechama Wilhelm" userId="a1a9883f18e86aa3" providerId="LiveId" clId="{B9AA4731-A86A-4538-8230-5611A9D7A192}" dt="2024-07-28T04:18:41.284" v="915" actId="20577"/>
          <ac:graphicFrameMkLst>
            <pc:docMk/>
            <pc:sldMk cId="346306166" sldId="337"/>
            <ac:graphicFrameMk id="14" creationId="{8E7562DA-DD37-7C7E-B76D-8AE837AFEB57}"/>
          </ac:graphicFrameMkLst>
        </pc:graphicFrameChg>
      </pc:sldChg>
      <pc:sldChg chg="addSp delSp modSp mod ord setBg">
        <pc:chgData name="Nechama Wilhelm" userId="a1a9883f18e86aa3" providerId="LiveId" clId="{B9AA4731-A86A-4538-8230-5611A9D7A192}" dt="2024-07-28T03:45:24.137" v="312" actId="1076"/>
        <pc:sldMkLst>
          <pc:docMk/>
          <pc:sldMk cId="251519497" sldId="338"/>
        </pc:sldMkLst>
        <pc:spChg chg="mod">
          <ac:chgData name="Nechama Wilhelm" userId="a1a9883f18e86aa3" providerId="LiveId" clId="{B9AA4731-A86A-4538-8230-5611A9D7A192}" dt="2024-07-28T03:45:24.137" v="312" actId="1076"/>
          <ac:spMkLst>
            <pc:docMk/>
            <pc:sldMk cId="251519497" sldId="338"/>
            <ac:spMk id="2" creationId="{D4F7A641-D6F3-F04B-97A3-09C0C683EE64}"/>
          </ac:spMkLst>
        </pc:spChg>
        <pc:spChg chg="add del">
          <ac:chgData name="Nechama Wilhelm" userId="a1a9883f18e86aa3" providerId="LiveId" clId="{B9AA4731-A86A-4538-8230-5611A9D7A192}" dt="2024-07-28T03:38:34.695" v="255" actId="478"/>
          <ac:spMkLst>
            <pc:docMk/>
            <pc:sldMk cId="251519497" sldId="338"/>
            <ac:spMk id="3" creationId="{DEEA9B76-50E8-B471-57C7-6C272D0B4E71}"/>
          </ac:spMkLst>
        </pc:spChg>
        <pc:spChg chg="add del mod ord">
          <ac:chgData name="Nechama Wilhelm" userId="a1a9883f18e86aa3" providerId="LiveId" clId="{B9AA4731-A86A-4538-8230-5611A9D7A192}" dt="2024-07-28T03:38:37.552" v="256" actId="478"/>
          <ac:spMkLst>
            <pc:docMk/>
            <pc:sldMk cId="251519497" sldId="338"/>
            <ac:spMk id="4" creationId="{3967D0A7-2F88-40C5-D2E8-02BF1BCB66FE}"/>
          </ac:spMkLst>
        </pc:spChg>
        <pc:spChg chg="del">
          <ac:chgData name="Nechama Wilhelm" userId="a1a9883f18e86aa3" providerId="LiveId" clId="{B9AA4731-A86A-4538-8230-5611A9D7A192}" dt="2024-07-28T03:32:26.282" v="152" actId="478"/>
          <ac:spMkLst>
            <pc:docMk/>
            <pc:sldMk cId="251519497" sldId="338"/>
            <ac:spMk id="5" creationId="{24C48C86-1607-1AED-DDCE-4FD19BBB448F}"/>
          </ac:spMkLst>
        </pc:spChg>
        <pc:spChg chg="del">
          <ac:chgData name="Nechama Wilhelm" userId="a1a9883f18e86aa3" providerId="LiveId" clId="{B9AA4731-A86A-4538-8230-5611A9D7A192}" dt="2024-07-28T03:32:27.875" v="153" actId="478"/>
          <ac:spMkLst>
            <pc:docMk/>
            <pc:sldMk cId="251519497" sldId="338"/>
            <ac:spMk id="6" creationId="{F9CAE332-AA60-7019-4D9A-03D6013061C1}"/>
          </ac:spMkLst>
        </pc:spChg>
        <pc:spChg chg="mod ord">
          <ac:chgData name="Nechama Wilhelm" userId="a1a9883f18e86aa3" providerId="LiveId" clId="{B9AA4731-A86A-4538-8230-5611A9D7A192}" dt="2024-07-28T03:41:24.262" v="276" actId="26606"/>
          <ac:spMkLst>
            <pc:docMk/>
            <pc:sldMk cId="251519497" sldId="338"/>
            <ac:spMk id="7" creationId="{43F8292A-183F-95F8-7F7F-F62AE07F7BE0}"/>
          </ac:spMkLst>
        </pc:spChg>
        <pc:spChg chg="add del">
          <ac:chgData name="Nechama Wilhelm" userId="a1a9883f18e86aa3" providerId="LiveId" clId="{B9AA4731-A86A-4538-8230-5611A9D7A192}" dt="2024-07-28T03:40:40.370" v="272" actId="26606"/>
          <ac:spMkLst>
            <pc:docMk/>
            <pc:sldMk cId="251519497" sldId="338"/>
            <ac:spMk id="17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38:31.269" v="253" actId="26606"/>
          <ac:spMkLst>
            <pc:docMk/>
            <pc:sldMk cId="251519497" sldId="338"/>
            <ac:spMk id="21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38:31.269" v="253" actId="26606"/>
          <ac:spMkLst>
            <pc:docMk/>
            <pc:sldMk cId="251519497" sldId="338"/>
            <ac:spMk id="23" creationId="{8B646C36-EEEC-4D52-8E8E-206F4CD8A3DA}"/>
          </ac:spMkLst>
        </pc:spChg>
        <pc:spChg chg="add del">
          <ac:chgData name="Nechama Wilhelm" userId="a1a9883f18e86aa3" providerId="LiveId" clId="{B9AA4731-A86A-4538-8230-5611A9D7A192}" dt="2024-07-28T03:40:40.370" v="272" actId="26606"/>
          <ac:spMkLst>
            <pc:docMk/>
            <pc:sldMk cId="251519497" sldId="338"/>
            <ac:spMk id="24" creationId="{5C7FA6E3-5183-4E37-B15B-91038FE1FBB2}"/>
          </ac:spMkLst>
        </pc:spChg>
        <pc:spChg chg="add del">
          <ac:chgData name="Nechama Wilhelm" userId="a1a9883f18e86aa3" providerId="LiveId" clId="{B9AA4731-A86A-4538-8230-5611A9D7A192}" dt="2024-07-28T03:40:40.370" v="272" actId="26606"/>
          <ac:spMkLst>
            <pc:docMk/>
            <pc:sldMk cId="251519497" sldId="338"/>
            <ac:spMk id="27" creationId="{489B7BFD-8F45-4093-AD9C-91B15B0503D9}"/>
          </ac:spMkLst>
        </pc:spChg>
        <pc:spChg chg="add del">
          <ac:chgData name="Nechama Wilhelm" userId="a1a9883f18e86aa3" providerId="LiveId" clId="{B9AA4731-A86A-4538-8230-5611A9D7A192}" dt="2024-07-28T03:38:31.269" v="253" actId="26606"/>
          <ac:spMkLst>
            <pc:docMk/>
            <pc:sldMk cId="251519497" sldId="338"/>
            <ac:spMk id="29" creationId="{8258443E-B333-44F4-8D49-1EAB1C1A4613}"/>
          </ac:spMkLst>
        </pc:spChg>
        <pc:spChg chg="add del">
          <ac:chgData name="Nechama Wilhelm" userId="a1a9883f18e86aa3" providerId="LiveId" clId="{B9AA4731-A86A-4538-8230-5611A9D7A192}" dt="2024-07-28T03:40:40.370" v="272" actId="26606"/>
          <ac:spMkLst>
            <pc:docMk/>
            <pc:sldMk cId="251519497" sldId="338"/>
            <ac:spMk id="30" creationId="{20046D4B-EE93-4EAF-9717-C56B1E6814BD}"/>
          </ac:spMkLst>
        </pc:spChg>
        <pc:spChg chg="add del">
          <ac:chgData name="Nechama Wilhelm" userId="a1a9883f18e86aa3" providerId="LiveId" clId="{B9AA4731-A86A-4538-8230-5611A9D7A192}" dt="2024-07-28T03:41:24.262" v="276" actId="26606"/>
          <ac:spMkLst>
            <pc:docMk/>
            <pc:sldMk cId="251519497" sldId="338"/>
            <ac:spMk id="32" creationId="{7D6BF779-0B8C-4CC2-9268-9506AD0C5331}"/>
          </ac:spMkLst>
        </pc:spChg>
        <pc:spChg chg="add del">
          <ac:chgData name="Nechama Wilhelm" userId="a1a9883f18e86aa3" providerId="LiveId" clId="{B9AA4731-A86A-4538-8230-5611A9D7A192}" dt="2024-07-28T03:41:24.262" v="276" actId="26606"/>
          <ac:spMkLst>
            <pc:docMk/>
            <pc:sldMk cId="251519497" sldId="338"/>
            <ac:spMk id="33" creationId="{8258443E-B333-44F4-8D49-1EAB1C1A4613}"/>
          </ac:spMkLst>
        </pc:spChg>
        <pc:spChg chg="add del">
          <ac:chgData name="Nechama Wilhelm" userId="a1a9883f18e86aa3" providerId="LiveId" clId="{B9AA4731-A86A-4538-8230-5611A9D7A192}" dt="2024-07-28T03:40:40.370" v="272" actId="26606"/>
          <ac:spMkLst>
            <pc:docMk/>
            <pc:sldMk cId="251519497" sldId="338"/>
            <ac:spMk id="34" creationId="{9A3B4D80-4945-4E47-8FA7-BA0541CB6A97}"/>
          </ac:spMkLst>
        </pc:spChg>
        <pc:spChg chg="add del">
          <ac:chgData name="Nechama Wilhelm" userId="a1a9883f18e86aa3" providerId="LiveId" clId="{B9AA4731-A86A-4538-8230-5611A9D7A192}" dt="2024-07-28T03:38:31.269" v="253" actId="26606"/>
          <ac:spMkLst>
            <pc:docMk/>
            <pc:sldMk cId="251519497" sldId="338"/>
            <ac:spMk id="38" creationId="{4FB204DF-284E-45F6-A017-79A4DF57BCCB}"/>
          </ac:spMkLst>
        </pc:spChg>
        <pc:spChg chg="add del">
          <ac:chgData name="Nechama Wilhelm" userId="a1a9883f18e86aa3" providerId="LiveId" clId="{B9AA4731-A86A-4538-8230-5611A9D7A192}" dt="2024-07-28T03:38:31.269" v="253" actId="26606"/>
          <ac:spMkLst>
            <pc:docMk/>
            <pc:sldMk cId="251519497" sldId="338"/>
            <ac:spMk id="40" creationId="{EB8560A9-B281-46EB-A304-1E4A5A00D6A9}"/>
          </ac:spMkLst>
        </pc:spChg>
        <pc:spChg chg="add del">
          <ac:chgData name="Nechama Wilhelm" userId="a1a9883f18e86aa3" providerId="LiveId" clId="{B9AA4731-A86A-4538-8230-5611A9D7A192}" dt="2024-07-28T03:41:24.262" v="276" actId="26606"/>
          <ac:spMkLst>
            <pc:docMk/>
            <pc:sldMk cId="251519497" sldId="338"/>
            <ac:spMk id="41" creationId="{8B646C36-EEEC-4D52-8E8E-206F4CD8A3DA}"/>
          </ac:spMkLst>
        </pc:spChg>
        <pc:spChg chg="add del">
          <ac:chgData name="Nechama Wilhelm" userId="a1a9883f18e86aa3" providerId="LiveId" clId="{B9AA4731-A86A-4538-8230-5611A9D7A192}" dt="2024-07-28T03:38:31.269" v="253" actId="26606"/>
          <ac:spMkLst>
            <pc:docMk/>
            <pc:sldMk cId="251519497" sldId="338"/>
            <ac:spMk id="42" creationId="{4D1A5E71-B6B6-486A-8CDC-C7ABD9B903F6}"/>
          </ac:spMkLst>
        </pc:spChg>
        <pc:spChg chg="add del">
          <ac:chgData name="Nechama Wilhelm" userId="a1a9883f18e86aa3" providerId="LiveId" clId="{B9AA4731-A86A-4538-8230-5611A9D7A192}" dt="2024-07-28T03:38:31.269" v="253" actId="26606"/>
          <ac:spMkLst>
            <pc:docMk/>
            <pc:sldMk cId="251519497" sldId="338"/>
            <ac:spMk id="44" creationId="{667882DD-56E8-460E-99D5-86E71982D5AB}"/>
          </ac:spMkLst>
        </pc:spChg>
        <pc:spChg chg="add del">
          <ac:chgData name="Nechama Wilhelm" userId="a1a9883f18e86aa3" providerId="LiveId" clId="{B9AA4731-A86A-4538-8230-5611A9D7A192}" dt="2024-07-28T03:41:24.262" v="276" actId="26606"/>
          <ac:spMkLst>
            <pc:docMk/>
            <pc:sldMk cId="251519497" sldId="338"/>
            <ac:spMk id="46" creationId="{4D1A5E71-B6B6-486A-8CDC-C7ABD9B903F6}"/>
          </ac:spMkLst>
        </pc:spChg>
        <pc:spChg chg="add del">
          <ac:chgData name="Nechama Wilhelm" userId="a1a9883f18e86aa3" providerId="LiveId" clId="{B9AA4731-A86A-4538-8230-5611A9D7A192}" dt="2024-07-28T03:41:24.262" v="276" actId="26606"/>
          <ac:spMkLst>
            <pc:docMk/>
            <pc:sldMk cId="251519497" sldId="338"/>
            <ac:spMk id="48" creationId="{667882DD-56E8-460E-99D5-86E71982D5AB}"/>
          </ac:spMkLst>
        </pc:spChg>
        <pc:spChg chg="add del">
          <ac:chgData name="Nechama Wilhelm" userId="a1a9883f18e86aa3" providerId="LiveId" clId="{B9AA4731-A86A-4538-8230-5611A9D7A192}" dt="2024-07-28T03:41:24.262" v="276" actId="26606"/>
          <ac:spMkLst>
            <pc:docMk/>
            <pc:sldMk cId="251519497" sldId="338"/>
            <ac:spMk id="52" creationId="{4FB204DF-284E-45F6-A017-79A4DF57BCCB}"/>
          </ac:spMkLst>
        </pc:spChg>
        <pc:spChg chg="add del">
          <ac:chgData name="Nechama Wilhelm" userId="a1a9883f18e86aa3" providerId="LiveId" clId="{B9AA4731-A86A-4538-8230-5611A9D7A192}" dt="2024-07-28T03:41:24.262" v="276" actId="26606"/>
          <ac:spMkLst>
            <pc:docMk/>
            <pc:sldMk cId="251519497" sldId="338"/>
            <ac:spMk id="53" creationId="{EB8560A9-B281-46EB-A304-1E4A5A00D6A9}"/>
          </ac:spMkLst>
        </pc:spChg>
        <pc:grpChg chg="add del">
          <ac:chgData name="Nechama Wilhelm" userId="a1a9883f18e86aa3" providerId="LiveId" clId="{B9AA4731-A86A-4538-8230-5611A9D7A192}" dt="2024-07-28T03:38:31.269" v="253" actId="26606"/>
          <ac:grpSpMkLst>
            <pc:docMk/>
            <pc:sldMk cId="251519497" sldId="338"/>
            <ac:grpSpMk id="14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3:41:24.262" v="276" actId="26606"/>
          <ac:grpSpMkLst>
            <pc:docMk/>
            <pc:sldMk cId="251519497" sldId="338"/>
            <ac:grpSpMk id="15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3:40:40.370" v="272" actId="26606"/>
          <ac:grpSpMkLst>
            <pc:docMk/>
            <pc:sldMk cId="251519497" sldId="338"/>
            <ac:grpSpMk id="18" creationId="{8A351602-3772-4279-B0D3-A523F6F6EAB3}"/>
          </ac:grpSpMkLst>
        </pc:grpChg>
        <pc:grpChg chg="add del">
          <ac:chgData name="Nechama Wilhelm" userId="a1a9883f18e86aa3" providerId="LiveId" clId="{B9AA4731-A86A-4538-8230-5611A9D7A192}" dt="2024-07-28T03:38:31.269" v="253" actId="26606"/>
          <ac:grpSpMkLst>
            <pc:docMk/>
            <pc:sldMk cId="251519497" sldId="338"/>
            <ac:grpSpMk id="25" creationId="{B2EBBF56-923D-48A7-9F8F-86E33CFA3EF9}"/>
          </ac:grpSpMkLst>
        </pc:grpChg>
        <pc:grpChg chg="add del">
          <ac:chgData name="Nechama Wilhelm" userId="a1a9883f18e86aa3" providerId="LiveId" clId="{B9AA4731-A86A-4538-8230-5611A9D7A192}" dt="2024-07-28T03:40:40.370" v="272" actId="26606"/>
          <ac:grpSpMkLst>
            <pc:docMk/>
            <pc:sldMk cId="251519497" sldId="338"/>
            <ac:grpSpMk id="26" creationId="{F3F5D407-83EF-4D7F-9DAF-4C3CEB778FD2}"/>
          </ac:grpSpMkLst>
        </pc:grpChg>
        <pc:grpChg chg="add del">
          <ac:chgData name="Nechama Wilhelm" userId="a1a9883f18e86aa3" providerId="LiveId" clId="{B9AA4731-A86A-4538-8230-5611A9D7A192}" dt="2024-07-28T03:38:31.269" v="253" actId="26606"/>
          <ac:grpSpMkLst>
            <pc:docMk/>
            <pc:sldMk cId="251519497" sldId="338"/>
            <ac:grpSpMk id="31" creationId="{FB9739EB-7F66-433D-841F-AB3CD18700B7}"/>
          </ac:grpSpMkLst>
        </pc:grpChg>
        <pc:grpChg chg="add del">
          <ac:chgData name="Nechama Wilhelm" userId="a1a9883f18e86aa3" providerId="LiveId" clId="{B9AA4731-A86A-4538-8230-5611A9D7A192}" dt="2024-07-28T03:40:40.370" v="272" actId="26606"/>
          <ac:grpSpMkLst>
            <pc:docMk/>
            <pc:sldMk cId="251519497" sldId="338"/>
            <ac:grpSpMk id="35" creationId="{D2539C73-C848-4608-957A-D6C016913919}"/>
          </ac:grpSpMkLst>
        </pc:grpChg>
        <pc:grpChg chg="add del">
          <ac:chgData name="Nechama Wilhelm" userId="a1a9883f18e86aa3" providerId="LiveId" clId="{B9AA4731-A86A-4538-8230-5611A9D7A192}" dt="2024-07-28T03:41:24.262" v="276" actId="26606"/>
          <ac:grpSpMkLst>
            <pc:docMk/>
            <pc:sldMk cId="251519497" sldId="338"/>
            <ac:grpSpMk id="43" creationId="{B2EBBF56-923D-48A7-9F8F-86E33CFA3EF9}"/>
          </ac:grpSpMkLst>
        </pc:grpChg>
        <pc:grpChg chg="add del">
          <ac:chgData name="Nechama Wilhelm" userId="a1a9883f18e86aa3" providerId="LiveId" clId="{B9AA4731-A86A-4538-8230-5611A9D7A192}" dt="2024-07-28T03:41:24.262" v="276" actId="26606"/>
          <ac:grpSpMkLst>
            <pc:docMk/>
            <pc:sldMk cId="251519497" sldId="338"/>
            <ac:grpSpMk id="49" creationId="{FB9739EB-7F66-433D-841F-AB3CD18700B7}"/>
          </ac:grpSpMkLst>
        </pc:grpChg>
        <pc:picChg chg="add del mod">
          <ac:chgData name="Nechama Wilhelm" userId="a1a9883f18e86aa3" providerId="LiveId" clId="{B9AA4731-A86A-4538-8230-5611A9D7A192}" dt="2024-07-28T03:38:32.960" v="254" actId="22"/>
          <ac:picMkLst>
            <pc:docMk/>
            <pc:sldMk cId="251519497" sldId="338"/>
            <ac:picMk id="9" creationId="{1CD3F97D-56BA-BCBD-589A-3B3D5CFA6FB9}"/>
          </ac:picMkLst>
        </pc:picChg>
        <pc:picChg chg="add del mod modCrop">
          <ac:chgData name="Nechama Wilhelm" userId="a1a9883f18e86aa3" providerId="LiveId" clId="{B9AA4731-A86A-4538-8230-5611A9D7A192}" dt="2024-07-28T03:39:46.591" v="266" actId="478"/>
          <ac:picMkLst>
            <pc:docMk/>
            <pc:sldMk cId="251519497" sldId="338"/>
            <ac:picMk id="11" creationId="{799161DF-85E8-4170-FEF0-543F79227504}"/>
          </ac:picMkLst>
        </pc:picChg>
        <pc:picChg chg="add mod ord modCrop">
          <ac:chgData name="Nechama Wilhelm" userId="a1a9883f18e86aa3" providerId="LiveId" clId="{B9AA4731-A86A-4538-8230-5611A9D7A192}" dt="2024-07-28T03:44:59.843" v="309" actId="1076"/>
          <ac:picMkLst>
            <pc:docMk/>
            <pc:sldMk cId="251519497" sldId="338"/>
            <ac:picMk id="13" creationId="{7ADB96CD-C8A3-0D3A-5B02-69890F364D4F}"/>
          </ac:picMkLst>
        </pc:picChg>
      </pc:sldChg>
      <pc:sldChg chg="addSp delSp modSp new mod setBg modClrScheme chgLayout">
        <pc:chgData name="Nechama Wilhelm" userId="a1a9883f18e86aa3" providerId="LiveId" clId="{B9AA4731-A86A-4538-8230-5611A9D7A192}" dt="2024-07-28T04:30:20.190" v="1047" actId="20577"/>
        <pc:sldMkLst>
          <pc:docMk/>
          <pc:sldMk cId="162577551" sldId="339"/>
        </pc:sldMkLst>
        <pc:spChg chg="add del mod ord">
          <ac:chgData name="Nechama Wilhelm" userId="a1a9883f18e86aa3" providerId="LiveId" clId="{B9AA4731-A86A-4538-8230-5611A9D7A192}" dt="2024-07-26T22:51:20.198" v="53" actId="26606"/>
          <ac:spMkLst>
            <pc:docMk/>
            <pc:sldMk cId="162577551" sldId="339"/>
            <ac:spMk id="2" creationId="{044A33E2-4E91-4F86-46D7-6CA0ADECB8C6}"/>
          </ac:spMkLst>
        </pc:spChg>
        <pc:spChg chg="del mod ord">
          <ac:chgData name="Nechama Wilhelm" userId="a1a9883f18e86aa3" providerId="LiveId" clId="{B9AA4731-A86A-4538-8230-5611A9D7A192}" dt="2024-07-26T22:45:51.764" v="15" actId="700"/>
          <ac:spMkLst>
            <pc:docMk/>
            <pc:sldMk cId="162577551" sldId="339"/>
            <ac:spMk id="2" creationId="{B8EF7EAF-015E-9F6F-0A4B-0EE6778212D7}"/>
          </ac:spMkLst>
        </pc:spChg>
        <pc:spChg chg="del">
          <ac:chgData name="Nechama Wilhelm" userId="a1a9883f18e86aa3" providerId="LiveId" clId="{B9AA4731-A86A-4538-8230-5611A9D7A192}" dt="2024-07-26T22:45:51.764" v="15" actId="700"/>
          <ac:spMkLst>
            <pc:docMk/>
            <pc:sldMk cId="162577551" sldId="339"/>
            <ac:spMk id="3" creationId="{786298C7-853F-5C36-A4F3-09D80C9120BA}"/>
          </ac:spMkLst>
        </pc:spChg>
        <pc:spChg chg="del">
          <ac:chgData name="Nechama Wilhelm" userId="a1a9883f18e86aa3" providerId="LiveId" clId="{B9AA4731-A86A-4538-8230-5611A9D7A192}" dt="2024-07-26T22:45:51.764" v="15" actId="700"/>
          <ac:spMkLst>
            <pc:docMk/>
            <pc:sldMk cId="162577551" sldId="339"/>
            <ac:spMk id="4" creationId="{50D25081-5856-4F2A-B852-9B1F967D9344}"/>
          </ac:spMkLst>
        </pc:spChg>
        <pc:spChg chg="del mod ord">
          <ac:chgData name="Nechama Wilhelm" userId="a1a9883f18e86aa3" providerId="LiveId" clId="{B9AA4731-A86A-4538-8230-5611A9D7A192}" dt="2024-07-28T03:32:30.275" v="154" actId="478"/>
          <ac:spMkLst>
            <pc:docMk/>
            <pc:sldMk cId="162577551" sldId="339"/>
            <ac:spMk id="5" creationId="{7215D4C1-F47D-1CB4-1C0D-239BA00D2751}"/>
          </ac:spMkLst>
        </pc:spChg>
        <pc:spChg chg="del mod ord">
          <ac:chgData name="Nechama Wilhelm" userId="a1a9883f18e86aa3" providerId="LiveId" clId="{B9AA4731-A86A-4538-8230-5611A9D7A192}" dt="2024-07-28T03:32:31.783" v="155" actId="478"/>
          <ac:spMkLst>
            <pc:docMk/>
            <pc:sldMk cId="162577551" sldId="339"/>
            <ac:spMk id="6" creationId="{68E97E48-B288-1E5B-1F5E-4745EC6E50A6}"/>
          </ac:spMkLst>
        </pc:spChg>
        <pc:spChg chg="mod or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7" creationId="{46243ACD-954F-003B-261A-FB98747A7A79}"/>
          </ac:spMkLst>
        </pc:spChg>
        <pc:spChg chg="add mod or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8" creationId="{753DE54E-6B65-D265-BD93-C633AA5F355F}"/>
          </ac:spMkLst>
        </pc:spChg>
        <pc:spChg chg="add del mod">
          <ac:chgData name="Nechama Wilhelm" userId="a1a9883f18e86aa3" providerId="LiveId" clId="{B9AA4731-A86A-4538-8230-5611A9D7A192}" dt="2024-07-26T22:46:27.302" v="36"/>
          <ac:spMkLst>
            <pc:docMk/>
            <pc:sldMk cId="162577551" sldId="339"/>
            <ac:spMk id="9" creationId="{66FFF957-0F31-BF51-2B28-7A549D991197}"/>
          </ac:spMkLst>
        </pc:spChg>
        <pc:spChg chg="add del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21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23" creationId="{5A0118C5-4F8D-4CF4-BADD-53FEACC6C42A}"/>
          </ac:spMkLst>
        </pc:spChg>
        <pc:spChg chg="ad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65" creationId="{104332FF-8349-42A5-B5C8-5EE3825CE252}"/>
          </ac:spMkLst>
        </pc:spChg>
        <pc:spChg chg="ad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67" creationId="{5A0118C5-4F8D-4CF4-BADD-53FEACC6C42A}"/>
          </ac:spMkLst>
        </pc:spChg>
        <pc:spChg chg="ad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69" creationId="{F98F79A4-A6C7-4101-B1E9-27E05CB7CFA0}"/>
          </ac:spMkLst>
        </pc:spChg>
        <pc:spChg chg="ad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71" creationId="{79AFCB35-9C04-4524-A0B1-57FF6865D013}"/>
          </ac:spMkLst>
        </pc:spChg>
        <pc:spChg chg="ad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73" creationId="{D11AD2AD-0BA0-4DD3-8EEA-84686A0E718C}"/>
          </ac:spMkLst>
        </pc:spChg>
        <pc:spChg chg="ad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75" creationId="{83C8019B-3985-409B-9B87-494B974EE9A2}"/>
          </ac:spMkLst>
        </pc:spChg>
        <pc:spChg chg="ad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77" creationId="{9E5C5460-229E-46C8-A712-CC317985420F}"/>
          </ac:spMkLst>
        </pc:spChg>
        <pc:spChg chg="add">
          <ac:chgData name="Nechama Wilhelm" userId="a1a9883f18e86aa3" providerId="LiveId" clId="{B9AA4731-A86A-4538-8230-5611A9D7A192}" dt="2024-07-26T22:51:50.833" v="56" actId="26606"/>
          <ac:spMkLst>
            <pc:docMk/>
            <pc:sldMk cId="162577551" sldId="339"/>
            <ac:spMk id="79" creationId="{B85A4DB3-61AA-49A1-85A9-B3397CD519AB}"/>
          </ac:spMkLst>
        </pc:spChg>
        <pc:grpChg chg="add del">
          <ac:chgData name="Nechama Wilhelm" userId="a1a9883f18e86aa3" providerId="LiveId" clId="{B9AA4731-A86A-4538-8230-5611A9D7A192}" dt="2024-07-26T22:51:50.833" v="56" actId="26606"/>
          <ac:grpSpMkLst>
            <pc:docMk/>
            <pc:sldMk cId="162577551" sldId="339"/>
            <ac:grpSpMk id="14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6T22:51:50.833" v="56" actId="26606"/>
          <ac:grpSpMkLst>
            <pc:docMk/>
            <pc:sldMk cId="162577551" sldId="339"/>
            <ac:grpSpMk id="25" creationId="{B894EFA8-F425-4D19-A94B-445388B31E20}"/>
          </ac:grpSpMkLst>
        </pc:grpChg>
        <pc:grpChg chg="add del">
          <ac:chgData name="Nechama Wilhelm" userId="a1a9883f18e86aa3" providerId="LiveId" clId="{B9AA4731-A86A-4538-8230-5611A9D7A192}" dt="2024-07-26T22:51:50.833" v="56" actId="26606"/>
          <ac:grpSpMkLst>
            <pc:docMk/>
            <pc:sldMk cId="162577551" sldId="339"/>
            <ac:grpSpMk id="29" creationId="{C28CAB86-AA69-4EF8-A4E2-4E020497D0BB}"/>
          </ac:grpSpMkLst>
        </pc:grpChg>
        <pc:grpChg chg="add del">
          <ac:chgData name="Nechama Wilhelm" userId="a1a9883f18e86aa3" providerId="LiveId" clId="{B9AA4731-A86A-4538-8230-5611A9D7A192}" dt="2024-07-26T22:51:50.833" v="56" actId="26606"/>
          <ac:grpSpMkLst>
            <pc:docMk/>
            <pc:sldMk cId="162577551" sldId="339"/>
            <ac:grpSpMk id="33" creationId="{617CAA5F-37E3-4DF6-9DD0-68A40D21611B}"/>
          </ac:grpSpMkLst>
        </pc:grpChg>
        <pc:grpChg chg="add del">
          <ac:chgData name="Nechama Wilhelm" userId="a1a9883f18e86aa3" providerId="LiveId" clId="{B9AA4731-A86A-4538-8230-5611A9D7A192}" dt="2024-07-26T22:51:50.833" v="56" actId="26606"/>
          <ac:grpSpMkLst>
            <pc:docMk/>
            <pc:sldMk cId="162577551" sldId="339"/>
            <ac:grpSpMk id="40" creationId="{582A903B-6B78-4F0A-B7C9-3D80499020B8}"/>
          </ac:grpSpMkLst>
        </pc:grpChg>
        <pc:grpChg chg="add">
          <ac:chgData name="Nechama Wilhelm" userId="a1a9883f18e86aa3" providerId="LiveId" clId="{B9AA4731-A86A-4538-8230-5611A9D7A192}" dt="2024-07-26T22:51:50.833" v="56" actId="26606"/>
          <ac:grpSpMkLst>
            <pc:docMk/>
            <pc:sldMk cId="162577551" sldId="339"/>
            <ac:grpSpMk id="58" creationId="{8997F1B7-1EE7-4EA5-A5A4-866F9A810C9F}"/>
          </ac:grpSpMkLst>
        </pc:grpChg>
        <pc:grpChg chg="add">
          <ac:chgData name="Nechama Wilhelm" userId="a1a9883f18e86aa3" providerId="LiveId" clId="{B9AA4731-A86A-4538-8230-5611A9D7A192}" dt="2024-07-26T22:51:50.833" v="56" actId="26606"/>
          <ac:grpSpMkLst>
            <pc:docMk/>
            <pc:sldMk cId="162577551" sldId="339"/>
            <ac:grpSpMk id="81" creationId="{0C156BF8-7FF7-440F-BE2B-417DFFE8BFA5}"/>
          </ac:grpSpMkLst>
        </pc:grpChg>
        <pc:graphicFrameChg chg="add del">
          <ac:chgData name="Nechama Wilhelm" userId="a1a9883f18e86aa3" providerId="LiveId" clId="{B9AA4731-A86A-4538-8230-5611A9D7A192}" dt="2024-07-26T22:50:50.427" v="48" actId="26606"/>
          <ac:graphicFrameMkLst>
            <pc:docMk/>
            <pc:sldMk cId="162577551" sldId="339"/>
            <ac:graphicFrameMk id="47" creationId="{712D490D-B38F-9F12-C699-F4B72D59A70B}"/>
          </ac:graphicFrameMkLst>
        </pc:graphicFrameChg>
        <pc:graphicFrameChg chg="add del">
          <ac:chgData name="Nechama Wilhelm" userId="a1a9883f18e86aa3" providerId="LiveId" clId="{B9AA4731-A86A-4538-8230-5611A9D7A192}" dt="2024-07-26T22:51:14.489" v="50" actId="26606"/>
          <ac:graphicFrameMkLst>
            <pc:docMk/>
            <pc:sldMk cId="162577551" sldId="339"/>
            <ac:graphicFrameMk id="49" creationId="{3730FE3D-7C27-DB36-8578-F9B5AF4145EB}"/>
          </ac:graphicFrameMkLst>
        </pc:graphicFrameChg>
        <pc:graphicFrameChg chg="add del">
          <ac:chgData name="Nechama Wilhelm" userId="a1a9883f18e86aa3" providerId="LiveId" clId="{B9AA4731-A86A-4538-8230-5611A9D7A192}" dt="2024-07-26T22:51:20.187" v="52" actId="26606"/>
          <ac:graphicFrameMkLst>
            <pc:docMk/>
            <pc:sldMk cId="162577551" sldId="339"/>
            <ac:graphicFrameMk id="51" creationId="{712D490D-B38F-9F12-C699-F4B72D59A70B}"/>
          </ac:graphicFrameMkLst>
        </pc:graphicFrameChg>
        <pc:graphicFrameChg chg="add mod modGraphic">
          <ac:chgData name="Nechama Wilhelm" userId="a1a9883f18e86aa3" providerId="LiveId" clId="{B9AA4731-A86A-4538-8230-5611A9D7A192}" dt="2024-07-28T04:30:20.190" v="1047" actId="20577"/>
          <ac:graphicFrameMkLst>
            <pc:docMk/>
            <pc:sldMk cId="162577551" sldId="339"/>
            <ac:graphicFrameMk id="53" creationId="{3730FE3D-7C27-DB36-8578-F9B5AF4145EB}"/>
          </ac:graphicFrameMkLst>
        </pc:graphicFrameChg>
        <pc:picChg chg="add mod">
          <ac:chgData name="Nechama Wilhelm" userId="a1a9883f18e86aa3" providerId="LiveId" clId="{B9AA4731-A86A-4538-8230-5611A9D7A192}" dt="2024-07-26T22:51:50.833" v="56" actId="26606"/>
          <ac:picMkLst>
            <pc:docMk/>
            <pc:sldMk cId="162577551" sldId="339"/>
            <ac:picMk id="10" creationId="{61A1BB00-1C78-8B85-9E73-0EF4096DD0A3}"/>
          </ac:picMkLst>
        </pc:picChg>
      </pc:sldChg>
      <pc:sldChg chg="addSp delSp modSp new mod setBg">
        <pc:chgData name="Nechama Wilhelm" userId="a1a9883f18e86aa3" providerId="LiveId" clId="{B9AA4731-A86A-4538-8230-5611A9D7A192}" dt="2024-07-28T04:15:03.325" v="912" actId="26606"/>
        <pc:sldMkLst>
          <pc:docMk/>
          <pc:sldMk cId="4018530580" sldId="340"/>
        </pc:sldMkLst>
        <pc:spChg chg="mod">
          <ac:chgData name="Nechama Wilhelm" userId="a1a9883f18e86aa3" providerId="LiveId" clId="{B9AA4731-A86A-4538-8230-5611A9D7A192}" dt="2024-07-28T04:15:03.325" v="912" actId="26606"/>
          <ac:spMkLst>
            <pc:docMk/>
            <pc:sldMk cId="4018530580" sldId="340"/>
            <ac:spMk id="2" creationId="{CE9CE539-8D13-A56A-F58C-14D27B885041}"/>
          </ac:spMkLst>
        </pc:spChg>
        <pc:spChg chg="del mod">
          <ac:chgData name="Nechama Wilhelm" userId="a1a9883f18e86aa3" providerId="LiveId" clId="{B9AA4731-A86A-4538-8230-5611A9D7A192}" dt="2024-07-28T03:52:42.850" v="403" actId="478"/>
          <ac:spMkLst>
            <pc:docMk/>
            <pc:sldMk cId="4018530580" sldId="340"/>
            <ac:spMk id="3" creationId="{AF7D5BAD-39BE-35B1-7926-0DB992BBEAD2}"/>
          </ac:spMkLst>
        </pc:spChg>
        <pc:spChg chg="del mod">
          <ac:chgData name="Nechama Wilhelm" userId="a1a9883f18e86aa3" providerId="LiveId" clId="{B9AA4731-A86A-4538-8230-5611A9D7A192}" dt="2024-07-28T03:52:40.432" v="402" actId="478"/>
          <ac:spMkLst>
            <pc:docMk/>
            <pc:sldMk cId="4018530580" sldId="340"/>
            <ac:spMk id="4" creationId="{AF42E3F1-65ED-03D3-8188-D369C8FA6138}"/>
          </ac:spMkLst>
        </pc:spChg>
        <pc:spChg chg="mod">
          <ac:chgData name="Nechama Wilhelm" userId="a1a9883f18e86aa3" providerId="LiveId" clId="{B9AA4731-A86A-4538-8230-5611A9D7A192}" dt="2024-07-28T03:51:44.341" v="396" actId="26606"/>
          <ac:spMkLst>
            <pc:docMk/>
            <pc:sldMk cId="4018530580" sldId="340"/>
            <ac:spMk id="5" creationId="{F333753D-D8B5-AAF5-3BE5-11AF05419677}"/>
          </ac:spMkLst>
        </pc:spChg>
        <pc:spChg chg="add del mod">
          <ac:chgData name="Nechama Wilhelm" userId="a1a9883f18e86aa3" providerId="LiveId" clId="{B9AA4731-A86A-4538-8230-5611A9D7A192}" dt="2024-07-28T03:49:14.895" v="347" actId="478"/>
          <ac:spMkLst>
            <pc:docMk/>
            <pc:sldMk cId="4018530580" sldId="340"/>
            <ac:spMk id="6" creationId="{6C7DD89E-C92A-EFFA-6A73-6468A309FDEF}"/>
          </ac:spMkLst>
        </pc:spChg>
        <pc:spChg chg="add">
          <ac:chgData name="Nechama Wilhelm" userId="a1a9883f18e86aa3" providerId="LiveId" clId="{B9AA4731-A86A-4538-8230-5611A9D7A192}" dt="2024-07-28T03:49:02.914" v="339"/>
          <ac:spMkLst>
            <pc:docMk/>
            <pc:sldMk cId="4018530580" sldId="340"/>
            <ac:spMk id="7" creationId="{19394D63-BE1A-8773-FFCC-AF48A686539D}"/>
          </ac:spMkLst>
        </pc:spChg>
        <pc:spChg chg="add">
          <ac:chgData name="Nechama Wilhelm" userId="a1a9883f18e86aa3" providerId="LiveId" clId="{B9AA4731-A86A-4538-8230-5611A9D7A192}" dt="2024-07-28T03:49:08.631" v="343"/>
          <ac:spMkLst>
            <pc:docMk/>
            <pc:sldMk cId="4018530580" sldId="340"/>
            <ac:spMk id="8" creationId="{EFEE647A-513C-ED84-DB18-32A9B723AC10}"/>
          </ac:spMkLst>
        </pc:spChg>
        <pc:spChg chg="add del">
          <ac:chgData name="Nechama Wilhelm" userId="a1a9883f18e86aa3" providerId="LiveId" clId="{B9AA4731-A86A-4538-8230-5611A9D7A192}" dt="2024-07-28T03:49:14.895" v="347" actId="478"/>
          <ac:spMkLst>
            <pc:docMk/>
            <pc:sldMk cId="4018530580" sldId="340"/>
            <ac:spMk id="9" creationId="{0F7C79AF-7D25-B5CE-54DB-6182419C14C2}"/>
          </ac:spMkLst>
        </pc:spChg>
        <pc:spChg chg="add">
          <ac:chgData name="Nechama Wilhelm" userId="a1a9883f18e86aa3" providerId="LiveId" clId="{B9AA4731-A86A-4538-8230-5611A9D7A192}" dt="2024-07-28T03:49:17.964" v="348"/>
          <ac:spMkLst>
            <pc:docMk/>
            <pc:sldMk cId="4018530580" sldId="340"/>
            <ac:spMk id="10" creationId="{7CCDA8BC-7ABA-EF08-B004-7D2463BA5911}"/>
          </ac:spMkLst>
        </pc:spChg>
        <pc:spChg chg="add mod ord">
          <ac:chgData name="Nechama Wilhelm" userId="a1a9883f18e86aa3" providerId="LiveId" clId="{B9AA4731-A86A-4538-8230-5611A9D7A192}" dt="2024-07-28T04:15:03.325" v="912" actId="26606"/>
          <ac:spMkLst>
            <pc:docMk/>
            <pc:sldMk cId="4018530580" sldId="340"/>
            <ac:spMk id="11" creationId="{9CCA3432-7154-2AD4-D8D8-A53E845AF2B2}"/>
          </ac:spMkLst>
        </pc:spChg>
        <pc:spChg chg="add">
          <ac:chgData name="Nechama Wilhelm" userId="a1a9883f18e86aa3" providerId="LiveId" clId="{B9AA4731-A86A-4538-8230-5611A9D7A192}" dt="2024-07-28T03:49:34.039" v="364"/>
          <ac:spMkLst>
            <pc:docMk/>
            <pc:sldMk cId="4018530580" sldId="340"/>
            <ac:spMk id="12" creationId="{0DDFAF50-2581-3DFA-E005-14B7376D9110}"/>
          </ac:spMkLst>
        </pc:spChg>
        <pc:spChg chg="add">
          <ac:chgData name="Nechama Wilhelm" userId="a1a9883f18e86aa3" providerId="LiveId" clId="{B9AA4731-A86A-4538-8230-5611A9D7A192}" dt="2024-07-28T03:50:04.444" v="366"/>
          <ac:spMkLst>
            <pc:docMk/>
            <pc:sldMk cId="4018530580" sldId="340"/>
            <ac:spMk id="13" creationId="{C1D42BBF-725B-DA8B-A3D8-A2DD34D40623}"/>
          </ac:spMkLst>
        </pc:spChg>
        <pc:spChg chg="add">
          <ac:chgData name="Nechama Wilhelm" userId="a1a9883f18e86aa3" providerId="LiveId" clId="{B9AA4731-A86A-4538-8230-5611A9D7A192}" dt="2024-07-28T03:50:28.591" v="370"/>
          <ac:spMkLst>
            <pc:docMk/>
            <pc:sldMk cId="4018530580" sldId="340"/>
            <ac:spMk id="14" creationId="{5691AEFE-70BA-32F8-616E-803CDD1BF72B}"/>
          </ac:spMkLst>
        </pc:spChg>
        <pc:spChg chg="add del">
          <ac:chgData name="Nechama Wilhelm" userId="a1a9883f18e86aa3" providerId="LiveId" clId="{B9AA4731-A86A-4538-8230-5611A9D7A192}" dt="2024-07-28T03:51:44.279" v="395" actId="26606"/>
          <ac:spMkLst>
            <pc:docMk/>
            <pc:sldMk cId="4018530580" sldId="340"/>
            <ac:spMk id="23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51:16.816" v="382" actId="26606"/>
          <ac:spMkLst>
            <pc:docMk/>
            <pc:sldMk cId="4018530580" sldId="340"/>
            <ac:spMk id="24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51:44.279" v="395" actId="26606"/>
          <ac:spMkLst>
            <pc:docMk/>
            <pc:sldMk cId="4018530580" sldId="340"/>
            <ac:spMk id="25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51:16.816" v="382" actId="26606"/>
          <ac:spMkLst>
            <pc:docMk/>
            <pc:sldMk cId="4018530580" sldId="340"/>
            <ac:spMk id="26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51:44.279" v="395" actId="26606"/>
          <ac:spMkLst>
            <pc:docMk/>
            <pc:sldMk cId="4018530580" sldId="340"/>
            <ac:spMk id="27" creationId="{F98F79A4-A6C7-4101-B1E9-27E05CB7CFA0}"/>
          </ac:spMkLst>
        </pc:spChg>
        <pc:spChg chg="add del">
          <ac:chgData name="Nechama Wilhelm" userId="a1a9883f18e86aa3" providerId="LiveId" clId="{B9AA4731-A86A-4538-8230-5611A9D7A192}" dt="2024-07-28T03:51:44.279" v="395" actId="26606"/>
          <ac:spMkLst>
            <pc:docMk/>
            <pc:sldMk cId="4018530580" sldId="340"/>
            <ac:spMk id="29" creationId="{D11AD2AD-0BA0-4DD3-8EEA-84686A0E718C}"/>
          </ac:spMkLst>
        </pc:spChg>
        <pc:spChg chg="add del">
          <ac:chgData name="Nechama Wilhelm" userId="a1a9883f18e86aa3" providerId="LiveId" clId="{B9AA4731-A86A-4538-8230-5611A9D7A192}" dt="2024-07-28T03:51:44.279" v="395" actId="26606"/>
          <ac:spMkLst>
            <pc:docMk/>
            <pc:sldMk cId="4018530580" sldId="340"/>
            <ac:spMk id="30" creationId="{79AFCB35-9C04-4524-A0B1-57FF6865D013}"/>
          </ac:spMkLst>
        </pc:spChg>
        <pc:spChg chg="add del">
          <ac:chgData name="Nechama Wilhelm" userId="a1a9883f18e86aa3" providerId="LiveId" clId="{B9AA4731-A86A-4538-8230-5611A9D7A192}" dt="2024-07-28T03:51:44.279" v="395" actId="26606"/>
          <ac:spMkLst>
            <pc:docMk/>
            <pc:sldMk cId="4018530580" sldId="340"/>
            <ac:spMk id="31" creationId="{9E5C5460-229E-46C8-A712-CC317985420F}"/>
          </ac:spMkLst>
        </pc:spChg>
        <pc:spChg chg="add del">
          <ac:chgData name="Nechama Wilhelm" userId="a1a9883f18e86aa3" providerId="LiveId" clId="{B9AA4731-A86A-4538-8230-5611A9D7A192}" dt="2024-07-28T03:51:44.279" v="395" actId="26606"/>
          <ac:spMkLst>
            <pc:docMk/>
            <pc:sldMk cId="4018530580" sldId="340"/>
            <ac:spMk id="33" creationId="{B85A4DB3-61AA-49A1-85A9-B3397CD519AB}"/>
          </ac:spMkLst>
        </pc:spChg>
        <pc:spChg chg="add del">
          <ac:chgData name="Nechama Wilhelm" userId="a1a9883f18e86aa3" providerId="LiveId" clId="{B9AA4731-A86A-4538-8230-5611A9D7A192}" dt="2024-07-28T03:51:44.279" v="395" actId="26606"/>
          <ac:spMkLst>
            <pc:docMk/>
            <pc:sldMk cId="4018530580" sldId="340"/>
            <ac:spMk id="34" creationId="{83C8019B-3985-409B-9B87-494B974EE9A2}"/>
          </ac:spMkLst>
        </pc:spChg>
        <pc:spChg chg="add del">
          <ac:chgData name="Nechama Wilhelm" userId="a1a9883f18e86aa3" providerId="LiveId" clId="{B9AA4731-A86A-4538-8230-5611A9D7A192}" dt="2024-07-28T03:51:16.816" v="382" actId="26606"/>
          <ac:spMkLst>
            <pc:docMk/>
            <pc:sldMk cId="4018530580" sldId="340"/>
            <ac:spMk id="36" creationId="{D9FE21DE-050D-4E27-A007-AAE4EF8427F1}"/>
          </ac:spMkLst>
        </pc:spChg>
        <pc:spChg chg="add del">
          <ac:chgData name="Nechama Wilhelm" userId="a1a9883f18e86aa3" providerId="LiveId" clId="{B9AA4731-A86A-4538-8230-5611A9D7A192}" dt="2024-07-28T03:51:16.816" v="382" actId="26606"/>
          <ac:spMkLst>
            <pc:docMk/>
            <pc:sldMk cId="4018530580" sldId="340"/>
            <ac:spMk id="38" creationId="{77EF10EC-D135-4F55-A642-AFA283DD9640}"/>
          </ac:spMkLst>
        </pc:spChg>
        <pc:spChg chg="add del">
          <ac:chgData name="Nechama Wilhelm" userId="a1a9883f18e86aa3" providerId="LiveId" clId="{B9AA4731-A86A-4538-8230-5611A9D7A192}" dt="2024-07-28T03:52:12.936" v="400" actId="26606"/>
          <ac:spMkLst>
            <pc:docMk/>
            <pc:sldMk cId="4018530580" sldId="340"/>
            <ac:spMk id="214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52:12.936" v="400" actId="26606"/>
          <ac:spMkLst>
            <pc:docMk/>
            <pc:sldMk cId="4018530580" sldId="340"/>
            <ac:spMk id="215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52:12.936" v="400" actId="26606"/>
          <ac:spMkLst>
            <pc:docMk/>
            <pc:sldMk cId="4018530580" sldId="340"/>
            <ac:spMk id="220" creationId="{8EEB3127-4A39-4F76-935D-6AC8D51AC0CE}"/>
          </ac:spMkLst>
        </pc:spChg>
        <pc:spChg chg="add del">
          <ac:chgData name="Nechama Wilhelm" userId="a1a9883f18e86aa3" providerId="LiveId" clId="{B9AA4731-A86A-4538-8230-5611A9D7A192}" dt="2024-07-28T03:52:12.936" v="400" actId="26606"/>
          <ac:spMkLst>
            <pc:docMk/>
            <pc:sldMk cId="4018530580" sldId="340"/>
            <ac:spMk id="221" creationId="{98F2E216-6526-433B-8072-DEE222DC93A8}"/>
          </ac:spMkLst>
        </pc:spChg>
        <pc:spChg chg="add del">
          <ac:chgData name="Nechama Wilhelm" userId="a1a9883f18e86aa3" providerId="LiveId" clId="{B9AA4731-A86A-4538-8230-5611A9D7A192}" dt="2024-07-28T03:52:12.936" v="400" actId="26606"/>
          <ac:spMkLst>
            <pc:docMk/>
            <pc:sldMk cId="4018530580" sldId="340"/>
            <ac:spMk id="222" creationId="{FFFEB18F-F81F-4CED-BE64-EB888A77C3B8}"/>
          </ac:spMkLst>
        </pc:spChg>
        <pc:spChg chg="add del">
          <ac:chgData name="Nechama Wilhelm" userId="a1a9883f18e86aa3" providerId="LiveId" clId="{B9AA4731-A86A-4538-8230-5611A9D7A192}" dt="2024-07-28T03:56:23.964" v="406" actId="26606"/>
          <ac:spMkLst>
            <pc:docMk/>
            <pc:sldMk cId="4018530580" sldId="340"/>
            <ac:spMk id="242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3:56:23.964" v="406" actId="26606"/>
          <ac:spMkLst>
            <pc:docMk/>
            <pc:sldMk cId="4018530580" sldId="340"/>
            <ac:spMk id="244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3:56:23.964" v="406" actId="26606"/>
          <ac:spMkLst>
            <pc:docMk/>
            <pc:sldMk cId="4018530580" sldId="340"/>
            <ac:spMk id="250" creationId="{8EEB3127-4A39-4F76-935D-6AC8D51AC0CE}"/>
          </ac:spMkLst>
        </pc:spChg>
        <pc:spChg chg="add del">
          <ac:chgData name="Nechama Wilhelm" userId="a1a9883f18e86aa3" providerId="LiveId" clId="{B9AA4731-A86A-4538-8230-5611A9D7A192}" dt="2024-07-28T03:56:23.964" v="406" actId="26606"/>
          <ac:spMkLst>
            <pc:docMk/>
            <pc:sldMk cId="4018530580" sldId="340"/>
            <ac:spMk id="252" creationId="{98F2E216-6526-433B-8072-DEE222DC93A8}"/>
          </ac:spMkLst>
        </pc:spChg>
        <pc:spChg chg="add del">
          <ac:chgData name="Nechama Wilhelm" userId="a1a9883f18e86aa3" providerId="LiveId" clId="{B9AA4731-A86A-4538-8230-5611A9D7A192}" dt="2024-07-28T03:56:23.964" v="406" actId="26606"/>
          <ac:spMkLst>
            <pc:docMk/>
            <pc:sldMk cId="4018530580" sldId="340"/>
            <ac:spMk id="254" creationId="{FFFEB18F-F81F-4CED-BE64-EB888A77C3B8}"/>
          </ac:spMkLst>
        </pc:spChg>
        <pc:spChg chg="add del">
          <ac:chgData name="Nechama Wilhelm" userId="a1a9883f18e86aa3" providerId="LiveId" clId="{B9AA4731-A86A-4538-8230-5611A9D7A192}" dt="2024-07-28T04:15:03.325" v="912" actId="26606"/>
          <ac:spMkLst>
            <pc:docMk/>
            <pc:sldMk cId="4018530580" sldId="340"/>
            <ac:spMk id="437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5:03.325" v="912" actId="26606"/>
          <ac:spMkLst>
            <pc:docMk/>
            <pc:sldMk cId="4018530580" sldId="340"/>
            <ac:spMk id="439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4:15:03.325" v="912" actId="26606"/>
          <ac:spMkLst>
            <pc:docMk/>
            <pc:sldMk cId="4018530580" sldId="340"/>
            <ac:spMk id="445" creationId="{8EEB3127-4A39-4F76-935D-6AC8D51AC0CE}"/>
          </ac:spMkLst>
        </pc:spChg>
        <pc:spChg chg="add del">
          <ac:chgData name="Nechama Wilhelm" userId="a1a9883f18e86aa3" providerId="LiveId" clId="{B9AA4731-A86A-4538-8230-5611A9D7A192}" dt="2024-07-28T04:15:03.325" v="912" actId="26606"/>
          <ac:spMkLst>
            <pc:docMk/>
            <pc:sldMk cId="4018530580" sldId="340"/>
            <ac:spMk id="447" creationId="{98F2E216-6526-433B-8072-DEE222DC93A8}"/>
          </ac:spMkLst>
        </pc:spChg>
        <pc:spChg chg="add del">
          <ac:chgData name="Nechama Wilhelm" userId="a1a9883f18e86aa3" providerId="LiveId" clId="{B9AA4731-A86A-4538-8230-5611A9D7A192}" dt="2024-07-28T04:15:03.325" v="912" actId="26606"/>
          <ac:spMkLst>
            <pc:docMk/>
            <pc:sldMk cId="4018530580" sldId="340"/>
            <ac:spMk id="449" creationId="{FFFEB18F-F81F-4CED-BE64-EB888A77C3B8}"/>
          </ac:spMkLst>
        </pc:spChg>
        <pc:spChg chg="add del">
          <ac:chgData name="Nechama Wilhelm" userId="a1a9883f18e86aa3" providerId="LiveId" clId="{B9AA4731-A86A-4538-8230-5611A9D7A192}" dt="2024-07-28T04:15:03.325" v="912" actId="26606"/>
          <ac:spMkLst>
            <pc:docMk/>
            <pc:sldMk cId="4018530580" sldId="340"/>
            <ac:spMk id="632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5:03.325" v="912" actId="26606"/>
          <ac:spMkLst>
            <pc:docMk/>
            <pc:sldMk cId="4018530580" sldId="340"/>
            <ac:spMk id="634" creationId="{5A0118C5-4F8D-4CF4-BADD-53FEACC6C42A}"/>
          </ac:spMkLst>
        </pc:spChg>
        <pc:grpChg chg="add del">
          <ac:chgData name="Nechama Wilhelm" userId="a1a9883f18e86aa3" providerId="LiveId" clId="{B9AA4731-A86A-4538-8230-5611A9D7A192}" dt="2024-07-28T03:51:44.279" v="395" actId="26606"/>
          <ac:grpSpMkLst>
            <pc:docMk/>
            <pc:sldMk cId="4018530580" sldId="340"/>
            <ac:grpSpMk id="16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3:51:16.816" v="382" actId="26606"/>
          <ac:grpSpMkLst>
            <pc:docMk/>
            <pc:sldMk cId="4018530580" sldId="340"/>
            <ac:grpSpMk id="17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3:51:16.816" v="382" actId="26606"/>
          <ac:grpSpMkLst>
            <pc:docMk/>
            <pc:sldMk cId="4018530580" sldId="340"/>
            <ac:grpSpMk id="28" creationId="{35C37387-FC74-4DFB-841A-B7688148CD05}"/>
          </ac:grpSpMkLst>
        </pc:grpChg>
        <pc:grpChg chg="add del">
          <ac:chgData name="Nechama Wilhelm" userId="a1a9883f18e86aa3" providerId="LiveId" clId="{B9AA4731-A86A-4538-8230-5611A9D7A192}" dt="2024-07-28T03:51:16.816" v="382" actId="26606"/>
          <ac:grpSpMkLst>
            <pc:docMk/>
            <pc:sldMk cId="4018530580" sldId="340"/>
            <ac:grpSpMk id="32" creationId="{CD0F749C-1D4C-430F-B946-6DAF4C30982D}"/>
          </ac:grpSpMkLst>
        </pc:grpChg>
        <pc:grpChg chg="add del">
          <ac:chgData name="Nechama Wilhelm" userId="a1a9883f18e86aa3" providerId="LiveId" clId="{B9AA4731-A86A-4538-8230-5611A9D7A192}" dt="2024-07-28T03:51:44.279" v="395" actId="26606"/>
          <ac:grpSpMkLst>
            <pc:docMk/>
            <pc:sldMk cId="4018530580" sldId="340"/>
            <ac:grpSpMk id="37" creationId="{0C156BF8-7FF7-440F-BE2B-417DFFE8BFA5}"/>
          </ac:grpSpMkLst>
        </pc:grpChg>
        <pc:grpChg chg="add del">
          <ac:chgData name="Nechama Wilhelm" userId="a1a9883f18e86aa3" providerId="LiveId" clId="{B9AA4731-A86A-4538-8230-5611A9D7A192}" dt="2024-07-28T03:51:16.816" v="382" actId="26606"/>
          <ac:grpSpMkLst>
            <pc:docMk/>
            <pc:sldMk cId="4018530580" sldId="340"/>
            <ac:grpSpMk id="40" creationId="{89D47E22-F192-4DEC-AE19-484993AE8598}"/>
          </ac:grpSpMkLst>
        </pc:grpChg>
        <pc:grpChg chg="add del">
          <ac:chgData name="Nechama Wilhelm" userId="a1a9883f18e86aa3" providerId="LiveId" clId="{B9AA4731-A86A-4538-8230-5611A9D7A192}" dt="2024-07-28T03:51:16.816" v="382" actId="26606"/>
          <ac:grpSpMkLst>
            <pc:docMk/>
            <pc:sldMk cId="4018530580" sldId="340"/>
            <ac:grpSpMk id="55" creationId="{8546F01E-28C6-4D97-ACC0-50485CD546E4}"/>
          </ac:grpSpMkLst>
        </pc:grpChg>
        <pc:grpChg chg="add del">
          <ac:chgData name="Nechama Wilhelm" userId="a1a9883f18e86aa3" providerId="LiveId" clId="{B9AA4731-A86A-4538-8230-5611A9D7A192}" dt="2024-07-28T04:15:03.325" v="912" actId="26606"/>
          <ac:grpSpMkLst>
            <pc:docMk/>
            <pc:sldMk cId="4018530580" sldId="340"/>
            <ac:grpSpMk id="192" creationId="{C28CAB86-AA69-4EF8-A4E2-4E020497D0BB}"/>
          </ac:grpSpMkLst>
        </pc:grpChg>
        <pc:grpChg chg="add del">
          <ac:chgData name="Nechama Wilhelm" userId="a1a9883f18e86aa3" providerId="LiveId" clId="{B9AA4731-A86A-4538-8230-5611A9D7A192}" dt="2024-07-28T03:52:12.936" v="400" actId="26606"/>
          <ac:grpSpMkLst>
            <pc:docMk/>
            <pc:sldMk cId="4018530580" sldId="340"/>
            <ac:grpSpMk id="208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3:52:12.936" v="400" actId="26606"/>
          <ac:grpSpMkLst>
            <pc:docMk/>
            <pc:sldMk cId="4018530580" sldId="340"/>
            <ac:grpSpMk id="216" creationId="{00E015F5-1A99-4E40-BC3D-7707802996B5}"/>
          </ac:grpSpMkLst>
        </pc:grpChg>
        <pc:grpChg chg="add del">
          <ac:chgData name="Nechama Wilhelm" userId="a1a9883f18e86aa3" providerId="LiveId" clId="{B9AA4731-A86A-4538-8230-5611A9D7A192}" dt="2024-07-28T03:52:12.936" v="400" actId="26606"/>
          <ac:grpSpMkLst>
            <pc:docMk/>
            <pc:sldMk cId="4018530580" sldId="340"/>
            <ac:grpSpMk id="223" creationId="{0AD1D347-1879-4D73-8825-EB52119D1B47}"/>
          </ac:grpSpMkLst>
        </pc:grpChg>
        <pc:grpChg chg="add del">
          <ac:chgData name="Nechama Wilhelm" userId="a1a9883f18e86aa3" providerId="LiveId" clId="{B9AA4731-A86A-4538-8230-5611A9D7A192}" dt="2024-07-28T03:56:23.964" v="406" actId="26606"/>
          <ac:grpSpMkLst>
            <pc:docMk/>
            <pc:sldMk cId="4018530580" sldId="340"/>
            <ac:grpSpMk id="235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3:56:23.964" v="406" actId="26606"/>
          <ac:grpSpMkLst>
            <pc:docMk/>
            <pc:sldMk cId="4018530580" sldId="340"/>
            <ac:grpSpMk id="246" creationId="{00E015F5-1A99-4E40-BC3D-7707802996B5}"/>
          </ac:grpSpMkLst>
        </pc:grpChg>
        <pc:grpChg chg="add del">
          <ac:chgData name="Nechama Wilhelm" userId="a1a9883f18e86aa3" providerId="LiveId" clId="{B9AA4731-A86A-4538-8230-5611A9D7A192}" dt="2024-07-28T03:56:23.964" v="406" actId="26606"/>
          <ac:grpSpMkLst>
            <pc:docMk/>
            <pc:sldMk cId="4018530580" sldId="340"/>
            <ac:grpSpMk id="256" creationId="{0AD1D347-1879-4D73-8825-EB52119D1B47}"/>
          </ac:grpSpMkLst>
        </pc:grpChg>
        <pc:grpChg chg="add del">
          <ac:chgData name="Nechama Wilhelm" userId="a1a9883f18e86aa3" providerId="LiveId" clId="{B9AA4731-A86A-4538-8230-5611A9D7A192}" dt="2024-07-28T04:15:03.325" v="912" actId="26606"/>
          <ac:grpSpMkLst>
            <pc:docMk/>
            <pc:sldMk cId="4018530580" sldId="340"/>
            <ac:grpSpMk id="430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5:03.325" v="912" actId="26606"/>
          <ac:grpSpMkLst>
            <pc:docMk/>
            <pc:sldMk cId="4018530580" sldId="340"/>
            <ac:grpSpMk id="441" creationId="{00E015F5-1A99-4E40-BC3D-7707802996B5}"/>
          </ac:grpSpMkLst>
        </pc:grpChg>
        <pc:grpChg chg="add del">
          <ac:chgData name="Nechama Wilhelm" userId="a1a9883f18e86aa3" providerId="LiveId" clId="{B9AA4731-A86A-4538-8230-5611A9D7A192}" dt="2024-07-28T04:15:03.325" v="912" actId="26606"/>
          <ac:grpSpMkLst>
            <pc:docMk/>
            <pc:sldMk cId="4018530580" sldId="340"/>
            <ac:grpSpMk id="451" creationId="{0AD1D347-1879-4D73-8825-EB52119D1B47}"/>
          </ac:grpSpMkLst>
        </pc:grpChg>
        <pc:grpChg chg="add del">
          <ac:chgData name="Nechama Wilhelm" userId="a1a9883f18e86aa3" providerId="LiveId" clId="{B9AA4731-A86A-4538-8230-5611A9D7A192}" dt="2024-07-28T04:15:03.325" v="912" actId="26606"/>
          <ac:grpSpMkLst>
            <pc:docMk/>
            <pc:sldMk cId="4018530580" sldId="340"/>
            <ac:grpSpMk id="625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5:03.325" v="912" actId="26606"/>
          <ac:grpSpMkLst>
            <pc:docMk/>
            <pc:sldMk cId="4018530580" sldId="340"/>
            <ac:grpSpMk id="636" creationId="{B894EFA8-F425-4D19-A94B-445388B31E20}"/>
          </ac:grpSpMkLst>
        </pc:grpChg>
        <pc:grpChg chg="add del">
          <ac:chgData name="Nechama Wilhelm" userId="a1a9883f18e86aa3" providerId="LiveId" clId="{B9AA4731-A86A-4538-8230-5611A9D7A192}" dt="2024-07-28T04:15:03.325" v="912" actId="26606"/>
          <ac:grpSpMkLst>
            <pc:docMk/>
            <pc:sldMk cId="4018530580" sldId="340"/>
            <ac:grpSpMk id="641" creationId="{617CAA5F-37E3-4DF6-9DD0-68A40D21611B}"/>
          </ac:grpSpMkLst>
        </pc:grpChg>
        <pc:grpChg chg="add del">
          <ac:chgData name="Nechama Wilhelm" userId="a1a9883f18e86aa3" providerId="LiveId" clId="{B9AA4731-A86A-4538-8230-5611A9D7A192}" dt="2024-07-28T04:15:03.325" v="912" actId="26606"/>
          <ac:grpSpMkLst>
            <pc:docMk/>
            <pc:sldMk cId="4018530580" sldId="340"/>
            <ac:grpSpMk id="648" creationId="{582A903B-6B78-4F0A-B7C9-3D80499020B8}"/>
          </ac:grpSpMkLst>
        </pc:grpChg>
        <pc:picChg chg="add del">
          <ac:chgData name="Nechama Wilhelm" userId="a1a9883f18e86aa3" providerId="LiveId" clId="{B9AA4731-A86A-4538-8230-5611A9D7A192}" dt="2024-07-28T03:51:16.816" v="382" actId="26606"/>
          <ac:picMkLst>
            <pc:docMk/>
            <pc:sldMk cId="4018530580" sldId="340"/>
            <ac:picMk id="15" creationId="{D0E37EE1-89CB-900A-DB14-C22D8BEC7DF3}"/>
          </ac:picMkLst>
        </pc:picChg>
        <pc:picChg chg="add del">
          <ac:chgData name="Nechama Wilhelm" userId="a1a9883f18e86aa3" providerId="LiveId" clId="{B9AA4731-A86A-4538-8230-5611A9D7A192}" dt="2024-07-28T03:51:44.279" v="395" actId="26606"/>
          <ac:picMkLst>
            <pc:docMk/>
            <pc:sldMk cId="4018530580" sldId="340"/>
            <ac:picMk id="35" creationId="{45AA3EA9-ADAB-B65D-72BF-FECFEC714AF1}"/>
          </ac:picMkLst>
        </pc:picChg>
        <pc:picChg chg="add del mod">
          <ac:chgData name="Nechama Wilhelm" userId="a1a9883f18e86aa3" providerId="LiveId" clId="{B9AA4731-A86A-4538-8230-5611A9D7A192}" dt="2024-07-28T03:56:20.776" v="405" actId="478"/>
          <ac:picMkLst>
            <pc:docMk/>
            <pc:sldMk cId="4018530580" sldId="340"/>
            <ac:picMk id="219" creationId="{86146322-35A6-FF3C-FBB8-CE4C0AAA74D4}"/>
          </ac:picMkLst>
        </pc:picChg>
        <pc:picChg chg="add mod ord">
          <ac:chgData name="Nechama Wilhelm" userId="a1a9883f18e86aa3" providerId="LiveId" clId="{B9AA4731-A86A-4538-8230-5611A9D7A192}" dt="2024-07-28T04:15:03.325" v="912" actId="26606"/>
          <ac:picMkLst>
            <pc:docMk/>
            <pc:sldMk cId="4018530580" sldId="340"/>
            <ac:picMk id="232" creationId="{F2E4ED25-4FC5-E275-92CB-A8C714E00E2A}"/>
          </ac:picMkLst>
        </pc:picChg>
      </pc:sldChg>
      <pc:sldChg chg="addSp delSp modSp new mod ord setBg modClrScheme delDesignElem chgLayout">
        <pc:chgData name="Nechama Wilhelm" userId="a1a9883f18e86aa3" providerId="LiveId" clId="{B9AA4731-A86A-4538-8230-5611A9D7A192}" dt="2024-07-28T15:24:36.456" v="1050"/>
        <pc:sldMkLst>
          <pc:docMk/>
          <pc:sldMk cId="240777819" sldId="341"/>
        </pc:sldMkLst>
        <pc:spChg chg="del mod ord">
          <ac:chgData name="Nechama Wilhelm" userId="a1a9883f18e86aa3" providerId="LiveId" clId="{B9AA4731-A86A-4538-8230-5611A9D7A192}" dt="2024-07-28T03:57:43.436" v="408" actId="700"/>
          <ac:spMkLst>
            <pc:docMk/>
            <pc:sldMk cId="240777819" sldId="341"/>
            <ac:spMk id="2" creationId="{C7516554-B107-FBE3-FA2B-C3E4FF5A0A0F}"/>
          </ac:spMkLst>
        </pc:spChg>
        <pc:spChg chg="del">
          <ac:chgData name="Nechama Wilhelm" userId="a1a9883f18e86aa3" providerId="LiveId" clId="{B9AA4731-A86A-4538-8230-5611A9D7A192}" dt="2024-07-28T03:57:43.436" v="408" actId="700"/>
          <ac:spMkLst>
            <pc:docMk/>
            <pc:sldMk cId="240777819" sldId="341"/>
            <ac:spMk id="3" creationId="{2BC0C2E6-FB6F-A008-2EC3-053B6C6D61F5}"/>
          </ac:spMkLst>
        </pc:spChg>
        <pc:spChg chg="del mod ord">
          <ac:chgData name="Nechama Wilhelm" userId="a1a9883f18e86aa3" providerId="LiveId" clId="{B9AA4731-A86A-4538-8230-5611A9D7A192}" dt="2024-07-28T03:57:43.436" v="408" actId="700"/>
          <ac:spMkLst>
            <pc:docMk/>
            <pc:sldMk cId="240777819" sldId="341"/>
            <ac:spMk id="4" creationId="{DA977BC7-E956-181F-8C7A-24E401579F73}"/>
          </ac:spMkLst>
        </pc:spChg>
        <pc:spChg chg="del mod ord">
          <ac:chgData name="Nechama Wilhelm" userId="a1a9883f18e86aa3" providerId="LiveId" clId="{B9AA4731-A86A-4538-8230-5611A9D7A192}" dt="2024-07-28T04:17:40.970" v="913" actId="478"/>
          <ac:spMkLst>
            <pc:docMk/>
            <pc:sldMk cId="240777819" sldId="341"/>
            <ac:spMk id="5" creationId="{2E557AE3-27C6-3284-BC53-BCAC1259E79D}"/>
          </ac:spMkLst>
        </pc:spChg>
        <pc:spChg chg="del mod ord">
          <ac:chgData name="Nechama Wilhelm" userId="a1a9883f18e86aa3" providerId="LiveId" clId="{B9AA4731-A86A-4538-8230-5611A9D7A192}" dt="2024-07-28T04:17:42.692" v="914" actId="478"/>
          <ac:spMkLst>
            <pc:docMk/>
            <pc:sldMk cId="240777819" sldId="341"/>
            <ac:spMk id="6" creationId="{94718E7A-847B-11EF-5290-17CCDBEE838D}"/>
          </ac:spMkLst>
        </pc:spChg>
        <pc:spChg chg="mod ord">
          <ac:chgData name="Nechama Wilhelm" userId="a1a9883f18e86aa3" providerId="LiveId" clId="{B9AA4731-A86A-4538-8230-5611A9D7A192}" dt="2024-07-28T04:11:53.050" v="843" actId="26606"/>
          <ac:spMkLst>
            <pc:docMk/>
            <pc:sldMk cId="240777819" sldId="341"/>
            <ac:spMk id="7" creationId="{A3877CC5-40EA-A04A-78D7-3A6FE12AD89E}"/>
          </ac:spMkLst>
        </pc:spChg>
        <pc:spChg chg="add del mod ord">
          <ac:chgData name="Nechama Wilhelm" userId="a1a9883f18e86aa3" providerId="LiveId" clId="{B9AA4731-A86A-4538-8230-5611A9D7A192}" dt="2024-07-28T04:02:13.733" v="413" actId="700"/>
          <ac:spMkLst>
            <pc:docMk/>
            <pc:sldMk cId="240777819" sldId="341"/>
            <ac:spMk id="8" creationId="{6C290A98-DC0F-0AF8-5507-BFBE6E71DE07}"/>
          </ac:spMkLst>
        </pc:spChg>
        <pc:spChg chg="add del mod ord">
          <ac:chgData name="Nechama Wilhelm" userId="a1a9883f18e86aa3" providerId="LiveId" clId="{B9AA4731-A86A-4538-8230-5611A9D7A192}" dt="2024-07-28T04:02:17.082" v="414" actId="478"/>
          <ac:spMkLst>
            <pc:docMk/>
            <pc:sldMk cId="240777819" sldId="341"/>
            <ac:spMk id="9" creationId="{D70CA352-8EA1-4D04-E2F4-8821377A6E47}"/>
          </ac:spMkLst>
        </pc:spChg>
        <pc:spChg chg="add del mod ord">
          <ac:chgData name="Nechama Wilhelm" userId="a1a9883f18e86aa3" providerId="LiveId" clId="{B9AA4731-A86A-4538-8230-5611A9D7A192}" dt="2024-07-28T04:01:55.745" v="411"/>
          <ac:spMkLst>
            <pc:docMk/>
            <pc:sldMk cId="240777819" sldId="341"/>
            <ac:spMk id="10" creationId="{5944DAE0-FCFB-C00D-EAFE-2D184E542A51}"/>
          </ac:spMkLst>
        </pc:spChg>
        <pc:spChg chg="add del mod ord">
          <ac:chgData name="Nechama Wilhelm" userId="a1a9883f18e86aa3" providerId="LiveId" clId="{B9AA4731-A86A-4538-8230-5611A9D7A192}" dt="2024-07-28T04:02:13.733" v="413" actId="700"/>
          <ac:spMkLst>
            <pc:docMk/>
            <pc:sldMk cId="240777819" sldId="341"/>
            <ac:spMk id="11" creationId="{B8D28849-9E2E-1695-BB54-866735EA9CDA}"/>
          </ac:spMkLst>
        </pc:spChg>
        <pc:spChg chg="add del mod ord">
          <ac:chgData name="Nechama Wilhelm" userId="a1a9883f18e86aa3" providerId="LiveId" clId="{B9AA4731-A86A-4538-8230-5611A9D7A192}" dt="2024-07-28T04:02:13.733" v="413" actId="700"/>
          <ac:spMkLst>
            <pc:docMk/>
            <pc:sldMk cId="240777819" sldId="341"/>
            <ac:spMk id="12" creationId="{E8CB469D-0BCA-3C56-D83C-E5F6FFB185F4}"/>
          </ac:spMkLst>
        </pc:spChg>
        <pc:spChg chg="add del mod ord">
          <ac:chgData name="Nechama Wilhelm" userId="a1a9883f18e86aa3" providerId="LiveId" clId="{B9AA4731-A86A-4538-8230-5611A9D7A192}" dt="2024-07-28T04:02:13.733" v="413" actId="700"/>
          <ac:spMkLst>
            <pc:docMk/>
            <pc:sldMk cId="240777819" sldId="341"/>
            <ac:spMk id="13" creationId="{66FBD74F-F580-C3ED-07EA-7045799E20A9}"/>
          </ac:spMkLst>
        </pc:spChg>
        <pc:spChg chg="add del mod ord">
          <ac:chgData name="Nechama Wilhelm" userId="a1a9883f18e86aa3" providerId="LiveId" clId="{B9AA4731-A86A-4538-8230-5611A9D7A192}" dt="2024-07-28T04:02:13.733" v="413" actId="700"/>
          <ac:spMkLst>
            <pc:docMk/>
            <pc:sldMk cId="240777819" sldId="341"/>
            <ac:spMk id="14" creationId="{DA60F35F-D310-BB20-3BD4-E65668259991}"/>
          </ac:spMkLst>
        </pc:spChg>
        <pc:spChg chg="add del mod">
          <ac:chgData name="Nechama Wilhelm" userId="a1a9883f18e86aa3" providerId="LiveId" clId="{B9AA4731-A86A-4538-8230-5611A9D7A192}" dt="2024-07-28T04:01:56.898" v="412" actId="21"/>
          <ac:spMkLst>
            <pc:docMk/>
            <pc:sldMk cId="240777819" sldId="341"/>
            <ac:spMk id="15" creationId="{46D6C25C-D1ED-2525-65B7-81B2B1141101}"/>
          </ac:spMkLst>
        </pc:spChg>
        <pc:spChg chg="add del mod">
          <ac:chgData name="Nechama Wilhelm" userId="a1a9883f18e86aa3" providerId="LiveId" clId="{B9AA4731-A86A-4538-8230-5611A9D7A192}" dt="2024-07-28T04:02:13.733" v="413" actId="700"/>
          <ac:spMkLst>
            <pc:docMk/>
            <pc:sldMk cId="240777819" sldId="341"/>
            <ac:spMk id="16" creationId="{60CFC568-6B7C-C47A-72FA-B04DBDEBC330}"/>
          </ac:spMkLst>
        </pc:spChg>
        <pc:spChg chg="add del mod ord">
          <ac:chgData name="Nechama Wilhelm" userId="a1a9883f18e86aa3" providerId="LiveId" clId="{B9AA4731-A86A-4538-8230-5611A9D7A192}" dt="2024-07-28T04:02:26.392" v="417" actId="21"/>
          <ac:spMkLst>
            <pc:docMk/>
            <pc:sldMk cId="240777819" sldId="341"/>
            <ac:spMk id="17" creationId="{3D54E148-B858-37BA-988B-95C459B2844C}"/>
          </ac:spMkLst>
        </pc:spChg>
        <pc:spChg chg="add del">
          <ac:chgData name="Nechama Wilhelm" userId="a1a9883f18e86aa3" providerId="LiveId" clId="{B9AA4731-A86A-4538-8230-5611A9D7A192}" dt="2024-07-28T04:02:26.392" v="417" actId="21"/>
          <ac:spMkLst>
            <pc:docMk/>
            <pc:sldMk cId="240777819" sldId="341"/>
            <ac:spMk id="18" creationId="{D56D5616-7E7C-4613-EF17-1C21559DE51F}"/>
          </ac:spMkLst>
        </pc:spChg>
        <pc:spChg chg="add mod ord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19" creationId="{D3732717-6221-E826-ED21-753BCA5EBA64}"/>
          </ac:spMkLst>
        </pc:spChg>
        <pc:spChg chg="add del mod">
          <ac:chgData name="Nechama Wilhelm" userId="a1a9883f18e86aa3" providerId="LiveId" clId="{B9AA4731-A86A-4538-8230-5611A9D7A192}" dt="2024-07-28T04:02:31.261" v="422"/>
          <ac:spMkLst>
            <pc:docMk/>
            <pc:sldMk cId="240777819" sldId="341"/>
            <ac:spMk id="20" creationId="{7DE9240F-1FA0-7121-216A-90E9241BF1A6}"/>
          </ac:spMkLst>
        </pc:spChg>
        <pc:spChg chg="add del mod">
          <ac:chgData name="Nechama Wilhelm" userId="a1a9883f18e86aa3" providerId="LiveId" clId="{B9AA4731-A86A-4538-8230-5611A9D7A192}" dt="2024-07-28T04:02:31.241" v="420" actId="21"/>
          <ac:spMkLst>
            <pc:docMk/>
            <pc:sldMk cId="240777819" sldId="341"/>
            <ac:spMk id="21" creationId="{3D54E148-B858-37BA-988B-95C459B2844C}"/>
          </ac:spMkLst>
        </pc:spChg>
        <pc:spChg chg="add del mod">
          <ac:chgData name="Nechama Wilhelm" userId="a1a9883f18e86aa3" providerId="LiveId" clId="{B9AA4731-A86A-4538-8230-5611A9D7A192}" dt="2024-07-28T04:02:31.241" v="420" actId="21"/>
          <ac:spMkLst>
            <pc:docMk/>
            <pc:sldMk cId="240777819" sldId="341"/>
            <ac:spMk id="22" creationId="{D56D5616-7E7C-4613-EF17-1C21559DE51F}"/>
          </ac:spMkLst>
        </pc:spChg>
        <pc:spChg chg="add del mod ord">
          <ac:chgData name="Nechama Wilhelm" userId="a1a9883f18e86aa3" providerId="LiveId" clId="{B9AA4731-A86A-4538-8230-5611A9D7A192}" dt="2024-07-28T04:09:19.969" v="813" actId="26606"/>
          <ac:spMkLst>
            <pc:docMk/>
            <pc:sldMk cId="240777819" sldId="341"/>
            <ac:spMk id="23" creationId="{BABFE9FB-6844-DFD5-DAC0-30CBB158F23E}"/>
          </ac:spMkLst>
        </pc:spChg>
        <pc:spChg chg="add">
          <ac:chgData name="Nechama Wilhelm" userId="a1a9883f18e86aa3" providerId="LiveId" clId="{B9AA4731-A86A-4538-8230-5611A9D7A192}" dt="2024-07-28T04:02:51.502" v="426"/>
          <ac:spMkLst>
            <pc:docMk/>
            <pc:sldMk cId="240777819" sldId="341"/>
            <ac:spMk id="24" creationId="{FF4E5524-E5F9-1A6A-510E-9CC5BACECECD}"/>
          </ac:spMkLst>
        </pc:spChg>
        <pc:spChg chg="add del mod">
          <ac:chgData name="Nechama Wilhelm" userId="a1a9883f18e86aa3" providerId="LiveId" clId="{B9AA4731-A86A-4538-8230-5611A9D7A192}" dt="2024-07-28T04:06:03.239" v="738" actId="478"/>
          <ac:spMkLst>
            <pc:docMk/>
            <pc:sldMk cId="240777819" sldId="341"/>
            <ac:spMk id="25" creationId="{B88A3EFE-07C7-4F3D-22EB-1CDBC1ED070A}"/>
          </ac:spMkLst>
        </pc:spChg>
        <pc:spChg chg="add del mod">
          <ac:chgData name="Nechama Wilhelm" userId="a1a9883f18e86aa3" providerId="LiveId" clId="{B9AA4731-A86A-4538-8230-5611A9D7A192}" dt="2024-07-28T04:06:16.655" v="743" actId="478"/>
          <ac:spMkLst>
            <pc:docMk/>
            <pc:sldMk cId="240777819" sldId="341"/>
            <ac:spMk id="26" creationId="{6E6B179E-F284-8CFE-6743-08C1BF77CD6D}"/>
          </ac:spMkLst>
        </pc:spChg>
        <pc:spChg chg="add del">
          <ac:chgData name="Nechama Wilhelm" userId="a1a9883f18e86aa3" providerId="LiveId" clId="{B9AA4731-A86A-4538-8230-5611A9D7A192}" dt="2024-07-28T04:07:07.877" v="757" actId="26606"/>
          <ac:spMkLst>
            <pc:docMk/>
            <pc:sldMk cId="240777819" sldId="341"/>
            <ac:spMk id="35" creationId="{AAD42DD4-86F6-4FD2-869F-32D35E310CF6}"/>
          </ac:spMkLst>
        </pc:spChg>
        <pc:spChg chg="add del">
          <ac:chgData name="Nechama Wilhelm" userId="a1a9883f18e86aa3" providerId="LiveId" clId="{B9AA4731-A86A-4538-8230-5611A9D7A192}" dt="2024-07-28T04:07:07.877" v="757" actId="26606"/>
          <ac:spMkLst>
            <pc:docMk/>
            <pc:sldMk cId="240777819" sldId="341"/>
            <ac:spMk id="36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07:07.877" v="757" actId="26606"/>
          <ac:spMkLst>
            <pc:docMk/>
            <pc:sldMk cId="240777819" sldId="341"/>
            <ac:spMk id="37" creationId="{4C36B8C5-0DEB-41B5-911D-572E2E835E3C}"/>
          </ac:spMkLst>
        </pc:spChg>
        <pc:spChg chg="add del">
          <ac:chgData name="Nechama Wilhelm" userId="a1a9883f18e86aa3" providerId="LiveId" clId="{B9AA4731-A86A-4538-8230-5611A9D7A192}" dt="2024-07-28T04:07:07.877" v="757" actId="26606"/>
          <ac:spMkLst>
            <pc:docMk/>
            <pc:sldMk cId="240777819" sldId="341"/>
            <ac:spMk id="38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07:07.877" v="757" actId="26606"/>
          <ac:spMkLst>
            <pc:docMk/>
            <pc:sldMk cId="240777819" sldId="341"/>
            <ac:spMk id="39" creationId="{5D1FF148-6725-4278-A9A8-A9A6A3F261CC}"/>
          </ac:spMkLst>
        </pc:spChg>
        <pc:spChg chg="add del">
          <ac:chgData name="Nechama Wilhelm" userId="a1a9883f18e86aa3" providerId="LiveId" clId="{B9AA4731-A86A-4538-8230-5611A9D7A192}" dt="2024-07-28T04:05:37.969" v="730" actId="26606"/>
          <ac:spMkLst>
            <pc:docMk/>
            <pc:sldMk cId="240777819" sldId="341"/>
            <ac:spMk id="40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07:07.877" v="757" actId="26606"/>
          <ac:spMkLst>
            <pc:docMk/>
            <pc:sldMk cId="240777819" sldId="341"/>
            <ac:spMk id="41" creationId="{B247507B-4D21-4FF7-B49C-239309CF2A0B}"/>
          </ac:spMkLst>
        </pc:spChg>
        <pc:spChg chg="add del">
          <ac:chgData name="Nechama Wilhelm" userId="a1a9883f18e86aa3" providerId="LiveId" clId="{B9AA4731-A86A-4538-8230-5611A9D7A192}" dt="2024-07-28T04:05:37.969" v="730" actId="26606"/>
          <ac:spMkLst>
            <pc:docMk/>
            <pc:sldMk cId="240777819" sldId="341"/>
            <ac:spMk id="42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4:05:37.969" v="730" actId="26606"/>
          <ac:spMkLst>
            <pc:docMk/>
            <pc:sldMk cId="240777819" sldId="341"/>
            <ac:spMk id="44" creationId="{3C1D1FA3-6212-4B97-9B1E-C7F81247C2B9}"/>
          </ac:spMkLst>
        </pc:spChg>
        <pc:spChg chg="add del">
          <ac:chgData name="Nechama Wilhelm" userId="a1a9883f18e86aa3" providerId="LiveId" clId="{B9AA4731-A86A-4538-8230-5611A9D7A192}" dt="2024-07-28T04:05:37.969" v="730" actId="26606"/>
          <ac:spMkLst>
            <pc:docMk/>
            <pc:sldMk cId="240777819" sldId="341"/>
            <ac:spMk id="46" creationId="{11C51958-04D4-4687-95A2-95DCDCF47464}"/>
          </ac:spMkLst>
        </pc:spChg>
        <pc:spChg chg="add del">
          <ac:chgData name="Nechama Wilhelm" userId="a1a9883f18e86aa3" providerId="LiveId" clId="{B9AA4731-A86A-4538-8230-5611A9D7A192}" dt="2024-07-28T04:05:37.969" v="730" actId="26606"/>
          <ac:spMkLst>
            <pc:docMk/>
            <pc:sldMk cId="240777819" sldId="341"/>
            <ac:spMk id="48" creationId="{79AFCB35-9C04-4524-A0B1-57FF6865D013}"/>
          </ac:spMkLst>
        </pc:spChg>
        <pc:spChg chg="add del">
          <ac:chgData name="Nechama Wilhelm" userId="a1a9883f18e86aa3" providerId="LiveId" clId="{B9AA4731-A86A-4538-8230-5611A9D7A192}" dt="2024-07-28T04:05:37.969" v="730" actId="26606"/>
          <ac:spMkLst>
            <pc:docMk/>
            <pc:sldMk cId="240777819" sldId="341"/>
            <ac:spMk id="50" creationId="{D11AD2AD-0BA0-4DD3-8EEA-84686A0E718C}"/>
          </ac:spMkLst>
        </pc:spChg>
        <pc:spChg chg="add del">
          <ac:chgData name="Nechama Wilhelm" userId="a1a9883f18e86aa3" providerId="LiveId" clId="{B9AA4731-A86A-4538-8230-5611A9D7A192}" dt="2024-07-28T04:07:08.660" v="759" actId="26606"/>
          <ac:spMkLst>
            <pc:docMk/>
            <pc:sldMk cId="240777819" sldId="341"/>
            <ac:spMk id="223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07:08.660" v="759" actId="26606"/>
          <ac:spMkLst>
            <pc:docMk/>
            <pc:sldMk cId="240777819" sldId="341"/>
            <ac:spMk id="224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4:07:08.660" v="759" actId="26606"/>
          <ac:spMkLst>
            <pc:docMk/>
            <pc:sldMk cId="240777819" sldId="341"/>
            <ac:spMk id="229" creationId="{8EEB3127-4A39-4F76-935D-6AC8D51AC0CE}"/>
          </ac:spMkLst>
        </pc:spChg>
        <pc:spChg chg="add del">
          <ac:chgData name="Nechama Wilhelm" userId="a1a9883f18e86aa3" providerId="LiveId" clId="{B9AA4731-A86A-4538-8230-5611A9D7A192}" dt="2024-07-28T04:07:08.660" v="759" actId="26606"/>
          <ac:spMkLst>
            <pc:docMk/>
            <pc:sldMk cId="240777819" sldId="341"/>
            <ac:spMk id="230" creationId="{98F2E216-6526-433B-8072-DEE222DC93A8}"/>
          </ac:spMkLst>
        </pc:spChg>
        <pc:spChg chg="add del">
          <ac:chgData name="Nechama Wilhelm" userId="a1a9883f18e86aa3" providerId="LiveId" clId="{B9AA4731-A86A-4538-8230-5611A9D7A192}" dt="2024-07-28T04:07:08.660" v="759" actId="26606"/>
          <ac:spMkLst>
            <pc:docMk/>
            <pc:sldMk cId="240777819" sldId="341"/>
            <ac:spMk id="231" creationId="{FFFEB18F-F81F-4CED-BE64-EB888A77C3B8}"/>
          </ac:spMkLst>
        </pc:spChg>
        <pc:spChg chg="add del">
          <ac:chgData name="Nechama Wilhelm" userId="a1a9883f18e86aa3" providerId="LiveId" clId="{B9AA4731-A86A-4538-8230-5611A9D7A192}" dt="2024-07-28T04:07:08.660" v="759" actId="26606"/>
          <ac:spMkLst>
            <pc:docMk/>
            <pc:sldMk cId="240777819" sldId="341"/>
            <ac:spMk id="234" creationId="{BABFE9FB-6844-DFD5-DAC0-30CBB158F23E}"/>
          </ac:spMkLst>
        </pc:spChg>
        <pc:spChg chg="add del mod ord">
          <ac:chgData name="Nechama Wilhelm" userId="a1a9883f18e86aa3" providerId="LiveId" clId="{B9AA4731-A86A-4538-8230-5611A9D7A192}" dt="2024-07-28T04:07:32.692" v="764" actId="700"/>
          <ac:spMkLst>
            <pc:docMk/>
            <pc:sldMk cId="240777819" sldId="341"/>
            <ac:spMk id="235" creationId="{FDC9719F-D77B-4CBD-B78B-C7E821627CBE}"/>
          </ac:spMkLst>
        </pc:spChg>
        <pc:spChg chg="add del">
          <ac:chgData name="Nechama Wilhelm" userId="a1a9883f18e86aa3" providerId="LiveId" clId="{B9AA4731-A86A-4538-8230-5611A9D7A192}" dt="2024-07-28T04:07:13.973" v="761" actId="26606"/>
          <ac:spMkLst>
            <pc:docMk/>
            <pc:sldMk cId="240777819" sldId="341"/>
            <ac:spMk id="239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07:13.973" v="761" actId="26606"/>
          <ac:spMkLst>
            <pc:docMk/>
            <pc:sldMk cId="240777819" sldId="341"/>
            <ac:spMk id="240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4:07:13.973" v="761" actId="26606"/>
          <ac:spMkLst>
            <pc:docMk/>
            <pc:sldMk cId="240777819" sldId="341"/>
            <ac:spMk id="241" creationId="{3C1D1FA3-6212-4B97-9B1E-C7F81247C2B9}"/>
          </ac:spMkLst>
        </pc:spChg>
        <pc:spChg chg="add del">
          <ac:chgData name="Nechama Wilhelm" userId="a1a9883f18e86aa3" providerId="LiveId" clId="{B9AA4731-A86A-4538-8230-5611A9D7A192}" dt="2024-07-28T04:07:13.973" v="761" actId="26606"/>
          <ac:spMkLst>
            <pc:docMk/>
            <pc:sldMk cId="240777819" sldId="341"/>
            <ac:spMk id="242" creationId="{11C51958-04D4-4687-95A2-95DCDCF47464}"/>
          </ac:spMkLst>
        </pc:spChg>
        <pc:spChg chg="add del">
          <ac:chgData name="Nechama Wilhelm" userId="a1a9883f18e86aa3" providerId="LiveId" clId="{B9AA4731-A86A-4538-8230-5611A9D7A192}" dt="2024-07-28T04:07:13.973" v="761" actId="26606"/>
          <ac:spMkLst>
            <pc:docMk/>
            <pc:sldMk cId="240777819" sldId="341"/>
            <ac:spMk id="243" creationId="{79AFCB35-9C04-4524-A0B1-57FF6865D013}"/>
          </ac:spMkLst>
        </pc:spChg>
        <pc:spChg chg="add del">
          <ac:chgData name="Nechama Wilhelm" userId="a1a9883f18e86aa3" providerId="LiveId" clId="{B9AA4731-A86A-4538-8230-5611A9D7A192}" dt="2024-07-28T04:07:13.973" v="761" actId="26606"/>
          <ac:spMkLst>
            <pc:docMk/>
            <pc:sldMk cId="240777819" sldId="341"/>
            <ac:spMk id="244" creationId="{D11AD2AD-0BA0-4DD3-8EEA-84686A0E718C}"/>
          </ac:spMkLst>
        </pc:spChg>
        <pc:spChg chg="add del">
          <ac:chgData name="Nechama Wilhelm" userId="a1a9883f18e86aa3" providerId="LiveId" clId="{B9AA4731-A86A-4538-8230-5611A9D7A192}" dt="2024-07-28T04:07:13.973" v="761" actId="26606"/>
          <ac:spMkLst>
            <pc:docMk/>
            <pc:sldMk cId="240777819" sldId="341"/>
            <ac:spMk id="245" creationId="{BABFE9FB-6844-DFD5-DAC0-30CBB158F23E}"/>
          </ac:spMkLst>
        </pc:spChg>
        <pc:spChg chg="add del mod ord">
          <ac:chgData name="Nechama Wilhelm" userId="a1a9883f18e86aa3" providerId="LiveId" clId="{B9AA4731-A86A-4538-8230-5611A9D7A192}" dt="2024-07-28T04:07:32.692" v="764" actId="700"/>
          <ac:spMkLst>
            <pc:docMk/>
            <pc:sldMk cId="240777819" sldId="341"/>
            <ac:spMk id="253" creationId="{7F49F788-35B7-7222-71C9-9958BEB962CF}"/>
          </ac:spMkLst>
        </pc:spChg>
        <pc:spChg chg="add del">
          <ac:chgData name="Nechama Wilhelm" userId="a1a9883f18e86aa3" providerId="LiveId" clId="{B9AA4731-A86A-4538-8230-5611A9D7A192}" dt="2024-07-28T04:09:21.406" v="814" actId="26606"/>
          <ac:spMkLst>
            <pc:docMk/>
            <pc:sldMk cId="240777819" sldId="341"/>
            <ac:spMk id="260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09:21.406" v="814" actId="26606"/>
          <ac:spMkLst>
            <pc:docMk/>
            <pc:sldMk cId="240777819" sldId="341"/>
            <ac:spMk id="261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4:09:21.406" v="814" actId="26606"/>
          <ac:spMkLst>
            <pc:docMk/>
            <pc:sldMk cId="240777819" sldId="341"/>
            <ac:spMk id="268" creationId="{D9FE21DE-050D-4E27-A007-AAE4EF8427F1}"/>
          </ac:spMkLst>
        </pc:spChg>
        <pc:spChg chg="add del">
          <ac:chgData name="Nechama Wilhelm" userId="a1a9883f18e86aa3" providerId="LiveId" clId="{B9AA4731-A86A-4538-8230-5611A9D7A192}" dt="2024-07-28T04:09:21.406" v="814" actId="26606"/>
          <ac:spMkLst>
            <pc:docMk/>
            <pc:sldMk cId="240777819" sldId="341"/>
            <ac:spMk id="269" creationId="{77EF10EC-D135-4F55-A642-AFA283DD9640}"/>
          </ac:spMkLst>
        </pc:spChg>
        <pc:spChg chg="add del mod">
          <ac:chgData name="Nechama Wilhelm" userId="a1a9883f18e86aa3" providerId="LiveId" clId="{B9AA4731-A86A-4538-8230-5611A9D7A192}" dt="2024-07-28T04:10:04.637" v="830" actId="26606"/>
          <ac:spMkLst>
            <pc:docMk/>
            <pc:sldMk cId="240777819" sldId="341"/>
            <ac:spMk id="272" creationId="{BABFE9FB-6844-DFD5-DAC0-30CBB158F23E}"/>
          </ac:spMkLst>
        </pc:spChg>
        <pc:spChg chg="add del mod ord">
          <ac:chgData name="Nechama Wilhelm" userId="a1a9883f18e86aa3" providerId="LiveId" clId="{B9AA4731-A86A-4538-8230-5611A9D7A192}" dt="2024-07-28T04:07:32.692" v="764" actId="700"/>
          <ac:spMkLst>
            <pc:docMk/>
            <pc:sldMk cId="240777819" sldId="341"/>
            <ac:spMk id="273" creationId="{0111050B-98FC-4474-5182-B34006CA7D55}"/>
          </ac:spMkLst>
        </pc:spChg>
        <pc:spChg chg="add del mod ord">
          <ac:chgData name="Nechama Wilhelm" userId="a1a9883f18e86aa3" providerId="LiveId" clId="{B9AA4731-A86A-4538-8230-5611A9D7A192}" dt="2024-07-28T04:07:32.692" v="764" actId="700"/>
          <ac:spMkLst>
            <pc:docMk/>
            <pc:sldMk cId="240777819" sldId="341"/>
            <ac:spMk id="274" creationId="{A7320C7B-60EB-7C79-8924-CB3306F5A94C}"/>
          </ac:spMkLst>
        </pc:spChg>
        <pc:spChg chg="add del mod ord">
          <ac:chgData name="Nechama Wilhelm" userId="a1a9883f18e86aa3" providerId="LiveId" clId="{B9AA4731-A86A-4538-8230-5611A9D7A192}" dt="2024-07-28T04:07:32.692" v="764" actId="700"/>
          <ac:spMkLst>
            <pc:docMk/>
            <pc:sldMk cId="240777819" sldId="341"/>
            <ac:spMk id="275" creationId="{89D0CFED-2A86-54BC-0053-81B36A65DC35}"/>
          </ac:spMkLst>
        </pc:spChg>
        <pc:spChg chg="add del mod ord">
          <ac:chgData name="Nechama Wilhelm" userId="a1a9883f18e86aa3" providerId="LiveId" clId="{B9AA4731-A86A-4538-8230-5611A9D7A192}" dt="2024-07-28T04:07:32.692" v="764" actId="700"/>
          <ac:spMkLst>
            <pc:docMk/>
            <pc:sldMk cId="240777819" sldId="341"/>
            <ac:spMk id="276" creationId="{4282995E-8596-9AF5-D46A-3CED7264FC1B}"/>
          </ac:spMkLst>
        </pc:spChg>
        <pc:spChg chg="add del">
          <ac:chgData name="Nechama Wilhelm" userId="a1a9883f18e86aa3" providerId="LiveId" clId="{B9AA4731-A86A-4538-8230-5611A9D7A192}" dt="2024-07-28T04:07:43.128" v="766" actId="26606"/>
          <ac:spMkLst>
            <pc:docMk/>
            <pc:sldMk cId="240777819" sldId="341"/>
            <ac:spMk id="284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07:43.128" v="766" actId="26606"/>
          <ac:spMkLst>
            <pc:docMk/>
            <pc:sldMk cId="240777819" sldId="341"/>
            <ac:spMk id="286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4:07:43.128" v="766" actId="26606"/>
          <ac:spMkLst>
            <pc:docMk/>
            <pc:sldMk cId="240777819" sldId="341"/>
            <ac:spMk id="288" creationId="{F98F79A4-A6C7-4101-B1E9-27E05CB7CFA0}"/>
          </ac:spMkLst>
        </pc:spChg>
        <pc:spChg chg="add del">
          <ac:chgData name="Nechama Wilhelm" userId="a1a9883f18e86aa3" providerId="LiveId" clId="{B9AA4731-A86A-4538-8230-5611A9D7A192}" dt="2024-07-28T04:07:43.128" v="766" actId="26606"/>
          <ac:spMkLst>
            <pc:docMk/>
            <pc:sldMk cId="240777819" sldId="341"/>
            <ac:spMk id="290" creationId="{79AFCB35-9C04-4524-A0B1-57FF6865D013}"/>
          </ac:spMkLst>
        </pc:spChg>
        <pc:spChg chg="add del">
          <ac:chgData name="Nechama Wilhelm" userId="a1a9883f18e86aa3" providerId="LiveId" clId="{B9AA4731-A86A-4538-8230-5611A9D7A192}" dt="2024-07-28T04:07:43.128" v="766" actId="26606"/>
          <ac:spMkLst>
            <pc:docMk/>
            <pc:sldMk cId="240777819" sldId="341"/>
            <ac:spMk id="292" creationId="{D11AD2AD-0BA0-4DD3-8EEA-84686A0E718C}"/>
          </ac:spMkLst>
        </pc:spChg>
        <pc:spChg chg="add del">
          <ac:chgData name="Nechama Wilhelm" userId="a1a9883f18e86aa3" providerId="LiveId" clId="{B9AA4731-A86A-4538-8230-5611A9D7A192}" dt="2024-07-28T04:07:43.128" v="766" actId="26606"/>
          <ac:spMkLst>
            <pc:docMk/>
            <pc:sldMk cId="240777819" sldId="341"/>
            <ac:spMk id="294" creationId="{83C8019B-3985-409B-9B87-494B974EE9A2}"/>
          </ac:spMkLst>
        </pc:spChg>
        <pc:spChg chg="add del">
          <ac:chgData name="Nechama Wilhelm" userId="a1a9883f18e86aa3" providerId="LiveId" clId="{B9AA4731-A86A-4538-8230-5611A9D7A192}" dt="2024-07-28T04:07:43.128" v="766" actId="26606"/>
          <ac:spMkLst>
            <pc:docMk/>
            <pc:sldMk cId="240777819" sldId="341"/>
            <ac:spMk id="296" creationId="{9E5C5460-229E-46C8-A712-CC317985420F}"/>
          </ac:spMkLst>
        </pc:spChg>
        <pc:spChg chg="add del">
          <ac:chgData name="Nechama Wilhelm" userId="a1a9883f18e86aa3" providerId="LiveId" clId="{B9AA4731-A86A-4538-8230-5611A9D7A192}" dt="2024-07-28T04:07:43.128" v="766" actId="26606"/>
          <ac:spMkLst>
            <pc:docMk/>
            <pc:sldMk cId="240777819" sldId="341"/>
            <ac:spMk id="298" creationId="{B85A4DB3-61AA-49A1-85A9-B3397CD519AB}"/>
          </ac:spMkLst>
        </pc:spChg>
        <pc:spChg chg="add del">
          <ac:chgData name="Nechama Wilhelm" userId="a1a9883f18e86aa3" providerId="LiveId" clId="{B9AA4731-A86A-4538-8230-5611A9D7A192}" dt="2024-07-28T04:09:28.338" v="828" actId="26606"/>
          <ac:spMkLst>
            <pc:docMk/>
            <pc:sldMk cId="240777819" sldId="341"/>
            <ac:spMk id="313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09:28.338" v="828" actId="26606"/>
          <ac:spMkLst>
            <pc:docMk/>
            <pc:sldMk cId="240777819" sldId="341"/>
            <ac:spMk id="314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4:09:28.338" v="828" actId="26606"/>
          <ac:spMkLst>
            <pc:docMk/>
            <pc:sldMk cId="240777819" sldId="341"/>
            <ac:spMk id="315" creationId="{3C1D1FA3-6212-4B97-9B1E-C7F81247C2B9}"/>
          </ac:spMkLst>
        </pc:spChg>
        <pc:spChg chg="add del">
          <ac:chgData name="Nechama Wilhelm" userId="a1a9883f18e86aa3" providerId="LiveId" clId="{B9AA4731-A86A-4538-8230-5611A9D7A192}" dt="2024-07-28T04:09:28.338" v="828" actId="26606"/>
          <ac:spMkLst>
            <pc:docMk/>
            <pc:sldMk cId="240777819" sldId="341"/>
            <ac:spMk id="316" creationId="{11C51958-04D4-4687-95A2-95DCDCF47464}"/>
          </ac:spMkLst>
        </pc:spChg>
        <pc:spChg chg="add del">
          <ac:chgData name="Nechama Wilhelm" userId="a1a9883f18e86aa3" providerId="LiveId" clId="{B9AA4731-A86A-4538-8230-5611A9D7A192}" dt="2024-07-28T04:09:28.338" v="828" actId="26606"/>
          <ac:spMkLst>
            <pc:docMk/>
            <pc:sldMk cId="240777819" sldId="341"/>
            <ac:spMk id="317" creationId="{79AFCB35-9C04-4524-A0B1-57FF6865D013}"/>
          </ac:spMkLst>
        </pc:spChg>
        <pc:spChg chg="add del">
          <ac:chgData name="Nechama Wilhelm" userId="a1a9883f18e86aa3" providerId="LiveId" clId="{B9AA4731-A86A-4538-8230-5611A9D7A192}" dt="2024-07-28T04:09:28.338" v="828" actId="26606"/>
          <ac:spMkLst>
            <pc:docMk/>
            <pc:sldMk cId="240777819" sldId="341"/>
            <ac:spMk id="318" creationId="{D11AD2AD-0BA0-4DD3-8EEA-84686A0E718C}"/>
          </ac:spMkLst>
        </pc:spChg>
        <pc:spChg chg="add del">
          <ac:chgData name="Nechama Wilhelm" userId="a1a9883f18e86aa3" providerId="LiveId" clId="{B9AA4731-A86A-4538-8230-5611A9D7A192}" dt="2024-07-28T04:11:53.050" v="843" actId="26606"/>
          <ac:spMkLst>
            <pc:docMk/>
            <pc:sldMk cId="240777819" sldId="341"/>
            <ac:spMk id="334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1:53.050" v="843" actId="26606"/>
          <ac:spMkLst>
            <pc:docMk/>
            <pc:sldMk cId="240777819" sldId="341"/>
            <ac:spMk id="336" creationId="{5A0118C5-4F8D-4CF4-BADD-53FEACC6C42A}"/>
          </ac:spMkLst>
        </pc:spChg>
        <pc:spChg chg="add del">
          <ac:chgData name="Nechama Wilhelm" userId="a1a9883f18e86aa3" providerId="LiveId" clId="{B9AA4731-A86A-4538-8230-5611A9D7A192}" dt="2024-07-28T04:11:53.050" v="843" actId="26606"/>
          <ac:spMkLst>
            <pc:docMk/>
            <pc:sldMk cId="240777819" sldId="341"/>
            <ac:spMk id="338" creationId="{F98F79A4-A6C7-4101-B1E9-27E05CB7CFA0}"/>
          </ac:spMkLst>
        </pc:spChg>
        <pc:spChg chg="add del">
          <ac:chgData name="Nechama Wilhelm" userId="a1a9883f18e86aa3" providerId="LiveId" clId="{B9AA4731-A86A-4538-8230-5611A9D7A192}" dt="2024-07-28T04:11:53.050" v="843" actId="26606"/>
          <ac:spMkLst>
            <pc:docMk/>
            <pc:sldMk cId="240777819" sldId="341"/>
            <ac:spMk id="340" creationId="{79AFCB35-9C04-4524-A0B1-57FF6865D013}"/>
          </ac:spMkLst>
        </pc:spChg>
        <pc:spChg chg="add del">
          <ac:chgData name="Nechama Wilhelm" userId="a1a9883f18e86aa3" providerId="LiveId" clId="{B9AA4731-A86A-4538-8230-5611A9D7A192}" dt="2024-07-28T04:11:53.050" v="843" actId="26606"/>
          <ac:spMkLst>
            <pc:docMk/>
            <pc:sldMk cId="240777819" sldId="341"/>
            <ac:spMk id="342" creationId="{D11AD2AD-0BA0-4DD3-8EEA-84686A0E718C}"/>
          </ac:spMkLst>
        </pc:spChg>
        <pc:spChg chg="add del">
          <ac:chgData name="Nechama Wilhelm" userId="a1a9883f18e86aa3" providerId="LiveId" clId="{B9AA4731-A86A-4538-8230-5611A9D7A192}" dt="2024-07-28T04:11:53.050" v="843" actId="26606"/>
          <ac:spMkLst>
            <pc:docMk/>
            <pc:sldMk cId="240777819" sldId="341"/>
            <ac:spMk id="344" creationId="{83C8019B-3985-409B-9B87-494B974EE9A2}"/>
          </ac:spMkLst>
        </pc:spChg>
        <pc:spChg chg="add del">
          <ac:chgData name="Nechama Wilhelm" userId="a1a9883f18e86aa3" providerId="LiveId" clId="{B9AA4731-A86A-4538-8230-5611A9D7A192}" dt="2024-07-28T04:11:53.050" v="843" actId="26606"/>
          <ac:spMkLst>
            <pc:docMk/>
            <pc:sldMk cId="240777819" sldId="341"/>
            <ac:spMk id="346" creationId="{9E5C5460-229E-46C8-A712-CC317985420F}"/>
          </ac:spMkLst>
        </pc:spChg>
        <pc:spChg chg="add del">
          <ac:chgData name="Nechama Wilhelm" userId="a1a9883f18e86aa3" providerId="LiveId" clId="{B9AA4731-A86A-4538-8230-5611A9D7A192}" dt="2024-07-28T04:11:53.050" v="843" actId="26606"/>
          <ac:spMkLst>
            <pc:docMk/>
            <pc:sldMk cId="240777819" sldId="341"/>
            <ac:spMk id="348" creationId="{B85A4DB3-61AA-49A1-85A9-B3397CD519AB}"/>
          </ac:spMkLst>
        </pc:spChg>
        <pc:spChg chg="add del">
          <ac:chgData name="Nechama Wilhelm" userId="a1a9883f18e86aa3" providerId="LiveId" clId="{B9AA4731-A86A-4538-8230-5611A9D7A192}" dt="2024-07-28T04:10:43.722" v="836" actId="26606"/>
          <ac:spMkLst>
            <pc:docMk/>
            <pc:sldMk cId="240777819" sldId="341"/>
            <ac:spMk id="360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0:43.722" v="836" actId="26606"/>
          <ac:spMkLst>
            <pc:docMk/>
            <pc:sldMk cId="240777819" sldId="341"/>
            <ac:spMk id="361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0:43.722" v="836" actId="26606"/>
          <ac:spMkLst>
            <pc:docMk/>
            <pc:sldMk cId="240777819" sldId="341"/>
            <ac:spMk id="368" creationId="{C1D72A4A-771D-4FE0-A07E-D0DAF4D69C4C}"/>
          </ac:spMkLst>
        </pc:spChg>
        <pc:spChg chg="add del">
          <ac:chgData name="Nechama Wilhelm" userId="a1a9883f18e86aa3" providerId="LiveId" clId="{B9AA4731-A86A-4538-8230-5611A9D7A192}" dt="2024-07-28T04:10:34.039" v="832" actId="26606"/>
          <ac:spMkLst>
            <pc:docMk/>
            <pc:sldMk cId="240777819" sldId="341"/>
            <ac:spMk id="369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0:43.722" v="836" actId="26606"/>
          <ac:spMkLst>
            <pc:docMk/>
            <pc:sldMk cId="240777819" sldId="341"/>
            <ac:spMk id="370" creationId="{0A6DF2E7-0906-4F1E-9B28-48B1A4D8E038}"/>
          </ac:spMkLst>
        </pc:spChg>
        <pc:spChg chg="add del">
          <ac:chgData name="Nechama Wilhelm" userId="a1a9883f18e86aa3" providerId="LiveId" clId="{B9AA4731-A86A-4538-8230-5611A9D7A192}" dt="2024-07-28T04:10:34.039" v="832" actId="26606"/>
          <ac:spMkLst>
            <pc:docMk/>
            <pc:sldMk cId="240777819" sldId="341"/>
            <ac:spMk id="371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0:43.722" v="836" actId="26606"/>
          <ac:spMkLst>
            <pc:docMk/>
            <pc:sldMk cId="240777819" sldId="341"/>
            <ac:spMk id="372" creationId="{684FEC42-F70A-4505-A5DF-EC67268FE9B9}"/>
          </ac:spMkLst>
        </pc:spChg>
        <pc:spChg chg="add del">
          <ac:chgData name="Nechama Wilhelm" userId="a1a9883f18e86aa3" providerId="LiveId" clId="{B9AA4731-A86A-4538-8230-5611A9D7A192}" dt="2024-07-28T04:10:43.722" v="836" actId="26606"/>
          <ac:spMkLst>
            <pc:docMk/>
            <pc:sldMk cId="240777819" sldId="341"/>
            <ac:spMk id="374" creationId="{7D10AF26-17A2-4FA8-824A-F78507AF664C}"/>
          </ac:spMkLst>
        </pc:spChg>
        <pc:spChg chg="add del">
          <ac:chgData name="Nechama Wilhelm" userId="a1a9883f18e86aa3" providerId="LiveId" clId="{B9AA4731-A86A-4538-8230-5611A9D7A192}" dt="2024-07-28T04:10:43.722" v="836" actId="26606"/>
          <ac:spMkLst>
            <pc:docMk/>
            <pc:sldMk cId="240777819" sldId="341"/>
            <ac:spMk id="375" creationId="{05BB7246-8AFD-47FC-A1F4-491E0167E208}"/>
          </ac:spMkLst>
        </pc:spChg>
        <pc:spChg chg="add del">
          <ac:chgData name="Nechama Wilhelm" userId="a1a9883f18e86aa3" providerId="LiveId" clId="{B9AA4731-A86A-4538-8230-5611A9D7A192}" dt="2024-07-28T04:10:34.039" v="832" actId="26606"/>
          <ac:spMkLst>
            <pc:docMk/>
            <pc:sldMk cId="240777819" sldId="341"/>
            <ac:spMk id="377" creationId="{DBBB6517-AFD0-4A58-8B37-F17AB812D2B6}"/>
          </ac:spMkLst>
        </pc:spChg>
        <pc:spChg chg="add del">
          <ac:chgData name="Nechama Wilhelm" userId="a1a9883f18e86aa3" providerId="LiveId" clId="{B9AA4731-A86A-4538-8230-5611A9D7A192}" dt="2024-07-28T04:10:34.039" v="832" actId="26606"/>
          <ac:spMkLst>
            <pc:docMk/>
            <pc:sldMk cId="240777819" sldId="341"/>
            <ac:spMk id="379" creationId="{3E39FCFD-033D-4043-95D9-7FAAAA8E0566}"/>
          </ac:spMkLst>
        </pc:spChg>
        <pc:spChg chg="add del">
          <ac:chgData name="Nechama Wilhelm" userId="a1a9883f18e86aa3" providerId="LiveId" clId="{B9AA4731-A86A-4538-8230-5611A9D7A192}" dt="2024-07-28T04:10:46.065" v="838" actId="26606"/>
          <ac:spMkLst>
            <pc:docMk/>
            <pc:sldMk cId="240777819" sldId="341"/>
            <ac:spMk id="386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0:35.486" v="834" actId="26606"/>
          <ac:spMkLst>
            <pc:docMk/>
            <pc:sldMk cId="240777819" sldId="341"/>
            <ac:spMk id="387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0:35.486" v="834" actId="26606"/>
          <ac:spMkLst>
            <pc:docMk/>
            <pc:sldMk cId="240777819" sldId="341"/>
            <ac:spMk id="388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0:46.065" v="838" actId="26606"/>
          <ac:spMkLst>
            <pc:docMk/>
            <pc:sldMk cId="240777819" sldId="341"/>
            <ac:spMk id="390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0:35.486" v="834" actId="26606"/>
          <ac:spMkLst>
            <pc:docMk/>
            <pc:sldMk cId="240777819" sldId="341"/>
            <ac:spMk id="392" creationId="{DBBB6517-AFD0-4A58-8B37-F17AB812D2B6}"/>
          </ac:spMkLst>
        </pc:spChg>
        <pc:spChg chg="add del">
          <ac:chgData name="Nechama Wilhelm" userId="a1a9883f18e86aa3" providerId="LiveId" clId="{B9AA4731-A86A-4538-8230-5611A9D7A192}" dt="2024-07-28T04:10:35.486" v="834" actId="26606"/>
          <ac:spMkLst>
            <pc:docMk/>
            <pc:sldMk cId="240777819" sldId="341"/>
            <ac:spMk id="393" creationId="{3E39FCFD-033D-4043-95D9-7FAAAA8E0566}"/>
          </ac:spMkLst>
        </pc:spChg>
        <pc:spChg chg="add del">
          <ac:chgData name="Nechama Wilhelm" userId="a1a9883f18e86aa3" providerId="LiveId" clId="{B9AA4731-A86A-4538-8230-5611A9D7A192}" dt="2024-07-28T04:10:46.065" v="838" actId="26606"/>
          <ac:spMkLst>
            <pc:docMk/>
            <pc:sldMk cId="240777819" sldId="341"/>
            <ac:spMk id="396" creationId="{DBBB6517-AFD0-4A58-8B37-F17AB812D2B6}"/>
          </ac:spMkLst>
        </pc:spChg>
        <pc:spChg chg="add del">
          <ac:chgData name="Nechama Wilhelm" userId="a1a9883f18e86aa3" providerId="LiveId" clId="{B9AA4731-A86A-4538-8230-5611A9D7A192}" dt="2024-07-28T04:10:46.065" v="838" actId="26606"/>
          <ac:spMkLst>
            <pc:docMk/>
            <pc:sldMk cId="240777819" sldId="341"/>
            <ac:spMk id="397" creationId="{3E39FCFD-033D-4043-95D9-7FAAAA8E0566}"/>
          </ac:spMkLst>
        </pc:spChg>
        <pc:spChg chg="add del">
          <ac:chgData name="Nechama Wilhelm" userId="a1a9883f18e86aa3" providerId="LiveId" clId="{B9AA4731-A86A-4538-8230-5611A9D7A192}" dt="2024-07-28T04:11:46.708" v="840" actId="26606"/>
          <ac:spMkLst>
            <pc:docMk/>
            <pc:sldMk cId="240777819" sldId="341"/>
            <ac:spMk id="400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1:46.708" v="840" actId="26606"/>
          <ac:spMkLst>
            <pc:docMk/>
            <pc:sldMk cId="240777819" sldId="341"/>
            <ac:spMk id="401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1:46.708" v="840" actId="26606"/>
          <ac:spMkLst>
            <pc:docMk/>
            <pc:sldMk cId="240777819" sldId="341"/>
            <ac:spMk id="402" creationId="{C1D72A4A-771D-4FE0-A07E-D0DAF4D69C4C}"/>
          </ac:spMkLst>
        </pc:spChg>
        <pc:spChg chg="add del">
          <ac:chgData name="Nechama Wilhelm" userId="a1a9883f18e86aa3" providerId="LiveId" clId="{B9AA4731-A86A-4538-8230-5611A9D7A192}" dt="2024-07-28T04:11:46.708" v="840" actId="26606"/>
          <ac:spMkLst>
            <pc:docMk/>
            <pc:sldMk cId="240777819" sldId="341"/>
            <ac:spMk id="403" creationId="{05BB7246-8AFD-47FC-A1F4-491E0167E208}"/>
          </ac:spMkLst>
        </pc:spChg>
        <pc:spChg chg="add del">
          <ac:chgData name="Nechama Wilhelm" userId="a1a9883f18e86aa3" providerId="LiveId" clId="{B9AA4731-A86A-4538-8230-5611A9D7A192}" dt="2024-07-28T04:11:46.708" v="840" actId="26606"/>
          <ac:spMkLst>
            <pc:docMk/>
            <pc:sldMk cId="240777819" sldId="341"/>
            <ac:spMk id="404" creationId="{0A6DF2E7-0906-4F1E-9B28-48B1A4D8E038}"/>
          </ac:spMkLst>
        </pc:spChg>
        <pc:spChg chg="add del">
          <ac:chgData name="Nechama Wilhelm" userId="a1a9883f18e86aa3" providerId="LiveId" clId="{B9AA4731-A86A-4538-8230-5611A9D7A192}" dt="2024-07-28T04:11:46.708" v="840" actId="26606"/>
          <ac:spMkLst>
            <pc:docMk/>
            <pc:sldMk cId="240777819" sldId="341"/>
            <ac:spMk id="405" creationId="{684FEC42-F70A-4505-A5DF-EC67268FE9B9}"/>
          </ac:spMkLst>
        </pc:spChg>
        <pc:spChg chg="add del">
          <ac:chgData name="Nechama Wilhelm" userId="a1a9883f18e86aa3" providerId="LiveId" clId="{B9AA4731-A86A-4538-8230-5611A9D7A192}" dt="2024-07-28T04:11:46.708" v="840" actId="26606"/>
          <ac:spMkLst>
            <pc:docMk/>
            <pc:sldMk cId="240777819" sldId="341"/>
            <ac:spMk id="406" creationId="{7D10AF26-17A2-4FA8-824A-F78507AF664C}"/>
          </ac:spMkLst>
        </pc:spChg>
        <pc:spChg chg="add del">
          <ac:chgData name="Nechama Wilhelm" userId="a1a9883f18e86aa3" providerId="LiveId" clId="{B9AA4731-A86A-4538-8230-5611A9D7A192}" dt="2024-07-28T04:11:53.009" v="842" actId="26606"/>
          <ac:spMkLst>
            <pc:docMk/>
            <pc:sldMk cId="240777819" sldId="341"/>
            <ac:spMk id="414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1:53.009" v="842" actId="26606"/>
          <ac:spMkLst>
            <pc:docMk/>
            <pc:sldMk cId="240777819" sldId="341"/>
            <ac:spMk id="415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1:53.009" v="842" actId="26606"/>
          <ac:spMkLst>
            <pc:docMk/>
            <pc:sldMk cId="240777819" sldId="341"/>
            <ac:spMk id="419" creationId="{DBBB6517-AFD0-4A58-8B37-F17AB812D2B6}"/>
          </ac:spMkLst>
        </pc:spChg>
        <pc:spChg chg="add del">
          <ac:chgData name="Nechama Wilhelm" userId="a1a9883f18e86aa3" providerId="LiveId" clId="{B9AA4731-A86A-4538-8230-5611A9D7A192}" dt="2024-07-28T04:11:53.009" v="842" actId="26606"/>
          <ac:spMkLst>
            <pc:docMk/>
            <pc:sldMk cId="240777819" sldId="341"/>
            <ac:spMk id="420" creationId="{3E39FCFD-033D-4043-95D9-7FAAAA8E0566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23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24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25" creationId="{C1D72A4A-771D-4FE0-A07E-D0DAF4D69C4C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26" creationId="{05BB7246-8AFD-47FC-A1F4-491E0167E208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27" creationId="{0A6DF2E7-0906-4F1E-9B28-48B1A4D8E038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28" creationId="{684FEC42-F70A-4505-A5DF-EC67268FE9B9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29" creationId="{7D10AF26-17A2-4FA8-824A-F78507AF664C}"/>
          </ac:spMkLst>
        </pc:spChg>
        <pc:spChg chg="add del">
          <ac:chgData name="Nechama Wilhelm" userId="a1a9883f18e86aa3" providerId="LiveId" clId="{B9AA4731-A86A-4538-8230-5611A9D7A192}" dt="2024-07-28T04:13:09.962" v="858" actId="26606"/>
          <ac:spMkLst>
            <pc:docMk/>
            <pc:sldMk cId="240777819" sldId="341"/>
            <ac:spMk id="432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3:09.962" v="858" actId="26606"/>
          <ac:spMkLst>
            <pc:docMk/>
            <pc:sldMk cId="240777819" sldId="341"/>
            <ac:spMk id="433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2:43.010" v="853" actId="26606"/>
          <ac:spMkLst>
            <pc:docMk/>
            <pc:sldMk cId="240777819" sldId="341"/>
            <ac:spMk id="441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3:09.962" v="858" actId="26606"/>
          <ac:spMkLst>
            <pc:docMk/>
            <pc:sldMk cId="240777819" sldId="341"/>
            <ac:spMk id="442" creationId="{3CCA69EF-E8B5-4598-BEAD-258F15765D44}"/>
          </ac:spMkLst>
        </pc:spChg>
        <pc:spChg chg="add del">
          <ac:chgData name="Nechama Wilhelm" userId="a1a9883f18e86aa3" providerId="LiveId" clId="{B9AA4731-A86A-4538-8230-5611A9D7A192}" dt="2024-07-28T04:12:43.010" v="853" actId="26606"/>
          <ac:spMkLst>
            <pc:docMk/>
            <pc:sldMk cId="240777819" sldId="341"/>
            <ac:spMk id="443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3:09.962" v="858" actId="26606"/>
          <ac:spMkLst>
            <pc:docMk/>
            <pc:sldMk cId="240777819" sldId="341"/>
            <ac:spMk id="444" creationId="{685D65ED-8248-4E7D-AF41-C2685CAE7021}"/>
          </ac:spMkLst>
        </pc:spChg>
        <pc:spChg chg="add del">
          <ac:chgData name="Nechama Wilhelm" userId="a1a9883f18e86aa3" providerId="LiveId" clId="{B9AA4731-A86A-4538-8230-5611A9D7A192}" dt="2024-07-28T04:12:43.010" v="853" actId="26606"/>
          <ac:spMkLst>
            <pc:docMk/>
            <pc:sldMk cId="240777819" sldId="341"/>
            <ac:spMk id="460" creationId="{3CCA69EF-E8B5-4598-BEAD-258F15765D44}"/>
          </ac:spMkLst>
        </pc:spChg>
        <pc:spChg chg="add del">
          <ac:chgData name="Nechama Wilhelm" userId="a1a9883f18e86aa3" providerId="LiveId" clId="{B9AA4731-A86A-4538-8230-5611A9D7A192}" dt="2024-07-28T04:12:43.010" v="853" actId="26606"/>
          <ac:spMkLst>
            <pc:docMk/>
            <pc:sldMk cId="240777819" sldId="341"/>
            <ac:spMk id="462" creationId="{685D65ED-8248-4E7D-AF41-C2685CAE7021}"/>
          </ac:spMkLst>
        </pc:spChg>
        <pc:spChg chg="add del">
          <ac:chgData name="Nechama Wilhelm" userId="a1a9883f18e86aa3" providerId="LiveId" clId="{B9AA4731-A86A-4538-8230-5611A9D7A192}" dt="2024-07-28T04:13:17.530" v="860" actId="26606"/>
          <ac:spMkLst>
            <pc:docMk/>
            <pc:sldMk cId="240777819" sldId="341"/>
            <ac:spMk id="468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3:17.530" v="860" actId="26606"/>
          <ac:spMkLst>
            <pc:docMk/>
            <pc:sldMk cId="240777819" sldId="341"/>
            <ac:spMk id="469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3:17.530" v="860" actId="26606"/>
          <ac:spMkLst>
            <pc:docMk/>
            <pc:sldMk cId="240777819" sldId="341"/>
            <ac:spMk id="470" creationId="{6B5523EE-90D9-4CF8-96F2-CBFC11C540CF}"/>
          </ac:spMkLst>
        </pc:spChg>
        <pc:spChg chg="add del">
          <ac:chgData name="Nechama Wilhelm" userId="a1a9883f18e86aa3" providerId="LiveId" clId="{B9AA4731-A86A-4538-8230-5611A9D7A192}" dt="2024-07-28T04:13:17.530" v="860" actId="26606"/>
          <ac:spMkLst>
            <pc:docMk/>
            <pc:sldMk cId="240777819" sldId="341"/>
            <ac:spMk id="471" creationId="{166A3179-AD28-4A0B-AF49-B177F4B195E8}"/>
          </ac:spMkLst>
        </pc:spChg>
        <pc:spChg chg="add del">
          <ac:chgData name="Nechama Wilhelm" userId="a1a9883f18e86aa3" providerId="LiveId" clId="{B9AA4731-A86A-4538-8230-5611A9D7A192}" dt="2024-07-28T04:13:17.530" v="860" actId="26606"/>
          <ac:spMkLst>
            <pc:docMk/>
            <pc:sldMk cId="240777819" sldId="341"/>
            <ac:spMk id="472" creationId="{32BB3330-EA02-4FA9-B58F-AAC7762C9044}"/>
          </ac:spMkLst>
        </pc:spChg>
        <pc:spChg chg="add del">
          <ac:chgData name="Nechama Wilhelm" userId="a1a9883f18e86aa3" providerId="LiveId" clId="{B9AA4731-A86A-4538-8230-5611A9D7A192}" dt="2024-07-28T04:13:17.530" v="860" actId="26606"/>
          <ac:spMkLst>
            <pc:docMk/>
            <pc:sldMk cId="240777819" sldId="341"/>
            <ac:spMk id="473" creationId="{A107891B-442C-43CD-B909-A4714253A8FF}"/>
          </ac:spMkLst>
        </pc:spChg>
        <pc:spChg chg="add del">
          <ac:chgData name="Nechama Wilhelm" userId="a1a9883f18e86aa3" providerId="LiveId" clId="{B9AA4731-A86A-4538-8230-5611A9D7A192}" dt="2024-07-28T04:13:17.530" v="860" actId="26606"/>
          <ac:spMkLst>
            <pc:docMk/>
            <pc:sldMk cId="240777819" sldId="341"/>
            <ac:spMk id="474" creationId="{958516B8-2D23-4511-B8C5-79180A4D0DC5}"/>
          </ac:spMkLst>
        </pc:spChg>
        <pc:spChg chg="add del">
          <ac:chgData name="Nechama Wilhelm" userId="a1a9883f18e86aa3" providerId="LiveId" clId="{B9AA4731-A86A-4538-8230-5611A9D7A192}" dt="2024-07-28T04:13:17.530" v="860" actId="26606"/>
          <ac:spMkLst>
            <pc:docMk/>
            <pc:sldMk cId="240777819" sldId="341"/>
            <ac:spMk id="475" creationId="{E3BEE693-6C9D-40AB-925E-0E339B1D118F}"/>
          </ac:spMkLst>
        </pc:spChg>
        <pc:spChg chg="add del">
          <ac:chgData name="Nechama Wilhelm" userId="a1a9883f18e86aa3" providerId="LiveId" clId="{B9AA4731-A86A-4538-8230-5611A9D7A192}" dt="2024-07-28T04:13:17.530" v="860" actId="26606"/>
          <ac:spMkLst>
            <pc:docMk/>
            <pc:sldMk cId="240777819" sldId="341"/>
            <ac:spMk id="476" creationId="{EBA526E9-439B-4D9E-8A55-1D30C337E0D5}"/>
          </ac:spMkLst>
        </pc:spChg>
        <pc:spChg chg="add del">
          <ac:chgData name="Nechama Wilhelm" userId="a1a9883f18e86aa3" providerId="LiveId" clId="{B9AA4731-A86A-4538-8230-5611A9D7A192}" dt="2024-07-28T04:13:22.419" v="862" actId="26606"/>
          <ac:spMkLst>
            <pc:docMk/>
            <pc:sldMk cId="240777819" sldId="341"/>
            <ac:spMk id="479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3:22.419" v="862" actId="26606"/>
          <ac:spMkLst>
            <pc:docMk/>
            <pc:sldMk cId="240777819" sldId="341"/>
            <ac:spMk id="480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3:22.419" v="862" actId="26606"/>
          <ac:spMkLst>
            <pc:docMk/>
            <pc:sldMk cId="240777819" sldId="341"/>
            <ac:spMk id="482" creationId="{3CCA69EF-E8B5-4598-BEAD-258F15765D44}"/>
          </ac:spMkLst>
        </pc:spChg>
        <pc:spChg chg="add del">
          <ac:chgData name="Nechama Wilhelm" userId="a1a9883f18e86aa3" providerId="LiveId" clId="{B9AA4731-A86A-4538-8230-5611A9D7A192}" dt="2024-07-28T04:13:22.419" v="862" actId="26606"/>
          <ac:spMkLst>
            <pc:docMk/>
            <pc:sldMk cId="240777819" sldId="341"/>
            <ac:spMk id="483" creationId="{685D65ED-8248-4E7D-AF41-C2685CAE7021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91" creationId="{104332FF-8349-42A5-B5C8-5EE3825CE252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92" creationId="{E5F17139-31EE-46AC-B04F-DBBD852DD6CB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93" creationId="{6B5523EE-90D9-4CF8-96F2-CBFC11C540CF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94" creationId="{166A3179-AD28-4A0B-AF49-B177F4B195E8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95" creationId="{32BB3330-EA02-4FA9-B58F-AAC7762C9044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96" creationId="{A107891B-442C-43CD-B909-A4714253A8FF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97" creationId="{958516B8-2D23-4511-B8C5-79180A4D0DC5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98" creationId="{E3BEE693-6C9D-40AB-925E-0E339B1D118F}"/>
          </ac:spMkLst>
        </pc:spChg>
        <pc:spChg chg="add del">
          <ac:chgData name="Nechama Wilhelm" userId="a1a9883f18e86aa3" providerId="LiveId" clId="{B9AA4731-A86A-4538-8230-5611A9D7A192}" dt="2024-07-28T04:13:25.114" v="864" actId="26606"/>
          <ac:spMkLst>
            <pc:docMk/>
            <pc:sldMk cId="240777819" sldId="341"/>
            <ac:spMk id="499" creationId="{EBA526E9-439B-4D9E-8A55-1D30C337E0D5}"/>
          </ac:spMkLst>
        </pc:spChg>
        <pc:grpChg chg="add del">
          <ac:chgData name="Nechama Wilhelm" userId="a1a9883f18e86aa3" providerId="LiveId" clId="{B9AA4731-A86A-4538-8230-5611A9D7A192}" dt="2024-07-28T04:07:07.877" v="757" actId="26606"/>
          <ac:grpSpMkLst>
            <pc:docMk/>
            <pc:sldMk cId="240777819" sldId="341"/>
            <ac:grpSpMk id="29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05:37.969" v="730" actId="26606"/>
          <ac:grpSpMkLst>
            <pc:docMk/>
            <pc:sldMk cId="240777819" sldId="341"/>
            <ac:grpSpMk id="33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07:08.660" v="759" actId="26606"/>
          <ac:grpSpMkLst>
            <pc:docMk/>
            <pc:sldMk cId="240777819" sldId="341"/>
            <ac:grpSpMk id="45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05:37.969" v="730" actId="26606"/>
          <ac:grpSpMkLst>
            <pc:docMk/>
            <pc:sldMk cId="240777819" sldId="341"/>
            <ac:grpSpMk id="52" creationId="{0C156BF8-7FF7-440F-BE2B-417DFFE8BFA5}"/>
          </ac:grpSpMkLst>
        </pc:grpChg>
        <pc:grpChg chg="add del">
          <ac:chgData name="Nechama Wilhelm" userId="a1a9883f18e86aa3" providerId="LiveId" clId="{B9AA4731-A86A-4538-8230-5611A9D7A192}" dt="2024-07-28T04:09:21.406" v="814" actId="26606"/>
          <ac:grpSpMkLst>
            <pc:docMk/>
            <pc:sldMk cId="240777819" sldId="341"/>
            <ac:grpSpMk id="67" creationId="{8546F01E-28C6-4D97-ACC0-50485CD546E4}"/>
          </ac:grpSpMkLst>
        </pc:grpChg>
        <pc:grpChg chg="add del">
          <ac:chgData name="Nechama Wilhelm" userId="a1a9883f18e86aa3" providerId="LiveId" clId="{B9AA4731-A86A-4538-8230-5611A9D7A192}" dt="2024-07-28T04:07:08.660" v="759" actId="26606"/>
          <ac:grpSpMkLst>
            <pc:docMk/>
            <pc:sldMk cId="240777819" sldId="341"/>
            <ac:grpSpMk id="225" creationId="{00E015F5-1A99-4E40-BC3D-7707802996B5}"/>
          </ac:grpSpMkLst>
        </pc:grpChg>
        <pc:grpChg chg="add del">
          <ac:chgData name="Nechama Wilhelm" userId="a1a9883f18e86aa3" providerId="LiveId" clId="{B9AA4731-A86A-4538-8230-5611A9D7A192}" dt="2024-07-28T04:07:08.660" v="759" actId="26606"/>
          <ac:grpSpMkLst>
            <pc:docMk/>
            <pc:sldMk cId="240777819" sldId="341"/>
            <ac:grpSpMk id="232" creationId="{0AD1D347-1879-4D73-8825-EB52119D1B47}"/>
          </ac:grpSpMkLst>
        </pc:grpChg>
        <pc:grpChg chg="add del">
          <ac:chgData name="Nechama Wilhelm" userId="a1a9883f18e86aa3" providerId="LiveId" clId="{B9AA4731-A86A-4538-8230-5611A9D7A192}" dt="2024-07-28T04:07:13.973" v="761" actId="26606"/>
          <ac:grpSpMkLst>
            <pc:docMk/>
            <pc:sldMk cId="240777819" sldId="341"/>
            <ac:grpSpMk id="236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07:13.973" v="761" actId="26606"/>
          <ac:grpSpMkLst>
            <pc:docMk/>
            <pc:sldMk cId="240777819" sldId="341"/>
            <ac:grpSpMk id="247" creationId="{0C156BF8-7FF7-440F-BE2B-417DFFE8BFA5}"/>
          </ac:grpSpMkLst>
        </pc:grpChg>
        <pc:grpChg chg="add del">
          <ac:chgData name="Nechama Wilhelm" userId="a1a9883f18e86aa3" providerId="LiveId" clId="{B9AA4731-A86A-4538-8230-5611A9D7A192}" dt="2024-07-28T04:09:21.406" v="814" actId="26606"/>
          <ac:grpSpMkLst>
            <pc:docMk/>
            <pc:sldMk cId="240777819" sldId="341"/>
            <ac:grpSpMk id="254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09:21.406" v="814" actId="26606"/>
          <ac:grpSpMkLst>
            <pc:docMk/>
            <pc:sldMk cId="240777819" sldId="341"/>
            <ac:grpSpMk id="262" creationId="{35C37387-FC74-4DFB-841A-B7688148CD05}"/>
          </ac:grpSpMkLst>
        </pc:grpChg>
        <pc:grpChg chg="add del">
          <ac:chgData name="Nechama Wilhelm" userId="a1a9883f18e86aa3" providerId="LiveId" clId="{B9AA4731-A86A-4538-8230-5611A9D7A192}" dt="2024-07-28T04:09:21.406" v="814" actId="26606"/>
          <ac:grpSpMkLst>
            <pc:docMk/>
            <pc:sldMk cId="240777819" sldId="341"/>
            <ac:grpSpMk id="265" creationId="{CD0F749C-1D4C-430F-B946-6DAF4C30982D}"/>
          </ac:grpSpMkLst>
        </pc:grpChg>
        <pc:grpChg chg="add del">
          <ac:chgData name="Nechama Wilhelm" userId="a1a9883f18e86aa3" providerId="LiveId" clId="{B9AA4731-A86A-4538-8230-5611A9D7A192}" dt="2024-07-28T04:09:21.406" v="814" actId="26606"/>
          <ac:grpSpMkLst>
            <pc:docMk/>
            <pc:sldMk cId="240777819" sldId="341"/>
            <ac:grpSpMk id="271" creationId="{89D47E22-F192-4DEC-AE19-484993AE8598}"/>
          </ac:grpSpMkLst>
        </pc:grpChg>
        <pc:grpChg chg="add del">
          <ac:chgData name="Nechama Wilhelm" userId="a1a9883f18e86aa3" providerId="LiveId" clId="{B9AA4731-A86A-4538-8230-5611A9D7A192}" dt="2024-07-28T04:07:43.128" v="766" actId="26606"/>
          <ac:grpSpMkLst>
            <pc:docMk/>
            <pc:sldMk cId="240777819" sldId="341"/>
            <ac:grpSpMk id="277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07:43.128" v="766" actId="26606"/>
          <ac:grpSpMkLst>
            <pc:docMk/>
            <pc:sldMk cId="240777819" sldId="341"/>
            <ac:grpSpMk id="300" creationId="{0C156BF8-7FF7-440F-BE2B-417DFFE8BFA5}"/>
          </ac:grpSpMkLst>
        </pc:grpChg>
        <pc:grpChg chg="add del">
          <ac:chgData name="Nechama Wilhelm" userId="a1a9883f18e86aa3" providerId="LiveId" clId="{B9AA4731-A86A-4538-8230-5611A9D7A192}" dt="2024-07-28T04:09:28.338" v="828" actId="26606"/>
          <ac:grpSpMkLst>
            <pc:docMk/>
            <pc:sldMk cId="240777819" sldId="341"/>
            <ac:grpSpMk id="307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09:28.338" v="828" actId="26606"/>
          <ac:grpSpMkLst>
            <pc:docMk/>
            <pc:sldMk cId="240777819" sldId="341"/>
            <ac:grpSpMk id="319" creationId="{0C156BF8-7FF7-440F-BE2B-417DFFE8BFA5}"/>
          </ac:grpSpMkLst>
        </pc:grpChg>
        <pc:grpChg chg="add del">
          <ac:chgData name="Nechama Wilhelm" userId="a1a9883f18e86aa3" providerId="LiveId" clId="{B9AA4731-A86A-4538-8230-5611A9D7A192}" dt="2024-07-28T04:11:53.050" v="843" actId="26606"/>
          <ac:grpSpMkLst>
            <pc:docMk/>
            <pc:sldMk cId="240777819" sldId="341"/>
            <ac:grpSpMk id="327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1:53.050" v="843" actId="26606"/>
          <ac:grpSpMkLst>
            <pc:docMk/>
            <pc:sldMk cId="240777819" sldId="341"/>
            <ac:grpSpMk id="350" creationId="{0C156BF8-7FF7-440F-BE2B-417DFFE8BFA5}"/>
          </ac:grpSpMkLst>
        </pc:grpChg>
        <pc:grpChg chg="add del">
          <ac:chgData name="Nechama Wilhelm" userId="a1a9883f18e86aa3" providerId="LiveId" clId="{B9AA4731-A86A-4538-8230-5611A9D7A192}" dt="2024-07-28T04:10:43.722" v="836" actId="26606"/>
          <ac:grpSpMkLst>
            <pc:docMk/>
            <pc:sldMk cId="240777819" sldId="341"/>
            <ac:grpSpMk id="359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0:34.039" v="832" actId="26606"/>
          <ac:grpSpMkLst>
            <pc:docMk/>
            <pc:sldMk cId="240777819" sldId="341"/>
            <ac:grpSpMk id="362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0:34.039" v="832" actId="26606"/>
          <ac:grpSpMkLst>
            <pc:docMk/>
            <pc:sldMk cId="240777819" sldId="341"/>
            <ac:grpSpMk id="373" creationId="{53883AA7-7F86-41F8-A1D8-06E9886E7632}"/>
          </ac:grpSpMkLst>
        </pc:grpChg>
        <pc:grpChg chg="add del">
          <ac:chgData name="Nechama Wilhelm" userId="a1a9883f18e86aa3" providerId="LiveId" clId="{B9AA4731-A86A-4538-8230-5611A9D7A192}" dt="2024-07-28T04:10:46.065" v="838" actId="26606"/>
          <ac:grpSpMkLst>
            <pc:docMk/>
            <pc:sldMk cId="240777819" sldId="341"/>
            <ac:grpSpMk id="378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0:35.486" v="834" actId="26606"/>
          <ac:grpSpMkLst>
            <pc:docMk/>
            <pc:sldMk cId="240777819" sldId="341"/>
            <ac:grpSpMk id="381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0:35.486" v="834" actId="26606"/>
          <ac:grpSpMkLst>
            <pc:docMk/>
            <pc:sldMk cId="240777819" sldId="341"/>
            <ac:grpSpMk id="389" creationId="{53883AA7-7F86-41F8-A1D8-06E9886E7632}"/>
          </ac:grpSpMkLst>
        </pc:grpChg>
        <pc:grpChg chg="add del">
          <ac:chgData name="Nechama Wilhelm" userId="a1a9883f18e86aa3" providerId="LiveId" clId="{B9AA4731-A86A-4538-8230-5611A9D7A192}" dt="2024-07-28T04:10:46.065" v="838" actId="26606"/>
          <ac:grpSpMkLst>
            <pc:docMk/>
            <pc:sldMk cId="240777819" sldId="341"/>
            <ac:grpSpMk id="391" creationId="{53883AA7-7F86-41F8-A1D8-06E9886E7632}"/>
          </ac:grpSpMkLst>
        </pc:grpChg>
        <pc:grpChg chg="add del">
          <ac:chgData name="Nechama Wilhelm" userId="a1a9883f18e86aa3" providerId="LiveId" clId="{B9AA4731-A86A-4538-8230-5611A9D7A192}" dt="2024-07-28T04:11:46.708" v="840" actId="26606"/>
          <ac:grpSpMkLst>
            <pc:docMk/>
            <pc:sldMk cId="240777819" sldId="341"/>
            <ac:grpSpMk id="399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1:53.009" v="842" actId="26606"/>
          <ac:grpSpMkLst>
            <pc:docMk/>
            <pc:sldMk cId="240777819" sldId="341"/>
            <ac:grpSpMk id="408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1:53.009" v="842" actId="26606"/>
          <ac:grpSpMkLst>
            <pc:docMk/>
            <pc:sldMk cId="240777819" sldId="341"/>
            <ac:grpSpMk id="416" creationId="{53883AA7-7F86-41F8-A1D8-06E9886E7632}"/>
          </ac:grpSpMkLst>
        </pc:grpChg>
        <pc:grpChg chg="add del">
          <ac:chgData name="Nechama Wilhelm" userId="a1a9883f18e86aa3" providerId="LiveId" clId="{B9AA4731-A86A-4538-8230-5611A9D7A192}" dt="2024-07-28T04:13:25.114" v="864" actId="26606"/>
          <ac:grpSpMkLst>
            <pc:docMk/>
            <pc:sldMk cId="240777819" sldId="341"/>
            <ac:grpSpMk id="422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3:09.962" v="858" actId="26606"/>
          <ac:grpSpMkLst>
            <pc:docMk/>
            <pc:sldMk cId="240777819" sldId="341"/>
            <ac:grpSpMk id="431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2:43.010" v="853" actId="26606"/>
          <ac:grpSpMkLst>
            <pc:docMk/>
            <pc:sldMk cId="240777819" sldId="341"/>
            <ac:grpSpMk id="434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3:09.962" v="858" actId="26606"/>
          <ac:grpSpMkLst>
            <pc:docMk/>
            <pc:sldMk cId="240777819" sldId="341"/>
            <ac:grpSpMk id="440" creationId="{CB73D287-48F0-41E2-8B0B-DE4C7D175EAE}"/>
          </ac:grpSpMkLst>
        </pc:grpChg>
        <pc:grpChg chg="add del">
          <ac:chgData name="Nechama Wilhelm" userId="a1a9883f18e86aa3" providerId="LiveId" clId="{B9AA4731-A86A-4538-8230-5611A9D7A192}" dt="2024-07-28T04:12:43.010" v="853" actId="26606"/>
          <ac:grpSpMkLst>
            <pc:docMk/>
            <pc:sldMk cId="240777819" sldId="341"/>
            <ac:grpSpMk id="445" creationId="{CB73D287-48F0-41E2-8B0B-DE4C7D175EAE}"/>
          </ac:grpSpMkLst>
        </pc:grpChg>
        <pc:grpChg chg="add del">
          <ac:chgData name="Nechama Wilhelm" userId="a1a9883f18e86aa3" providerId="LiveId" clId="{B9AA4731-A86A-4538-8230-5611A9D7A192}" dt="2024-07-28T04:13:17.530" v="860" actId="26606"/>
          <ac:grpSpMkLst>
            <pc:docMk/>
            <pc:sldMk cId="240777819" sldId="341"/>
            <ac:grpSpMk id="461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3:22.419" v="862" actId="26606"/>
          <ac:grpSpMkLst>
            <pc:docMk/>
            <pc:sldMk cId="240777819" sldId="341"/>
            <ac:grpSpMk id="478" creationId="{8997F1B7-1EE7-4EA5-A5A4-866F9A810C9F}"/>
          </ac:grpSpMkLst>
        </pc:grpChg>
        <pc:grpChg chg="add del">
          <ac:chgData name="Nechama Wilhelm" userId="a1a9883f18e86aa3" providerId="LiveId" clId="{B9AA4731-A86A-4538-8230-5611A9D7A192}" dt="2024-07-28T04:13:22.419" v="862" actId="26606"/>
          <ac:grpSpMkLst>
            <pc:docMk/>
            <pc:sldMk cId="240777819" sldId="341"/>
            <ac:grpSpMk id="481" creationId="{CB73D287-48F0-41E2-8B0B-DE4C7D175EAE}"/>
          </ac:grpSpMkLst>
        </pc:grpChg>
        <pc:grpChg chg="add del">
          <ac:chgData name="Nechama Wilhelm" userId="a1a9883f18e86aa3" providerId="LiveId" clId="{B9AA4731-A86A-4538-8230-5611A9D7A192}" dt="2024-07-28T04:13:25.114" v="864" actId="26606"/>
          <ac:grpSpMkLst>
            <pc:docMk/>
            <pc:sldMk cId="240777819" sldId="341"/>
            <ac:grpSpMk id="485" creationId="{8997F1B7-1EE7-4EA5-A5A4-866F9A810C9F}"/>
          </ac:grpSpMkLst>
        </pc:grpChg>
        <pc:graphicFrameChg chg="add del">
          <ac:chgData name="Nechama Wilhelm" userId="a1a9883f18e86aa3" providerId="LiveId" clId="{B9AA4731-A86A-4538-8230-5611A9D7A192}" dt="2024-07-28T04:07:07.877" v="757" actId="26606"/>
          <ac:graphicFrameMkLst>
            <pc:docMk/>
            <pc:sldMk cId="240777819" sldId="341"/>
            <ac:graphicFrameMk id="43" creationId="{CBA41319-9E42-566D-9621-0FD41E704C08}"/>
          </ac:graphicFrameMkLst>
        </pc:graphicFrameChg>
        <pc:graphicFrameChg chg="add mod modGraphic">
          <ac:chgData name="Nechama Wilhelm" userId="a1a9883f18e86aa3" providerId="LiveId" clId="{B9AA4731-A86A-4538-8230-5611A9D7A192}" dt="2024-07-28T04:14:33.791" v="908" actId="20577"/>
          <ac:graphicFrameMkLst>
            <pc:docMk/>
            <pc:sldMk cId="240777819" sldId="341"/>
            <ac:graphicFrameMk id="357" creationId="{E0D95618-0346-AF06-1BA5-9FA6F27CE78A}"/>
          </ac:graphicFrameMkLst>
        </pc:graphicFrameChg>
        <pc:picChg chg="add del">
          <ac:chgData name="Nechama Wilhelm" userId="a1a9883f18e86aa3" providerId="LiveId" clId="{B9AA4731-A86A-4538-8230-5611A9D7A192}" dt="2024-07-28T04:05:37.969" v="730" actId="26606"/>
          <ac:picMkLst>
            <pc:docMk/>
            <pc:sldMk cId="240777819" sldId="341"/>
            <ac:picMk id="30" creationId="{4FC7C059-5567-0C95-632E-EC0CC7C35717}"/>
          </ac:picMkLst>
        </pc:picChg>
        <pc:picChg chg="add del">
          <ac:chgData name="Nechama Wilhelm" userId="a1a9883f18e86aa3" providerId="LiveId" clId="{B9AA4731-A86A-4538-8230-5611A9D7A192}" dt="2024-07-28T04:07:08.660" v="759" actId="26606"/>
          <ac:picMkLst>
            <pc:docMk/>
            <pc:sldMk cId="240777819" sldId="341"/>
            <ac:picMk id="228" creationId="{E2D3C4FF-18F6-242B-87CF-9F6D6477847C}"/>
          </ac:picMkLst>
        </pc:picChg>
        <pc:picChg chg="add del">
          <ac:chgData name="Nechama Wilhelm" userId="a1a9883f18e86aa3" providerId="LiveId" clId="{B9AA4731-A86A-4538-8230-5611A9D7A192}" dt="2024-07-28T04:07:13.973" v="761" actId="26606"/>
          <ac:picMkLst>
            <pc:docMk/>
            <pc:sldMk cId="240777819" sldId="341"/>
            <ac:picMk id="246" creationId="{E2CD3886-AC8D-3D45-306E-63726318AE51}"/>
          </ac:picMkLst>
        </pc:picChg>
        <pc:picChg chg="add del mod ord">
          <ac:chgData name="Nechama Wilhelm" userId="a1a9883f18e86aa3" providerId="LiveId" clId="{B9AA4731-A86A-4538-8230-5611A9D7A192}" dt="2024-07-28T04:09:44.415" v="829" actId="478"/>
          <ac:picMkLst>
            <pc:docMk/>
            <pc:sldMk cId="240777819" sldId="341"/>
            <ac:picMk id="270" creationId="{8676023A-FD71-E5CC-657C-E9035B561527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4D758-8DFA-4D49-B956-22236B97FA8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1718D1-4B5C-4B54-9AF3-3D3742BEE8CA}">
      <dgm:prSet/>
      <dgm:spPr/>
      <dgm:t>
        <a:bodyPr/>
        <a:lstStyle/>
        <a:p>
          <a:r>
            <a:rPr lang="en-US"/>
            <a:t>Take a picture of the recipe</a:t>
          </a:r>
        </a:p>
      </dgm:t>
    </dgm:pt>
    <dgm:pt modelId="{4FC2644D-1989-4AA2-8D5D-A2EA57FB1630}" type="parTrans" cxnId="{BB5135B1-700E-42F7-9CC5-7BC669E070C3}">
      <dgm:prSet/>
      <dgm:spPr/>
      <dgm:t>
        <a:bodyPr/>
        <a:lstStyle/>
        <a:p>
          <a:endParaRPr lang="en-US"/>
        </a:p>
      </dgm:t>
    </dgm:pt>
    <dgm:pt modelId="{34125236-CDFC-46AD-8635-1CD4F6DDCC5D}" type="sibTrans" cxnId="{BB5135B1-700E-42F7-9CC5-7BC669E070C3}">
      <dgm:prSet/>
      <dgm:spPr/>
      <dgm:t>
        <a:bodyPr/>
        <a:lstStyle/>
        <a:p>
          <a:endParaRPr lang="en-US"/>
        </a:p>
      </dgm:t>
    </dgm:pt>
    <dgm:pt modelId="{CF286CA2-7C41-45B2-B392-637AA71BCEED}">
      <dgm:prSet/>
      <dgm:spPr/>
      <dgm:t>
        <a:bodyPr/>
        <a:lstStyle/>
        <a:p>
          <a:r>
            <a:rPr lang="en-US"/>
            <a:t>Upload the picture to the app</a:t>
          </a:r>
        </a:p>
      </dgm:t>
    </dgm:pt>
    <dgm:pt modelId="{1F880759-1E03-43CC-B742-AD98A2DDBE37}" type="parTrans" cxnId="{648E373B-061F-4AA5-B30C-0F3D3326179B}">
      <dgm:prSet/>
      <dgm:spPr/>
      <dgm:t>
        <a:bodyPr/>
        <a:lstStyle/>
        <a:p>
          <a:endParaRPr lang="en-US"/>
        </a:p>
      </dgm:t>
    </dgm:pt>
    <dgm:pt modelId="{3CBE5C09-C870-4F35-BA0E-9D2C41D865B5}" type="sibTrans" cxnId="{648E373B-061F-4AA5-B30C-0F3D3326179B}">
      <dgm:prSet/>
      <dgm:spPr/>
      <dgm:t>
        <a:bodyPr/>
        <a:lstStyle/>
        <a:p>
          <a:endParaRPr lang="en-US"/>
        </a:p>
      </dgm:t>
    </dgm:pt>
    <dgm:pt modelId="{53D08162-F33B-41EA-A36E-A3A800A83FC0}">
      <dgm:prSet/>
      <dgm:spPr/>
      <dgm:t>
        <a:bodyPr/>
        <a:lstStyle/>
        <a:p>
          <a:r>
            <a:rPr lang="en-US"/>
            <a:t>Select the desired modifications for the measurements</a:t>
          </a:r>
        </a:p>
      </dgm:t>
    </dgm:pt>
    <dgm:pt modelId="{FD69A0E3-7B70-4444-AF29-239C082D53C9}" type="parTrans" cxnId="{F88C9B56-BE7E-4215-99D7-9F74A18CDE73}">
      <dgm:prSet/>
      <dgm:spPr/>
      <dgm:t>
        <a:bodyPr/>
        <a:lstStyle/>
        <a:p>
          <a:endParaRPr lang="en-US"/>
        </a:p>
      </dgm:t>
    </dgm:pt>
    <dgm:pt modelId="{2FE4C2F2-DD1A-4E62-BDB9-A2402ABCA6BC}" type="sibTrans" cxnId="{F88C9B56-BE7E-4215-99D7-9F74A18CDE73}">
      <dgm:prSet/>
      <dgm:spPr/>
      <dgm:t>
        <a:bodyPr/>
        <a:lstStyle/>
        <a:p>
          <a:endParaRPr lang="en-US"/>
        </a:p>
      </dgm:t>
    </dgm:pt>
    <dgm:pt modelId="{0190A252-D075-44CB-B70B-748B55B55600}">
      <dgm:prSet/>
      <dgm:spPr/>
      <dgm:t>
        <a:bodyPr/>
        <a:lstStyle/>
        <a:p>
          <a:r>
            <a:rPr lang="en-US" dirty="0"/>
            <a:t>Access the new recipe measurements </a:t>
          </a:r>
        </a:p>
      </dgm:t>
    </dgm:pt>
    <dgm:pt modelId="{699E7F31-F1FD-41AA-9E30-70655BE2DE79}" type="parTrans" cxnId="{E2F07117-5450-4D3D-B573-C4F7893C6700}">
      <dgm:prSet/>
      <dgm:spPr/>
      <dgm:t>
        <a:bodyPr/>
        <a:lstStyle/>
        <a:p>
          <a:endParaRPr lang="en-US"/>
        </a:p>
      </dgm:t>
    </dgm:pt>
    <dgm:pt modelId="{AADEDF01-83B4-421E-B03E-DC1C83BE1987}" type="sibTrans" cxnId="{E2F07117-5450-4D3D-B573-C4F7893C6700}">
      <dgm:prSet/>
      <dgm:spPr/>
      <dgm:t>
        <a:bodyPr/>
        <a:lstStyle/>
        <a:p>
          <a:endParaRPr lang="en-US"/>
        </a:p>
      </dgm:t>
    </dgm:pt>
    <dgm:pt modelId="{E07DF753-E712-44CF-A585-911DEBF81848}" type="pres">
      <dgm:prSet presAssocID="{9B74D758-8DFA-4D49-B956-22236B97FA88}" presName="Name0" presStyleCnt="0">
        <dgm:presLayoutVars>
          <dgm:dir/>
          <dgm:resizeHandles val="exact"/>
        </dgm:presLayoutVars>
      </dgm:prSet>
      <dgm:spPr/>
    </dgm:pt>
    <dgm:pt modelId="{B0184E16-C999-4DBC-A6D8-D4AB32CD2514}" type="pres">
      <dgm:prSet presAssocID="{8B1718D1-4B5C-4B54-9AF3-3D3742BEE8CA}" presName="node" presStyleLbl="node1" presStyleIdx="0" presStyleCnt="4">
        <dgm:presLayoutVars>
          <dgm:bulletEnabled val="1"/>
        </dgm:presLayoutVars>
      </dgm:prSet>
      <dgm:spPr/>
    </dgm:pt>
    <dgm:pt modelId="{39B7DE89-2020-46EE-B493-CCF064C8697D}" type="pres">
      <dgm:prSet presAssocID="{34125236-CDFC-46AD-8635-1CD4F6DDCC5D}" presName="sibTrans" presStyleLbl="sibTrans1D1" presStyleIdx="0" presStyleCnt="3"/>
      <dgm:spPr/>
    </dgm:pt>
    <dgm:pt modelId="{1326361B-ECC9-4285-9C7A-B06B19C51FDC}" type="pres">
      <dgm:prSet presAssocID="{34125236-CDFC-46AD-8635-1CD4F6DDCC5D}" presName="connectorText" presStyleLbl="sibTrans1D1" presStyleIdx="0" presStyleCnt="3"/>
      <dgm:spPr/>
    </dgm:pt>
    <dgm:pt modelId="{2EBF2265-4C54-4C83-96A3-5362AD57931F}" type="pres">
      <dgm:prSet presAssocID="{CF286CA2-7C41-45B2-B392-637AA71BCEED}" presName="node" presStyleLbl="node1" presStyleIdx="1" presStyleCnt="4">
        <dgm:presLayoutVars>
          <dgm:bulletEnabled val="1"/>
        </dgm:presLayoutVars>
      </dgm:prSet>
      <dgm:spPr/>
    </dgm:pt>
    <dgm:pt modelId="{625383D5-857A-48C4-9B29-005946C632FA}" type="pres">
      <dgm:prSet presAssocID="{3CBE5C09-C870-4F35-BA0E-9D2C41D865B5}" presName="sibTrans" presStyleLbl="sibTrans1D1" presStyleIdx="1" presStyleCnt="3"/>
      <dgm:spPr/>
    </dgm:pt>
    <dgm:pt modelId="{87ECEEED-33BC-4541-B46B-54AA089F3AAC}" type="pres">
      <dgm:prSet presAssocID="{3CBE5C09-C870-4F35-BA0E-9D2C41D865B5}" presName="connectorText" presStyleLbl="sibTrans1D1" presStyleIdx="1" presStyleCnt="3"/>
      <dgm:spPr/>
    </dgm:pt>
    <dgm:pt modelId="{F027F0BD-206D-43B0-9FCD-22B5B43E7EB4}" type="pres">
      <dgm:prSet presAssocID="{53D08162-F33B-41EA-A36E-A3A800A83FC0}" presName="node" presStyleLbl="node1" presStyleIdx="2" presStyleCnt="4">
        <dgm:presLayoutVars>
          <dgm:bulletEnabled val="1"/>
        </dgm:presLayoutVars>
      </dgm:prSet>
      <dgm:spPr/>
    </dgm:pt>
    <dgm:pt modelId="{BAEAC042-441D-449D-A612-06232B8471A0}" type="pres">
      <dgm:prSet presAssocID="{2FE4C2F2-DD1A-4E62-BDB9-A2402ABCA6BC}" presName="sibTrans" presStyleLbl="sibTrans1D1" presStyleIdx="2" presStyleCnt="3"/>
      <dgm:spPr/>
    </dgm:pt>
    <dgm:pt modelId="{A6E55659-DD8A-4841-9144-9DD8F428DC7E}" type="pres">
      <dgm:prSet presAssocID="{2FE4C2F2-DD1A-4E62-BDB9-A2402ABCA6BC}" presName="connectorText" presStyleLbl="sibTrans1D1" presStyleIdx="2" presStyleCnt="3"/>
      <dgm:spPr/>
    </dgm:pt>
    <dgm:pt modelId="{34A96F3F-99FF-404A-92DB-B452471FC735}" type="pres">
      <dgm:prSet presAssocID="{0190A252-D075-44CB-B70B-748B55B55600}" presName="node" presStyleLbl="node1" presStyleIdx="3" presStyleCnt="4">
        <dgm:presLayoutVars>
          <dgm:bulletEnabled val="1"/>
        </dgm:presLayoutVars>
      </dgm:prSet>
      <dgm:spPr/>
    </dgm:pt>
  </dgm:ptLst>
  <dgm:cxnLst>
    <dgm:cxn modelId="{5AC2E50B-71A6-4C08-BA8C-0A1FBDC9EB87}" type="presOf" srcId="{9B74D758-8DFA-4D49-B956-22236B97FA88}" destId="{E07DF753-E712-44CF-A585-911DEBF81848}" srcOrd="0" destOrd="0" presId="urn:microsoft.com/office/officeart/2016/7/layout/RepeatingBendingProcessNew"/>
    <dgm:cxn modelId="{E2F07117-5450-4D3D-B573-C4F7893C6700}" srcId="{9B74D758-8DFA-4D49-B956-22236B97FA88}" destId="{0190A252-D075-44CB-B70B-748B55B55600}" srcOrd="3" destOrd="0" parTransId="{699E7F31-F1FD-41AA-9E30-70655BE2DE79}" sibTransId="{AADEDF01-83B4-421E-B03E-DC1C83BE1987}"/>
    <dgm:cxn modelId="{648E373B-061F-4AA5-B30C-0F3D3326179B}" srcId="{9B74D758-8DFA-4D49-B956-22236B97FA88}" destId="{CF286CA2-7C41-45B2-B392-637AA71BCEED}" srcOrd="1" destOrd="0" parTransId="{1F880759-1E03-43CC-B742-AD98A2DDBE37}" sibTransId="{3CBE5C09-C870-4F35-BA0E-9D2C41D865B5}"/>
    <dgm:cxn modelId="{694C9A3F-8775-4B7C-A0AF-539601E9E28A}" type="presOf" srcId="{34125236-CDFC-46AD-8635-1CD4F6DDCC5D}" destId="{1326361B-ECC9-4285-9C7A-B06B19C51FDC}" srcOrd="1" destOrd="0" presId="urn:microsoft.com/office/officeart/2016/7/layout/RepeatingBendingProcessNew"/>
    <dgm:cxn modelId="{F6F98B5D-BE87-4154-B660-EF9B93C4B335}" type="presOf" srcId="{0190A252-D075-44CB-B70B-748B55B55600}" destId="{34A96F3F-99FF-404A-92DB-B452471FC735}" srcOrd="0" destOrd="0" presId="urn:microsoft.com/office/officeart/2016/7/layout/RepeatingBendingProcessNew"/>
    <dgm:cxn modelId="{2C53954B-5459-456F-A146-0608C16E5B7D}" type="presOf" srcId="{34125236-CDFC-46AD-8635-1CD4F6DDCC5D}" destId="{39B7DE89-2020-46EE-B493-CCF064C8697D}" srcOrd="0" destOrd="0" presId="urn:microsoft.com/office/officeart/2016/7/layout/RepeatingBendingProcessNew"/>
    <dgm:cxn modelId="{F88C9B56-BE7E-4215-99D7-9F74A18CDE73}" srcId="{9B74D758-8DFA-4D49-B956-22236B97FA88}" destId="{53D08162-F33B-41EA-A36E-A3A800A83FC0}" srcOrd="2" destOrd="0" parTransId="{FD69A0E3-7B70-4444-AF29-239C082D53C9}" sibTransId="{2FE4C2F2-DD1A-4E62-BDB9-A2402ABCA6BC}"/>
    <dgm:cxn modelId="{A047C3A4-3A4B-4519-86A6-40E2A5D05DD0}" type="presOf" srcId="{3CBE5C09-C870-4F35-BA0E-9D2C41D865B5}" destId="{87ECEEED-33BC-4541-B46B-54AA089F3AAC}" srcOrd="1" destOrd="0" presId="urn:microsoft.com/office/officeart/2016/7/layout/RepeatingBendingProcessNew"/>
    <dgm:cxn modelId="{BB5135B1-700E-42F7-9CC5-7BC669E070C3}" srcId="{9B74D758-8DFA-4D49-B956-22236B97FA88}" destId="{8B1718D1-4B5C-4B54-9AF3-3D3742BEE8CA}" srcOrd="0" destOrd="0" parTransId="{4FC2644D-1989-4AA2-8D5D-A2EA57FB1630}" sibTransId="{34125236-CDFC-46AD-8635-1CD4F6DDCC5D}"/>
    <dgm:cxn modelId="{5233CBB9-1B38-4D4A-BF94-0912E96E62EC}" type="presOf" srcId="{8B1718D1-4B5C-4B54-9AF3-3D3742BEE8CA}" destId="{B0184E16-C999-4DBC-A6D8-D4AB32CD2514}" srcOrd="0" destOrd="0" presId="urn:microsoft.com/office/officeart/2016/7/layout/RepeatingBendingProcessNew"/>
    <dgm:cxn modelId="{6BDC76BF-87D7-4D75-B6F2-A1CF4716DF78}" type="presOf" srcId="{CF286CA2-7C41-45B2-B392-637AA71BCEED}" destId="{2EBF2265-4C54-4C83-96A3-5362AD57931F}" srcOrd="0" destOrd="0" presId="urn:microsoft.com/office/officeart/2016/7/layout/RepeatingBendingProcessNew"/>
    <dgm:cxn modelId="{FC6B0BC6-46F5-4FE6-94F6-23B28AFE4758}" type="presOf" srcId="{2FE4C2F2-DD1A-4E62-BDB9-A2402ABCA6BC}" destId="{A6E55659-DD8A-4841-9144-9DD8F428DC7E}" srcOrd="1" destOrd="0" presId="urn:microsoft.com/office/officeart/2016/7/layout/RepeatingBendingProcessNew"/>
    <dgm:cxn modelId="{D93DB7C9-38BB-4D63-A12F-F1D4A7B43C20}" type="presOf" srcId="{2FE4C2F2-DD1A-4E62-BDB9-A2402ABCA6BC}" destId="{BAEAC042-441D-449D-A612-06232B8471A0}" srcOrd="0" destOrd="0" presId="urn:microsoft.com/office/officeart/2016/7/layout/RepeatingBendingProcessNew"/>
    <dgm:cxn modelId="{E823FAD2-99FE-4A42-9CEB-6ED0D80B8925}" type="presOf" srcId="{3CBE5C09-C870-4F35-BA0E-9D2C41D865B5}" destId="{625383D5-857A-48C4-9B29-005946C632FA}" srcOrd="0" destOrd="0" presId="urn:microsoft.com/office/officeart/2016/7/layout/RepeatingBendingProcessNew"/>
    <dgm:cxn modelId="{DFAED7D4-C737-431F-9C2F-3C71BEC8074D}" type="presOf" srcId="{53D08162-F33B-41EA-A36E-A3A800A83FC0}" destId="{F027F0BD-206D-43B0-9FCD-22B5B43E7EB4}" srcOrd="0" destOrd="0" presId="urn:microsoft.com/office/officeart/2016/7/layout/RepeatingBendingProcessNew"/>
    <dgm:cxn modelId="{FCF34AC0-D514-4223-836E-CB564B20755A}" type="presParOf" srcId="{E07DF753-E712-44CF-A585-911DEBF81848}" destId="{B0184E16-C999-4DBC-A6D8-D4AB32CD2514}" srcOrd="0" destOrd="0" presId="urn:microsoft.com/office/officeart/2016/7/layout/RepeatingBendingProcessNew"/>
    <dgm:cxn modelId="{9D1A6863-A04F-4651-8428-33038D5721B1}" type="presParOf" srcId="{E07DF753-E712-44CF-A585-911DEBF81848}" destId="{39B7DE89-2020-46EE-B493-CCF064C8697D}" srcOrd="1" destOrd="0" presId="urn:microsoft.com/office/officeart/2016/7/layout/RepeatingBendingProcessNew"/>
    <dgm:cxn modelId="{E830B440-E7E3-438D-81CB-671B84E8C7D7}" type="presParOf" srcId="{39B7DE89-2020-46EE-B493-CCF064C8697D}" destId="{1326361B-ECC9-4285-9C7A-B06B19C51FDC}" srcOrd="0" destOrd="0" presId="urn:microsoft.com/office/officeart/2016/7/layout/RepeatingBendingProcessNew"/>
    <dgm:cxn modelId="{F606B9C0-4D7C-4FB2-B003-388B6F2B22FE}" type="presParOf" srcId="{E07DF753-E712-44CF-A585-911DEBF81848}" destId="{2EBF2265-4C54-4C83-96A3-5362AD57931F}" srcOrd="2" destOrd="0" presId="urn:microsoft.com/office/officeart/2016/7/layout/RepeatingBendingProcessNew"/>
    <dgm:cxn modelId="{484E7A3A-FA4B-42DD-9559-8688379A0455}" type="presParOf" srcId="{E07DF753-E712-44CF-A585-911DEBF81848}" destId="{625383D5-857A-48C4-9B29-005946C632FA}" srcOrd="3" destOrd="0" presId="urn:microsoft.com/office/officeart/2016/7/layout/RepeatingBendingProcessNew"/>
    <dgm:cxn modelId="{32192C93-AC4B-4908-BE2E-69DB4E1F762C}" type="presParOf" srcId="{625383D5-857A-48C4-9B29-005946C632FA}" destId="{87ECEEED-33BC-4541-B46B-54AA089F3AAC}" srcOrd="0" destOrd="0" presId="urn:microsoft.com/office/officeart/2016/7/layout/RepeatingBendingProcessNew"/>
    <dgm:cxn modelId="{EA713DF2-1BC4-4494-8C82-74A42D9FAB1C}" type="presParOf" srcId="{E07DF753-E712-44CF-A585-911DEBF81848}" destId="{F027F0BD-206D-43B0-9FCD-22B5B43E7EB4}" srcOrd="4" destOrd="0" presId="urn:microsoft.com/office/officeart/2016/7/layout/RepeatingBendingProcessNew"/>
    <dgm:cxn modelId="{C708472F-EB84-41F7-99D4-C12AE281F745}" type="presParOf" srcId="{E07DF753-E712-44CF-A585-911DEBF81848}" destId="{BAEAC042-441D-449D-A612-06232B8471A0}" srcOrd="5" destOrd="0" presId="urn:microsoft.com/office/officeart/2016/7/layout/RepeatingBendingProcessNew"/>
    <dgm:cxn modelId="{DD330FCE-8102-4F61-A3C9-42E0F9018E25}" type="presParOf" srcId="{BAEAC042-441D-449D-A612-06232B8471A0}" destId="{A6E55659-DD8A-4841-9144-9DD8F428DC7E}" srcOrd="0" destOrd="0" presId="urn:microsoft.com/office/officeart/2016/7/layout/RepeatingBendingProcessNew"/>
    <dgm:cxn modelId="{99B1793B-E00A-4599-B4ED-5C0EB47EEA08}" type="presParOf" srcId="{E07DF753-E712-44CF-A585-911DEBF81848}" destId="{34A96F3F-99FF-404A-92DB-B452471FC735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4BC62-E43C-4D98-9480-1EE08E4F995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FD922F-443B-49C3-BB27-E3967A2FB8A9}">
      <dgm:prSet/>
      <dgm:spPr/>
      <dgm:t>
        <a:bodyPr/>
        <a:lstStyle/>
        <a:p>
          <a:pPr>
            <a:defRPr b="1"/>
          </a:pPr>
          <a:r>
            <a:rPr lang="en-US" b="1"/>
            <a:t>Optical Character Recognition (OCR) </a:t>
          </a:r>
          <a:endParaRPr lang="en-US"/>
        </a:p>
      </dgm:t>
    </dgm:pt>
    <dgm:pt modelId="{C5C714B8-1A74-47EA-9EBB-A5F5F4499E63}" type="parTrans" cxnId="{ADF80D0C-E2F2-46B2-84EC-A80CB07A65EA}">
      <dgm:prSet/>
      <dgm:spPr/>
      <dgm:t>
        <a:bodyPr/>
        <a:lstStyle/>
        <a:p>
          <a:endParaRPr lang="en-US"/>
        </a:p>
      </dgm:t>
    </dgm:pt>
    <dgm:pt modelId="{70E0882E-47DE-40DD-AE5F-4B4F2AE51B9D}" type="sibTrans" cxnId="{ADF80D0C-E2F2-46B2-84EC-A80CB07A65EA}">
      <dgm:prSet/>
      <dgm:spPr/>
      <dgm:t>
        <a:bodyPr/>
        <a:lstStyle/>
        <a:p>
          <a:endParaRPr lang="en-US"/>
        </a:p>
      </dgm:t>
    </dgm:pt>
    <dgm:pt modelId="{8444A71D-9D3E-4039-901B-89229E62183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Model: ‘Microsoft/Florence-2-large’ from </a:t>
          </a:r>
          <a:r>
            <a:rPr lang="en-US" dirty="0" err="1"/>
            <a:t>huggingface</a:t>
          </a:r>
          <a:r>
            <a:rPr lang="en-US" dirty="0"/>
            <a:t> </a:t>
          </a:r>
        </a:p>
      </dgm:t>
    </dgm:pt>
    <dgm:pt modelId="{4D5D5E4F-91FB-41F1-A78D-A69BAC2A2FC7}" type="parTrans" cxnId="{9C83B6BD-9ED3-4464-9BE7-75B0875F4D3C}">
      <dgm:prSet/>
      <dgm:spPr/>
      <dgm:t>
        <a:bodyPr/>
        <a:lstStyle/>
        <a:p>
          <a:endParaRPr lang="en-US"/>
        </a:p>
      </dgm:t>
    </dgm:pt>
    <dgm:pt modelId="{C59330BE-39DE-424A-BAB5-6E666879DD62}" type="sibTrans" cxnId="{9C83B6BD-9ED3-4464-9BE7-75B0875F4D3C}">
      <dgm:prSet/>
      <dgm:spPr/>
      <dgm:t>
        <a:bodyPr/>
        <a:lstStyle/>
        <a:p>
          <a:endParaRPr lang="en-US"/>
        </a:p>
      </dgm:t>
    </dgm:pt>
    <dgm:pt modelId="{B9F1AF6A-77FF-4275-8B0C-1569B2F3253C}">
      <dgm:prSet/>
      <dgm:spPr/>
      <dgm:t>
        <a:bodyPr/>
        <a:lstStyle/>
        <a:p>
          <a:pPr>
            <a:defRPr b="1"/>
          </a:pPr>
          <a:r>
            <a:rPr lang="en-US" b="1"/>
            <a:t>Language Model (LLM) </a:t>
          </a:r>
          <a:endParaRPr lang="en-US"/>
        </a:p>
      </dgm:t>
    </dgm:pt>
    <dgm:pt modelId="{E7D127D6-4BB3-4248-817F-A5A4FDD07DE8}" type="parTrans" cxnId="{00A97C4B-2C09-422C-AA59-D992AA30DB52}">
      <dgm:prSet/>
      <dgm:spPr/>
      <dgm:t>
        <a:bodyPr/>
        <a:lstStyle/>
        <a:p>
          <a:endParaRPr lang="en-US"/>
        </a:p>
      </dgm:t>
    </dgm:pt>
    <dgm:pt modelId="{3EF99FFE-9A21-413F-827D-FC872B554427}" type="sibTrans" cxnId="{00A97C4B-2C09-422C-AA59-D992AA30DB52}">
      <dgm:prSet/>
      <dgm:spPr/>
      <dgm:t>
        <a:bodyPr/>
        <a:lstStyle/>
        <a:p>
          <a:endParaRPr lang="en-US"/>
        </a:p>
      </dgm:t>
    </dgm:pt>
    <dgm:pt modelId="{566ECDA3-82B4-44A7-8E92-D24C9AEEECE4}">
      <dgm:prSet/>
      <dgm:spPr/>
      <dgm:t>
        <a:bodyPr/>
        <a:lstStyle/>
        <a:p>
          <a:pPr>
            <a:buNone/>
          </a:pPr>
          <a:r>
            <a:rPr lang="en-US" dirty="0"/>
            <a:t>Model: Llama 3.1 </a:t>
          </a:r>
        </a:p>
      </dgm:t>
    </dgm:pt>
    <dgm:pt modelId="{4A6C7C52-1A65-4F53-8226-8B42FB342DE4}" type="parTrans" cxnId="{BB0CB6E1-DE37-420D-B60B-4CB1D0E1E9DD}">
      <dgm:prSet/>
      <dgm:spPr/>
      <dgm:t>
        <a:bodyPr/>
        <a:lstStyle/>
        <a:p>
          <a:endParaRPr lang="en-US"/>
        </a:p>
      </dgm:t>
    </dgm:pt>
    <dgm:pt modelId="{1327BE6E-978E-4BF1-9809-66BB352BD6E1}" type="sibTrans" cxnId="{BB0CB6E1-DE37-420D-B60B-4CB1D0E1E9DD}">
      <dgm:prSet/>
      <dgm:spPr/>
      <dgm:t>
        <a:bodyPr/>
        <a:lstStyle/>
        <a:p>
          <a:endParaRPr lang="en-US"/>
        </a:p>
      </dgm:t>
    </dgm:pt>
    <dgm:pt modelId="{B7CD6FF6-246E-4B9C-B9EC-36AFD65D4172}">
      <dgm:prSet/>
      <dgm:spPr/>
      <dgm:t>
        <a:bodyPr/>
        <a:lstStyle/>
        <a:p>
          <a:pPr>
            <a:buNone/>
          </a:pPr>
          <a:r>
            <a:rPr lang="en-US" dirty="0"/>
            <a:t>Purpose: processing user inputs and providing recipe modifications</a:t>
          </a:r>
        </a:p>
      </dgm:t>
    </dgm:pt>
    <dgm:pt modelId="{2405EE29-EF73-4953-84FA-723215EC2084}" type="parTrans" cxnId="{3B0F825F-8CF0-4817-8F55-366F3FB3C9BB}">
      <dgm:prSet/>
      <dgm:spPr/>
      <dgm:t>
        <a:bodyPr/>
        <a:lstStyle/>
        <a:p>
          <a:endParaRPr lang="en-US"/>
        </a:p>
      </dgm:t>
    </dgm:pt>
    <dgm:pt modelId="{2014E73E-0088-43E6-A22C-F8681C9EB12B}" type="sibTrans" cxnId="{3B0F825F-8CF0-4817-8F55-366F3FB3C9BB}">
      <dgm:prSet/>
      <dgm:spPr/>
      <dgm:t>
        <a:bodyPr/>
        <a:lstStyle/>
        <a:p>
          <a:endParaRPr lang="en-US"/>
        </a:p>
      </dgm:t>
    </dgm:pt>
    <dgm:pt modelId="{2E83A154-68CC-49C5-B50F-0F4CE37C9C5E}">
      <dgm:prSet/>
      <dgm:spPr/>
      <dgm:t>
        <a:bodyPr/>
        <a:lstStyle/>
        <a:p>
          <a:pPr>
            <a:defRPr b="1"/>
          </a:pPr>
          <a:r>
            <a:rPr lang="en-US" b="1"/>
            <a:t>User Interface (UI) </a:t>
          </a:r>
          <a:endParaRPr lang="en-US"/>
        </a:p>
      </dgm:t>
    </dgm:pt>
    <dgm:pt modelId="{959CC363-C05D-4441-BA65-2768AD7B084D}" type="parTrans" cxnId="{7E8F5FBA-3C6D-4C2C-9325-040B9B0DA70E}">
      <dgm:prSet/>
      <dgm:spPr/>
      <dgm:t>
        <a:bodyPr/>
        <a:lstStyle/>
        <a:p>
          <a:endParaRPr lang="en-US"/>
        </a:p>
      </dgm:t>
    </dgm:pt>
    <dgm:pt modelId="{F57F0227-EC2A-44DD-841F-15C1D23C7A33}" type="sibTrans" cxnId="{7E8F5FBA-3C6D-4C2C-9325-040B9B0DA70E}">
      <dgm:prSet/>
      <dgm:spPr/>
      <dgm:t>
        <a:bodyPr/>
        <a:lstStyle/>
        <a:p>
          <a:endParaRPr lang="en-US"/>
        </a:p>
      </dgm:t>
    </dgm:pt>
    <dgm:pt modelId="{52716B4F-0810-4175-B6BA-B2D28E1A26BA}">
      <dgm:prSet/>
      <dgm:spPr/>
      <dgm:t>
        <a:bodyPr/>
        <a:lstStyle/>
        <a:p>
          <a:pPr>
            <a:buNone/>
          </a:pPr>
          <a:r>
            <a:rPr lang="en-US" dirty="0"/>
            <a:t>Platform: </a:t>
          </a:r>
          <a:r>
            <a:rPr lang="en-US" dirty="0" err="1"/>
            <a:t>Gradio</a:t>
          </a:r>
          <a:r>
            <a:rPr lang="en-US" dirty="0"/>
            <a:t> </a:t>
          </a:r>
        </a:p>
      </dgm:t>
    </dgm:pt>
    <dgm:pt modelId="{AF3712ED-447A-4B57-B717-898108625177}" type="parTrans" cxnId="{77A4F5F5-1C0A-4A8F-9287-7A765D4D792B}">
      <dgm:prSet/>
      <dgm:spPr/>
      <dgm:t>
        <a:bodyPr/>
        <a:lstStyle/>
        <a:p>
          <a:endParaRPr lang="en-US"/>
        </a:p>
      </dgm:t>
    </dgm:pt>
    <dgm:pt modelId="{50A0853D-E193-4E84-BF63-720D4562A384}" type="sibTrans" cxnId="{77A4F5F5-1C0A-4A8F-9287-7A765D4D792B}">
      <dgm:prSet/>
      <dgm:spPr/>
      <dgm:t>
        <a:bodyPr/>
        <a:lstStyle/>
        <a:p>
          <a:endParaRPr lang="en-US"/>
        </a:p>
      </dgm:t>
    </dgm:pt>
    <dgm:pt modelId="{F8F1178F-1EC1-4D7E-9FE9-C0EED47596AA}">
      <dgm:prSet/>
      <dgm:spPr/>
      <dgm:t>
        <a:bodyPr/>
        <a:lstStyle/>
        <a:p>
          <a:pPr>
            <a:buNone/>
          </a:pPr>
          <a:r>
            <a:rPr lang="en-US" dirty="0"/>
            <a:t>Purpose: Intuitive interface for uploading images, selecting modifications, and viewing results</a:t>
          </a:r>
        </a:p>
      </dgm:t>
    </dgm:pt>
    <dgm:pt modelId="{101961CB-4DFC-4A02-B654-178D53F1AC4D}" type="parTrans" cxnId="{626E09B9-956E-47E3-B5BB-5393425DBF40}">
      <dgm:prSet/>
      <dgm:spPr/>
      <dgm:t>
        <a:bodyPr/>
        <a:lstStyle/>
        <a:p>
          <a:endParaRPr lang="en-US"/>
        </a:p>
      </dgm:t>
    </dgm:pt>
    <dgm:pt modelId="{A13A622B-4002-4ACF-847B-F24B9FF2B951}" type="sibTrans" cxnId="{626E09B9-956E-47E3-B5BB-5393425DBF40}">
      <dgm:prSet/>
      <dgm:spPr/>
      <dgm:t>
        <a:bodyPr/>
        <a:lstStyle/>
        <a:p>
          <a:endParaRPr lang="en-US"/>
        </a:p>
      </dgm:t>
    </dgm:pt>
    <dgm:pt modelId="{10CF651C-E51C-47BF-847E-C0E593669A96}">
      <dgm:prSet/>
      <dgm:spPr/>
      <dgm:t>
        <a:bodyPr/>
        <a:lstStyle/>
        <a:p>
          <a:pPr>
            <a:buNone/>
          </a:pPr>
          <a:r>
            <a:rPr lang="en-US" dirty="0"/>
            <a:t>Purpose: Accurate text extraction from recipe image</a:t>
          </a:r>
        </a:p>
      </dgm:t>
    </dgm:pt>
    <dgm:pt modelId="{8216FC7F-A027-4B2E-804D-D8D37070C447}" type="sibTrans" cxnId="{3F9EBBD1-B770-4D2B-AEB5-199DC82AA5EA}">
      <dgm:prSet/>
      <dgm:spPr/>
      <dgm:t>
        <a:bodyPr/>
        <a:lstStyle/>
        <a:p>
          <a:endParaRPr lang="en-US"/>
        </a:p>
      </dgm:t>
    </dgm:pt>
    <dgm:pt modelId="{8A3FE91A-BBF1-4947-8585-BBCD0995AE4B}" type="parTrans" cxnId="{3F9EBBD1-B770-4D2B-AEB5-199DC82AA5EA}">
      <dgm:prSet/>
      <dgm:spPr/>
      <dgm:t>
        <a:bodyPr/>
        <a:lstStyle/>
        <a:p>
          <a:endParaRPr lang="en-US"/>
        </a:p>
      </dgm:t>
    </dgm:pt>
    <dgm:pt modelId="{10B1B4F2-E241-4669-9F99-962DA4C0FE63}" type="pres">
      <dgm:prSet presAssocID="{DD04BC62-E43C-4D98-9480-1EE08E4F9954}" presName="linear" presStyleCnt="0">
        <dgm:presLayoutVars>
          <dgm:dir/>
          <dgm:animLvl val="lvl"/>
          <dgm:resizeHandles val="exact"/>
        </dgm:presLayoutVars>
      </dgm:prSet>
      <dgm:spPr/>
    </dgm:pt>
    <dgm:pt modelId="{5457C2E6-C024-4BF2-A6A7-C0AEA47AB0B1}" type="pres">
      <dgm:prSet presAssocID="{45FD922F-443B-49C3-BB27-E3967A2FB8A9}" presName="parentLin" presStyleCnt="0"/>
      <dgm:spPr/>
    </dgm:pt>
    <dgm:pt modelId="{B8307E2C-6FE0-4D4D-A503-73D58E758059}" type="pres">
      <dgm:prSet presAssocID="{45FD922F-443B-49C3-BB27-E3967A2FB8A9}" presName="parentLeftMargin" presStyleLbl="node1" presStyleIdx="0" presStyleCnt="3"/>
      <dgm:spPr/>
    </dgm:pt>
    <dgm:pt modelId="{46A9FB4D-7A58-4150-82A9-841093F8A203}" type="pres">
      <dgm:prSet presAssocID="{45FD922F-443B-49C3-BB27-E3967A2FB8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F178D6-C54D-4371-8E81-F96680ACD851}" type="pres">
      <dgm:prSet presAssocID="{45FD922F-443B-49C3-BB27-E3967A2FB8A9}" presName="negativeSpace" presStyleCnt="0"/>
      <dgm:spPr/>
    </dgm:pt>
    <dgm:pt modelId="{7B760A37-BB88-48A7-BD07-5EC49FD34E69}" type="pres">
      <dgm:prSet presAssocID="{45FD922F-443B-49C3-BB27-E3967A2FB8A9}" presName="childText" presStyleLbl="conFgAcc1" presStyleIdx="0" presStyleCnt="3">
        <dgm:presLayoutVars>
          <dgm:bulletEnabled val="1"/>
        </dgm:presLayoutVars>
      </dgm:prSet>
      <dgm:spPr/>
    </dgm:pt>
    <dgm:pt modelId="{A4609676-D646-4972-9BAC-1900BAAF4F4C}" type="pres">
      <dgm:prSet presAssocID="{70E0882E-47DE-40DD-AE5F-4B4F2AE51B9D}" presName="spaceBetweenRectangles" presStyleCnt="0"/>
      <dgm:spPr/>
    </dgm:pt>
    <dgm:pt modelId="{C01A69DD-FFFB-4B28-A79F-F59904A65634}" type="pres">
      <dgm:prSet presAssocID="{B9F1AF6A-77FF-4275-8B0C-1569B2F3253C}" presName="parentLin" presStyleCnt="0"/>
      <dgm:spPr/>
    </dgm:pt>
    <dgm:pt modelId="{7F82B609-7F55-4252-888B-7C40E243052E}" type="pres">
      <dgm:prSet presAssocID="{B9F1AF6A-77FF-4275-8B0C-1569B2F3253C}" presName="parentLeftMargin" presStyleLbl="node1" presStyleIdx="0" presStyleCnt="3"/>
      <dgm:spPr/>
    </dgm:pt>
    <dgm:pt modelId="{759F43A2-1216-40D9-8533-C935E73A1CB5}" type="pres">
      <dgm:prSet presAssocID="{B9F1AF6A-77FF-4275-8B0C-1569B2F325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231CEC-E11B-4D7D-8B21-E84EB4B3F80E}" type="pres">
      <dgm:prSet presAssocID="{B9F1AF6A-77FF-4275-8B0C-1569B2F3253C}" presName="negativeSpace" presStyleCnt="0"/>
      <dgm:spPr/>
    </dgm:pt>
    <dgm:pt modelId="{42CE8526-7313-4035-A5BE-E4044858285B}" type="pres">
      <dgm:prSet presAssocID="{B9F1AF6A-77FF-4275-8B0C-1569B2F3253C}" presName="childText" presStyleLbl="conFgAcc1" presStyleIdx="1" presStyleCnt="3">
        <dgm:presLayoutVars>
          <dgm:bulletEnabled val="1"/>
        </dgm:presLayoutVars>
      </dgm:prSet>
      <dgm:spPr/>
    </dgm:pt>
    <dgm:pt modelId="{14C1871A-9608-493A-9791-E21F294124EB}" type="pres">
      <dgm:prSet presAssocID="{3EF99FFE-9A21-413F-827D-FC872B554427}" presName="spaceBetweenRectangles" presStyleCnt="0"/>
      <dgm:spPr/>
    </dgm:pt>
    <dgm:pt modelId="{38FF544B-324C-44EC-9285-A18EAFE50AC5}" type="pres">
      <dgm:prSet presAssocID="{2E83A154-68CC-49C5-B50F-0F4CE37C9C5E}" presName="parentLin" presStyleCnt="0"/>
      <dgm:spPr/>
    </dgm:pt>
    <dgm:pt modelId="{5BB66440-3FCC-42DD-8040-920967006D0F}" type="pres">
      <dgm:prSet presAssocID="{2E83A154-68CC-49C5-B50F-0F4CE37C9C5E}" presName="parentLeftMargin" presStyleLbl="node1" presStyleIdx="1" presStyleCnt="3"/>
      <dgm:spPr/>
    </dgm:pt>
    <dgm:pt modelId="{986053BE-69A2-4B20-A21E-25F6A7B7482C}" type="pres">
      <dgm:prSet presAssocID="{2E83A154-68CC-49C5-B50F-0F4CE37C9C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52F652F-586F-42B5-B010-E139D2237BD3}" type="pres">
      <dgm:prSet presAssocID="{2E83A154-68CC-49C5-B50F-0F4CE37C9C5E}" presName="negativeSpace" presStyleCnt="0"/>
      <dgm:spPr/>
    </dgm:pt>
    <dgm:pt modelId="{F18BED1A-C0A6-424C-A313-E395A87EF480}" type="pres">
      <dgm:prSet presAssocID="{2E83A154-68CC-49C5-B50F-0F4CE37C9C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25A8304-31CD-4608-9BA7-93E1F6E54C54}" type="presOf" srcId="{52716B4F-0810-4175-B6BA-B2D28E1A26BA}" destId="{F18BED1A-C0A6-424C-A313-E395A87EF480}" srcOrd="0" destOrd="0" presId="urn:microsoft.com/office/officeart/2005/8/layout/list1"/>
    <dgm:cxn modelId="{20AC9206-490D-4477-8002-71FDE72E322C}" type="presOf" srcId="{45FD922F-443B-49C3-BB27-E3967A2FB8A9}" destId="{B8307E2C-6FE0-4D4D-A503-73D58E758059}" srcOrd="0" destOrd="0" presId="urn:microsoft.com/office/officeart/2005/8/layout/list1"/>
    <dgm:cxn modelId="{ADF80D0C-E2F2-46B2-84EC-A80CB07A65EA}" srcId="{DD04BC62-E43C-4D98-9480-1EE08E4F9954}" destId="{45FD922F-443B-49C3-BB27-E3967A2FB8A9}" srcOrd="0" destOrd="0" parTransId="{C5C714B8-1A74-47EA-9EBB-A5F5F4499E63}" sibTransId="{70E0882E-47DE-40DD-AE5F-4B4F2AE51B9D}"/>
    <dgm:cxn modelId="{062BDD3B-8F54-447D-BC5C-14A1B958831C}" type="presOf" srcId="{45FD922F-443B-49C3-BB27-E3967A2FB8A9}" destId="{46A9FB4D-7A58-4150-82A9-841093F8A203}" srcOrd="1" destOrd="0" presId="urn:microsoft.com/office/officeart/2005/8/layout/list1"/>
    <dgm:cxn modelId="{76B9FC3F-D25F-4219-BD9E-54E71FF4AAC6}" type="presOf" srcId="{F8F1178F-1EC1-4D7E-9FE9-C0EED47596AA}" destId="{F18BED1A-C0A6-424C-A313-E395A87EF480}" srcOrd="0" destOrd="1" presId="urn:microsoft.com/office/officeart/2005/8/layout/list1"/>
    <dgm:cxn modelId="{3B0F825F-8CF0-4817-8F55-366F3FB3C9BB}" srcId="{B9F1AF6A-77FF-4275-8B0C-1569B2F3253C}" destId="{B7CD6FF6-246E-4B9C-B9EC-36AFD65D4172}" srcOrd="1" destOrd="0" parTransId="{2405EE29-EF73-4953-84FA-723215EC2084}" sibTransId="{2014E73E-0088-43E6-A22C-F8681C9EB12B}"/>
    <dgm:cxn modelId="{6DF35E62-FAB2-4ED4-81AD-7D41312E4174}" type="presOf" srcId="{B9F1AF6A-77FF-4275-8B0C-1569B2F3253C}" destId="{7F82B609-7F55-4252-888B-7C40E243052E}" srcOrd="0" destOrd="0" presId="urn:microsoft.com/office/officeart/2005/8/layout/list1"/>
    <dgm:cxn modelId="{00A97C4B-2C09-422C-AA59-D992AA30DB52}" srcId="{DD04BC62-E43C-4D98-9480-1EE08E4F9954}" destId="{B9F1AF6A-77FF-4275-8B0C-1569B2F3253C}" srcOrd="1" destOrd="0" parTransId="{E7D127D6-4BB3-4248-817F-A5A4FDD07DE8}" sibTransId="{3EF99FFE-9A21-413F-827D-FC872B554427}"/>
    <dgm:cxn modelId="{0BA9A76C-A50C-4112-A98E-A645DE3277D8}" type="presOf" srcId="{10CF651C-E51C-47BF-847E-C0E593669A96}" destId="{7B760A37-BB88-48A7-BD07-5EC49FD34E69}" srcOrd="0" destOrd="1" presId="urn:microsoft.com/office/officeart/2005/8/layout/list1"/>
    <dgm:cxn modelId="{41EA6050-20EC-42D4-9CDC-88B140D0C5B2}" type="presOf" srcId="{566ECDA3-82B4-44A7-8E92-D24C9AEEECE4}" destId="{42CE8526-7313-4035-A5BE-E4044858285B}" srcOrd="0" destOrd="0" presId="urn:microsoft.com/office/officeart/2005/8/layout/list1"/>
    <dgm:cxn modelId="{9043AC5A-3AAB-4FD5-8ED3-CB1E0F826820}" type="presOf" srcId="{B9F1AF6A-77FF-4275-8B0C-1569B2F3253C}" destId="{759F43A2-1216-40D9-8533-C935E73A1CB5}" srcOrd="1" destOrd="0" presId="urn:microsoft.com/office/officeart/2005/8/layout/list1"/>
    <dgm:cxn modelId="{D3BFE2A3-050A-42E0-BF87-EA1D052B8029}" type="presOf" srcId="{2E83A154-68CC-49C5-B50F-0F4CE37C9C5E}" destId="{986053BE-69A2-4B20-A21E-25F6A7B7482C}" srcOrd="1" destOrd="0" presId="urn:microsoft.com/office/officeart/2005/8/layout/list1"/>
    <dgm:cxn modelId="{E0C2C3AE-FBE3-4B07-BF01-1841EE572B74}" type="presOf" srcId="{8444A71D-9D3E-4039-901B-89229E62183F}" destId="{7B760A37-BB88-48A7-BD07-5EC49FD34E69}" srcOrd="0" destOrd="0" presId="urn:microsoft.com/office/officeart/2005/8/layout/list1"/>
    <dgm:cxn modelId="{626E09B9-956E-47E3-B5BB-5393425DBF40}" srcId="{2E83A154-68CC-49C5-B50F-0F4CE37C9C5E}" destId="{F8F1178F-1EC1-4D7E-9FE9-C0EED47596AA}" srcOrd="1" destOrd="0" parTransId="{101961CB-4DFC-4A02-B654-178D53F1AC4D}" sibTransId="{A13A622B-4002-4ACF-847B-F24B9FF2B951}"/>
    <dgm:cxn modelId="{7E8F5FBA-3C6D-4C2C-9325-040B9B0DA70E}" srcId="{DD04BC62-E43C-4D98-9480-1EE08E4F9954}" destId="{2E83A154-68CC-49C5-B50F-0F4CE37C9C5E}" srcOrd="2" destOrd="0" parTransId="{959CC363-C05D-4441-BA65-2768AD7B084D}" sibTransId="{F57F0227-EC2A-44DD-841F-15C1D23C7A33}"/>
    <dgm:cxn modelId="{9C83B6BD-9ED3-4464-9BE7-75B0875F4D3C}" srcId="{45FD922F-443B-49C3-BB27-E3967A2FB8A9}" destId="{8444A71D-9D3E-4039-901B-89229E62183F}" srcOrd="0" destOrd="0" parTransId="{4D5D5E4F-91FB-41F1-A78D-A69BAC2A2FC7}" sibTransId="{C59330BE-39DE-424A-BAB5-6E666879DD62}"/>
    <dgm:cxn modelId="{3F9EBBD1-B770-4D2B-AEB5-199DC82AA5EA}" srcId="{45FD922F-443B-49C3-BB27-E3967A2FB8A9}" destId="{10CF651C-E51C-47BF-847E-C0E593669A96}" srcOrd="1" destOrd="0" parTransId="{8A3FE91A-BBF1-4947-8585-BBCD0995AE4B}" sibTransId="{8216FC7F-A027-4B2E-804D-D8D37070C447}"/>
    <dgm:cxn modelId="{645623D3-8540-4F4A-B625-6B4E9D467591}" type="presOf" srcId="{DD04BC62-E43C-4D98-9480-1EE08E4F9954}" destId="{10B1B4F2-E241-4669-9F99-962DA4C0FE63}" srcOrd="0" destOrd="0" presId="urn:microsoft.com/office/officeart/2005/8/layout/list1"/>
    <dgm:cxn modelId="{6F22A5D4-CA4F-4284-9B9C-829DB9F74891}" type="presOf" srcId="{2E83A154-68CC-49C5-B50F-0F4CE37C9C5E}" destId="{5BB66440-3FCC-42DD-8040-920967006D0F}" srcOrd="0" destOrd="0" presId="urn:microsoft.com/office/officeart/2005/8/layout/list1"/>
    <dgm:cxn modelId="{BB0CB6E1-DE37-420D-B60B-4CB1D0E1E9DD}" srcId="{B9F1AF6A-77FF-4275-8B0C-1569B2F3253C}" destId="{566ECDA3-82B4-44A7-8E92-D24C9AEEECE4}" srcOrd="0" destOrd="0" parTransId="{4A6C7C52-1A65-4F53-8226-8B42FB342DE4}" sibTransId="{1327BE6E-978E-4BF1-9809-66BB352BD6E1}"/>
    <dgm:cxn modelId="{8160BFF4-1803-4593-8AEC-F8C0615C5511}" type="presOf" srcId="{B7CD6FF6-246E-4B9C-B9EC-36AFD65D4172}" destId="{42CE8526-7313-4035-A5BE-E4044858285B}" srcOrd="0" destOrd="1" presId="urn:microsoft.com/office/officeart/2005/8/layout/list1"/>
    <dgm:cxn modelId="{77A4F5F5-1C0A-4A8F-9287-7A765D4D792B}" srcId="{2E83A154-68CC-49C5-B50F-0F4CE37C9C5E}" destId="{52716B4F-0810-4175-B6BA-B2D28E1A26BA}" srcOrd="0" destOrd="0" parTransId="{AF3712ED-447A-4B57-B717-898108625177}" sibTransId="{50A0853D-E193-4E84-BF63-720D4562A384}"/>
    <dgm:cxn modelId="{1884E578-D119-4D32-92C3-83DD92AD11B3}" type="presParOf" srcId="{10B1B4F2-E241-4669-9F99-962DA4C0FE63}" destId="{5457C2E6-C024-4BF2-A6A7-C0AEA47AB0B1}" srcOrd="0" destOrd="0" presId="urn:microsoft.com/office/officeart/2005/8/layout/list1"/>
    <dgm:cxn modelId="{0B235DD7-4DEB-4948-BAA4-0F7164D2080B}" type="presParOf" srcId="{5457C2E6-C024-4BF2-A6A7-C0AEA47AB0B1}" destId="{B8307E2C-6FE0-4D4D-A503-73D58E758059}" srcOrd="0" destOrd="0" presId="urn:microsoft.com/office/officeart/2005/8/layout/list1"/>
    <dgm:cxn modelId="{EF6369A1-A9A8-4E27-B4B9-86AD4F488D8D}" type="presParOf" srcId="{5457C2E6-C024-4BF2-A6A7-C0AEA47AB0B1}" destId="{46A9FB4D-7A58-4150-82A9-841093F8A203}" srcOrd="1" destOrd="0" presId="urn:microsoft.com/office/officeart/2005/8/layout/list1"/>
    <dgm:cxn modelId="{9D7C6B51-CED4-456A-976A-B1E6EA65186D}" type="presParOf" srcId="{10B1B4F2-E241-4669-9F99-962DA4C0FE63}" destId="{84F178D6-C54D-4371-8E81-F96680ACD851}" srcOrd="1" destOrd="0" presId="urn:microsoft.com/office/officeart/2005/8/layout/list1"/>
    <dgm:cxn modelId="{F010EE5A-D578-48F9-BB57-20D4F819ECE6}" type="presParOf" srcId="{10B1B4F2-E241-4669-9F99-962DA4C0FE63}" destId="{7B760A37-BB88-48A7-BD07-5EC49FD34E69}" srcOrd="2" destOrd="0" presId="urn:microsoft.com/office/officeart/2005/8/layout/list1"/>
    <dgm:cxn modelId="{A6617F34-242D-4C10-8698-57502AF114C5}" type="presParOf" srcId="{10B1B4F2-E241-4669-9F99-962DA4C0FE63}" destId="{A4609676-D646-4972-9BAC-1900BAAF4F4C}" srcOrd="3" destOrd="0" presId="urn:microsoft.com/office/officeart/2005/8/layout/list1"/>
    <dgm:cxn modelId="{24FFE187-992A-4F77-B2B6-3823F8875009}" type="presParOf" srcId="{10B1B4F2-E241-4669-9F99-962DA4C0FE63}" destId="{C01A69DD-FFFB-4B28-A79F-F59904A65634}" srcOrd="4" destOrd="0" presId="urn:microsoft.com/office/officeart/2005/8/layout/list1"/>
    <dgm:cxn modelId="{7C16AB3E-B47E-4BA4-8174-22B66F1DF931}" type="presParOf" srcId="{C01A69DD-FFFB-4B28-A79F-F59904A65634}" destId="{7F82B609-7F55-4252-888B-7C40E243052E}" srcOrd="0" destOrd="0" presId="urn:microsoft.com/office/officeart/2005/8/layout/list1"/>
    <dgm:cxn modelId="{869D9BD3-691D-4E6F-AEB7-D2DD856BD677}" type="presParOf" srcId="{C01A69DD-FFFB-4B28-A79F-F59904A65634}" destId="{759F43A2-1216-40D9-8533-C935E73A1CB5}" srcOrd="1" destOrd="0" presId="urn:microsoft.com/office/officeart/2005/8/layout/list1"/>
    <dgm:cxn modelId="{6BACFDFF-80AD-4449-B996-DF6088482F4C}" type="presParOf" srcId="{10B1B4F2-E241-4669-9F99-962DA4C0FE63}" destId="{67231CEC-E11B-4D7D-8B21-E84EB4B3F80E}" srcOrd="5" destOrd="0" presId="urn:microsoft.com/office/officeart/2005/8/layout/list1"/>
    <dgm:cxn modelId="{30BD0770-FADB-4033-AC70-272F8FD58D2A}" type="presParOf" srcId="{10B1B4F2-E241-4669-9F99-962DA4C0FE63}" destId="{42CE8526-7313-4035-A5BE-E4044858285B}" srcOrd="6" destOrd="0" presId="urn:microsoft.com/office/officeart/2005/8/layout/list1"/>
    <dgm:cxn modelId="{91691527-9A12-428E-8A2C-AD068EAE5153}" type="presParOf" srcId="{10B1B4F2-E241-4669-9F99-962DA4C0FE63}" destId="{14C1871A-9608-493A-9791-E21F294124EB}" srcOrd="7" destOrd="0" presId="urn:microsoft.com/office/officeart/2005/8/layout/list1"/>
    <dgm:cxn modelId="{811AEE57-8912-46D8-BFAE-1820C584D7AC}" type="presParOf" srcId="{10B1B4F2-E241-4669-9F99-962DA4C0FE63}" destId="{38FF544B-324C-44EC-9285-A18EAFE50AC5}" srcOrd="8" destOrd="0" presId="urn:microsoft.com/office/officeart/2005/8/layout/list1"/>
    <dgm:cxn modelId="{BE308F15-B1DD-4DD3-A3A2-B3CA05F3DF2C}" type="presParOf" srcId="{38FF544B-324C-44EC-9285-A18EAFE50AC5}" destId="{5BB66440-3FCC-42DD-8040-920967006D0F}" srcOrd="0" destOrd="0" presId="urn:microsoft.com/office/officeart/2005/8/layout/list1"/>
    <dgm:cxn modelId="{6CB49D9E-90E8-4CE0-B34A-6BCD3851F5A7}" type="presParOf" srcId="{38FF544B-324C-44EC-9285-A18EAFE50AC5}" destId="{986053BE-69A2-4B20-A21E-25F6A7B7482C}" srcOrd="1" destOrd="0" presId="urn:microsoft.com/office/officeart/2005/8/layout/list1"/>
    <dgm:cxn modelId="{09546F78-734D-4238-9817-6C2C1DB8AF61}" type="presParOf" srcId="{10B1B4F2-E241-4669-9F99-962DA4C0FE63}" destId="{952F652F-586F-42B5-B010-E139D2237BD3}" srcOrd="9" destOrd="0" presId="urn:microsoft.com/office/officeart/2005/8/layout/list1"/>
    <dgm:cxn modelId="{ACF5CEF9-4E96-490E-8140-AAAB221EB205}" type="presParOf" srcId="{10B1B4F2-E241-4669-9F99-962DA4C0FE63}" destId="{F18BED1A-C0A6-424C-A313-E395A87EF4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B2833E-84E7-48B2-9E04-900B87FBD80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45755B-F97F-43FA-A623-142432CCFB64}">
      <dgm:prSet/>
      <dgm:spPr/>
      <dgm:t>
        <a:bodyPr/>
        <a:lstStyle/>
        <a:p>
          <a:r>
            <a:rPr lang="en-US" b="1" i="0"/>
            <a:t>Save time and effort in manually modifying recipe measurements</a:t>
          </a:r>
          <a:endParaRPr lang="en-US"/>
        </a:p>
      </dgm:t>
    </dgm:pt>
    <dgm:pt modelId="{154A08ED-C5B3-4AC3-B9C5-B02D1C9B2E96}" type="parTrans" cxnId="{25485C9D-81B8-49CB-A13F-30273EA5468C}">
      <dgm:prSet/>
      <dgm:spPr/>
      <dgm:t>
        <a:bodyPr/>
        <a:lstStyle/>
        <a:p>
          <a:endParaRPr lang="en-US"/>
        </a:p>
      </dgm:t>
    </dgm:pt>
    <dgm:pt modelId="{CF92CF8F-892A-4795-AD36-3C28B8B75A6F}" type="sibTrans" cxnId="{25485C9D-81B8-49CB-A13F-30273EA5468C}">
      <dgm:prSet/>
      <dgm:spPr/>
      <dgm:t>
        <a:bodyPr/>
        <a:lstStyle/>
        <a:p>
          <a:endParaRPr lang="en-US"/>
        </a:p>
      </dgm:t>
    </dgm:pt>
    <dgm:pt modelId="{311558ED-C78C-4E6A-A340-A2073BB063F4}">
      <dgm:prSet/>
      <dgm:spPr/>
      <dgm:t>
        <a:bodyPr/>
        <a:lstStyle/>
        <a:p>
          <a:r>
            <a:rPr lang="en-US" b="1" i="0"/>
            <a:t>Accurate and consistent measurement modifications</a:t>
          </a:r>
          <a:endParaRPr lang="en-US"/>
        </a:p>
      </dgm:t>
    </dgm:pt>
    <dgm:pt modelId="{A0A5755E-0C93-4F84-B145-E55235349629}" type="parTrans" cxnId="{7BA6EF15-07E2-4112-B985-6C77D4937280}">
      <dgm:prSet/>
      <dgm:spPr/>
      <dgm:t>
        <a:bodyPr/>
        <a:lstStyle/>
        <a:p>
          <a:endParaRPr lang="en-US"/>
        </a:p>
      </dgm:t>
    </dgm:pt>
    <dgm:pt modelId="{9FE3DB79-1054-4D31-A66C-01FEFD15A03D}" type="sibTrans" cxnId="{7BA6EF15-07E2-4112-B985-6C77D4937280}">
      <dgm:prSet/>
      <dgm:spPr/>
      <dgm:t>
        <a:bodyPr/>
        <a:lstStyle/>
        <a:p>
          <a:endParaRPr lang="en-US"/>
        </a:p>
      </dgm:t>
    </dgm:pt>
    <dgm:pt modelId="{7BAA86AA-32FF-47E2-AE70-EDAA7FD0829A}">
      <dgm:prSet/>
      <dgm:spPr/>
      <dgm:t>
        <a:bodyPr/>
        <a:lstStyle/>
        <a:p>
          <a:r>
            <a:rPr lang="en-US" b="1" i="0"/>
            <a:t>Easy to use interface</a:t>
          </a:r>
          <a:endParaRPr lang="en-US"/>
        </a:p>
      </dgm:t>
    </dgm:pt>
    <dgm:pt modelId="{6063BDD5-EE56-4DB4-A4B4-B670D618E795}" type="parTrans" cxnId="{421261C0-2757-49F3-8B79-5A7EB938085C}">
      <dgm:prSet/>
      <dgm:spPr/>
      <dgm:t>
        <a:bodyPr/>
        <a:lstStyle/>
        <a:p>
          <a:endParaRPr lang="en-US"/>
        </a:p>
      </dgm:t>
    </dgm:pt>
    <dgm:pt modelId="{F5E43F6A-D5D8-4680-A6B8-3A0E9CD40E47}" type="sibTrans" cxnId="{421261C0-2757-49F3-8B79-5A7EB938085C}">
      <dgm:prSet/>
      <dgm:spPr/>
      <dgm:t>
        <a:bodyPr/>
        <a:lstStyle/>
        <a:p>
          <a:endParaRPr lang="en-US"/>
        </a:p>
      </dgm:t>
    </dgm:pt>
    <dgm:pt modelId="{5429AF76-25FF-4433-AD27-ECFA6BF869B6}">
      <dgm:prSet/>
      <dgm:spPr/>
      <dgm:t>
        <a:bodyPr/>
        <a:lstStyle/>
        <a:p>
          <a:r>
            <a:rPr lang="en-US" b="1" i="0" dirty="0"/>
            <a:t>Ability to modify measurements for any recipe</a:t>
          </a:r>
          <a:endParaRPr lang="en-US" dirty="0"/>
        </a:p>
      </dgm:t>
    </dgm:pt>
    <dgm:pt modelId="{D492C26C-FF8D-4E4C-B5E6-BA72D86482DE}" type="parTrans" cxnId="{9D312F86-2674-4B35-A885-22CBCA885B82}">
      <dgm:prSet/>
      <dgm:spPr/>
      <dgm:t>
        <a:bodyPr/>
        <a:lstStyle/>
        <a:p>
          <a:endParaRPr lang="en-US"/>
        </a:p>
      </dgm:t>
    </dgm:pt>
    <dgm:pt modelId="{9D85552C-E932-42AE-80B8-20EDCF8D6665}" type="sibTrans" cxnId="{9D312F86-2674-4B35-A885-22CBCA885B82}">
      <dgm:prSet/>
      <dgm:spPr/>
      <dgm:t>
        <a:bodyPr/>
        <a:lstStyle/>
        <a:p>
          <a:endParaRPr lang="en-US"/>
        </a:p>
      </dgm:t>
    </dgm:pt>
    <dgm:pt modelId="{21F0C9B6-EA35-4689-9887-33A2EB9E02AC}" type="pres">
      <dgm:prSet presAssocID="{58B2833E-84E7-48B2-9E04-900B87FBD802}" presName="root" presStyleCnt="0">
        <dgm:presLayoutVars>
          <dgm:dir/>
          <dgm:resizeHandles val="exact"/>
        </dgm:presLayoutVars>
      </dgm:prSet>
      <dgm:spPr/>
    </dgm:pt>
    <dgm:pt modelId="{FD1036D3-5CDD-46E0-9CF9-62E27137047D}" type="pres">
      <dgm:prSet presAssocID="{58B2833E-84E7-48B2-9E04-900B87FBD802}" presName="container" presStyleCnt="0">
        <dgm:presLayoutVars>
          <dgm:dir/>
          <dgm:resizeHandles val="exact"/>
        </dgm:presLayoutVars>
      </dgm:prSet>
      <dgm:spPr/>
    </dgm:pt>
    <dgm:pt modelId="{20B5384B-070D-4D82-B48F-FB5B393CE571}" type="pres">
      <dgm:prSet presAssocID="{7945755B-F97F-43FA-A623-142432CCFB64}" presName="compNode" presStyleCnt="0"/>
      <dgm:spPr/>
    </dgm:pt>
    <dgm:pt modelId="{A7FDE3D4-E73F-4E94-874C-AA44F57E10BB}" type="pres">
      <dgm:prSet presAssocID="{7945755B-F97F-43FA-A623-142432CCFB64}" presName="iconBgRect" presStyleLbl="bgShp" presStyleIdx="0" presStyleCnt="4"/>
      <dgm:spPr>
        <a:solidFill>
          <a:schemeClr val="accent1">
            <a:lumMod val="60000"/>
            <a:lumOff val="40000"/>
          </a:schemeClr>
        </a:solidFill>
      </dgm:spPr>
    </dgm:pt>
    <dgm:pt modelId="{A50E96BE-D1D4-43F0-AA02-50A9E4BD64BC}" type="pres">
      <dgm:prSet presAssocID="{7945755B-F97F-43FA-A623-142432CCFB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77C3031-AC64-4FA8-80EB-37FEA824B247}" type="pres">
      <dgm:prSet presAssocID="{7945755B-F97F-43FA-A623-142432CCFB64}" presName="spaceRect" presStyleCnt="0"/>
      <dgm:spPr/>
    </dgm:pt>
    <dgm:pt modelId="{62473415-BD1F-4953-9013-1D253685E7A4}" type="pres">
      <dgm:prSet presAssocID="{7945755B-F97F-43FA-A623-142432CCFB64}" presName="textRect" presStyleLbl="revTx" presStyleIdx="0" presStyleCnt="4">
        <dgm:presLayoutVars>
          <dgm:chMax val="1"/>
          <dgm:chPref val="1"/>
        </dgm:presLayoutVars>
      </dgm:prSet>
      <dgm:spPr/>
    </dgm:pt>
    <dgm:pt modelId="{C947518F-A776-4BFD-B0A2-22624DE7ECBC}" type="pres">
      <dgm:prSet presAssocID="{CF92CF8F-892A-4795-AD36-3C28B8B75A6F}" presName="sibTrans" presStyleLbl="sibTrans2D1" presStyleIdx="0" presStyleCnt="0"/>
      <dgm:spPr/>
    </dgm:pt>
    <dgm:pt modelId="{3AC18115-169E-4195-A3DA-1305C6CE62A8}" type="pres">
      <dgm:prSet presAssocID="{311558ED-C78C-4E6A-A340-A2073BB063F4}" presName="compNode" presStyleCnt="0"/>
      <dgm:spPr/>
    </dgm:pt>
    <dgm:pt modelId="{66F83E8E-0E54-4481-A56C-A390AE07A766}" type="pres">
      <dgm:prSet presAssocID="{311558ED-C78C-4E6A-A340-A2073BB063F4}" presName="iconBgRect" presStyleLbl="bgShp" presStyleIdx="1" presStyleCnt="4"/>
      <dgm:spPr>
        <a:solidFill>
          <a:schemeClr val="accent5">
            <a:lumMod val="60000"/>
            <a:lumOff val="40000"/>
          </a:schemeClr>
        </a:solidFill>
      </dgm:spPr>
    </dgm:pt>
    <dgm:pt modelId="{17EF3270-642D-4D7F-AA8F-CD1E3EF3453F}" type="pres">
      <dgm:prSet presAssocID="{311558ED-C78C-4E6A-A340-A2073BB063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2BC9C92-FBAC-4616-9D1E-858072BB0739}" type="pres">
      <dgm:prSet presAssocID="{311558ED-C78C-4E6A-A340-A2073BB063F4}" presName="spaceRect" presStyleCnt="0"/>
      <dgm:spPr/>
    </dgm:pt>
    <dgm:pt modelId="{8549923E-B598-406E-A80F-D4DA361BAC2D}" type="pres">
      <dgm:prSet presAssocID="{311558ED-C78C-4E6A-A340-A2073BB063F4}" presName="textRect" presStyleLbl="revTx" presStyleIdx="1" presStyleCnt="4">
        <dgm:presLayoutVars>
          <dgm:chMax val="1"/>
          <dgm:chPref val="1"/>
        </dgm:presLayoutVars>
      </dgm:prSet>
      <dgm:spPr/>
    </dgm:pt>
    <dgm:pt modelId="{33A75EC4-204E-4E16-8D12-9FF2494C8AC0}" type="pres">
      <dgm:prSet presAssocID="{9FE3DB79-1054-4D31-A66C-01FEFD15A03D}" presName="sibTrans" presStyleLbl="sibTrans2D1" presStyleIdx="0" presStyleCnt="0"/>
      <dgm:spPr/>
    </dgm:pt>
    <dgm:pt modelId="{BA3B4A6C-DD95-44B4-86F6-959E874E1A33}" type="pres">
      <dgm:prSet presAssocID="{7BAA86AA-32FF-47E2-AE70-EDAA7FD0829A}" presName="compNode" presStyleCnt="0"/>
      <dgm:spPr/>
    </dgm:pt>
    <dgm:pt modelId="{4A293390-127C-4729-959F-DC69C3ED08DB}" type="pres">
      <dgm:prSet presAssocID="{7BAA86AA-32FF-47E2-AE70-EDAA7FD0829A}" presName="iconBgRect" presStyleLbl="bgShp" presStyleIdx="2" presStyleCnt="4"/>
      <dgm:spPr>
        <a:solidFill>
          <a:schemeClr val="accent3">
            <a:lumMod val="60000"/>
            <a:lumOff val="40000"/>
          </a:schemeClr>
        </a:solidFill>
      </dgm:spPr>
    </dgm:pt>
    <dgm:pt modelId="{1BE28791-9159-4E55-A0C1-BAE0DACD9F7C}" type="pres">
      <dgm:prSet presAssocID="{7BAA86AA-32FF-47E2-AE70-EDAA7FD082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683C3C8-3772-486B-A14D-AA31AFDA4693}" type="pres">
      <dgm:prSet presAssocID="{7BAA86AA-32FF-47E2-AE70-EDAA7FD0829A}" presName="spaceRect" presStyleCnt="0"/>
      <dgm:spPr/>
    </dgm:pt>
    <dgm:pt modelId="{6BE278F3-8970-44BF-A23F-3517D6FEED10}" type="pres">
      <dgm:prSet presAssocID="{7BAA86AA-32FF-47E2-AE70-EDAA7FD0829A}" presName="textRect" presStyleLbl="revTx" presStyleIdx="2" presStyleCnt="4">
        <dgm:presLayoutVars>
          <dgm:chMax val="1"/>
          <dgm:chPref val="1"/>
        </dgm:presLayoutVars>
      </dgm:prSet>
      <dgm:spPr/>
    </dgm:pt>
    <dgm:pt modelId="{D9E2FE92-48FD-4B9A-9C95-50CF548AD3C3}" type="pres">
      <dgm:prSet presAssocID="{F5E43F6A-D5D8-4680-A6B8-3A0E9CD40E47}" presName="sibTrans" presStyleLbl="sibTrans2D1" presStyleIdx="0" presStyleCnt="0"/>
      <dgm:spPr/>
    </dgm:pt>
    <dgm:pt modelId="{1A86896E-0F33-40D1-AD15-D644C7BD73F1}" type="pres">
      <dgm:prSet presAssocID="{5429AF76-25FF-4433-AD27-ECFA6BF869B6}" presName="compNode" presStyleCnt="0"/>
      <dgm:spPr/>
    </dgm:pt>
    <dgm:pt modelId="{3EA23CB8-4F67-490D-B74C-11C0D47B06AB}" type="pres">
      <dgm:prSet presAssocID="{5429AF76-25FF-4433-AD27-ECFA6BF869B6}" presName="iconBgRect" presStyleLbl="bgShp" presStyleIdx="3" presStyleCnt="4"/>
      <dgm:spPr>
        <a:solidFill>
          <a:schemeClr val="accent2">
            <a:lumMod val="60000"/>
            <a:lumOff val="40000"/>
          </a:schemeClr>
        </a:solidFill>
      </dgm:spPr>
    </dgm:pt>
    <dgm:pt modelId="{555D1C58-DDE6-4C97-98E4-CA052A5E1425}" type="pres">
      <dgm:prSet presAssocID="{5429AF76-25FF-4433-AD27-ECFA6BF869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B123D89-5A6B-441A-AA56-3B4CBEBFE109}" type="pres">
      <dgm:prSet presAssocID="{5429AF76-25FF-4433-AD27-ECFA6BF869B6}" presName="spaceRect" presStyleCnt="0"/>
      <dgm:spPr/>
    </dgm:pt>
    <dgm:pt modelId="{2A65451A-78B5-4868-8A13-F6D8F0AAE963}" type="pres">
      <dgm:prSet presAssocID="{5429AF76-25FF-4433-AD27-ECFA6BF869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23510B-DDA7-41EB-9BE6-54299B3FB30B}" type="presOf" srcId="{58B2833E-84E7-48B2-9E04-900B87FBD802}" destId="{21F0C9B6-EA35-4689-9887-33A2EB9E02AC}" srcOrd="0" destOrd="0" presId="urn:microsoft.com/office/officeart/2018/2/layout/IconCircleList"/>
    <dgm:cxn modelId="{7BA6EF15-07E2-4112-B985-6C77D4937280}" srcId="{58B2833E-84E7-48B2-9E04-900B87FBD802}" destId="{311558ED-C78C-4E6A-A340-A2073BB063F4}" srcOrd="1" destOrd="0" parTransId="{A0A5755E-0C93-4F84-B145-E55235349629}" sibTransId="{9FE3DB79-1054-4D31-A66C-01FEFD15A03D}"/>
    <dgm:cxn modelId="{048DCE1E-CF52-4D91-BBED-F7C95ECA40B7}" type="presOf" srcId="{7BAA86AA-32FF-47E2-AE70-EDAA7FD0829A}" destId="{6BE278F3-8970-44BF-A23F-3517D6FEED10}" srcOrd="0" destOrd="0" presId="urn:microsoft.com/office/officeart/2018/2/layout/IconCircleList"/>
    <dgm:cxn modelId="{41EACC2F-31CF-4D07-9961-572E6350EE0C}" type="presOf" srcId="{311558ED-C78C-4E6A-A340-A2073BB063F4}" destId="{8549923E-B598-406E-A80F-D4DA361BAC2D}" srcOrd="0" destOrd="0" presId="urn:microsoft.com/office/officeart/2018/2/layout/IconCircleList"/>
    <dgm:cxn modelId="{471B196C-6AD3-472C-9E98-E3254354EEE4}" type="presOf" srcId="{5429AF76-25FF-4433-AD27-ECFA6BF869B6}" destId="{2A65451A-78B5-4868-8A13-F6D8F0AAE963}" srcOrd="0" destOrd="0" presId="urn:microsoft.com/office/officeart/2018/2/layout/IconCircleList"/>
    <dgm:cxn modelId="{08AE626E-314D-4F52-9EAC-3006096DB908}" type="presOf" srcId="{9FE3DB79-1054-4D31-A66C-01FEFD15A03D}" destId="{33A75EC4-204E-4E16-8D12-9FF2494C8AC0}" srcOrd="0" destOrd="0" presId="urn:microsoft.com/office/officeart/2018/2/layout/IconCircleList"/>
    <dgm:cxn modelId="{9D312F86-2674-4B35-A885-22CBCA885B82}" srcId="{58B2833E-84E7-48B2-9E04-900B87FBD802}" destId="{5429AF76-25FF-4433-AD27-ECFA6BF869B6}" srcOrd="3" destOrd="0" parTransId="{D492C26C-FF8D-4E4C-B5E6-BA72D86482DE}" sibTransId="{9D85552C-E932-42AE-80B8-20EDCF8D6665}"/>
    <dgm:cxn modelId="{2DC3A590-4886-406D-8437-157963F3FA85}" type="presOf" srcId="{F5E43F6A-D5D8-4680-A6B8-3A0E9CD40E47}" destId="{D9E2FE92-48FD-4B9A-9C95-50CF548AD3C3}" srcOrd="0" destOrd="0" presId="urn:microsoft.com/office/officeart/2018/2/layout/IconCircleList"/>
    <dgm:cxn modelId="{25485C9D-81B8-49CB-A13F-30273EA5468C}" srcId="{58B2833E-84E7-48B2-9E04-900B87FBD802}" destId="{7945755B-F97F-43FA-A623-142432CCFB64}" srcOrd="0" destOrd="0" parTransId="{154A08ED-C5B3-4AC3-B9C5-B02D1C9B2E96}" sibTransId="{CF92CF8F-892A-4795-AD36-3C28B8B75A6F}"/>
    <dgm:cxn modelId="{30885DB3-FA60-4EAB-977B-A0BCDBD237DA}" type="presOf" srcId="{CF92CF8F-892A-4795-AD36-3C28B8B75A6F}" destId="{C947518F-A776-4BFD-B0A2-22624DE7ECBC}" srcOrd="0" destOrd="0" presId="urn:microsoft.com/office/officeart/2018/2/layout/IconCircleList"/>
    <dgm:cxn modelId="{81AAA3B5-37CF-4945-85A2-DD5394A48CE3}" type="presOf" srcId="{7945755B-F97F-43FA-A623-142432CCFB64}" destId="{62473415-BD1F-4953-9013-1D253685E7A4}" srcOrd="0" destOrd="0" presId="urn:microsoft.com/office/officeart/2018/2/layout/IconCircleList"/>
    <dgm:cxn modelId="{421261C0-2757-49F3-8B79-5A7EB938085C}" srcId="{58B2833E-84E7-48B2-9E04-900B87FBD802}" destId="{7BAA86AA-32FF-47E2-AE70-EDAA7FD0829A}" srcOrd="2" destOrd="0" parTransId="{6063BDD5-EE56-4DB4-A4B4-B670D618E795}" sibTransId="{F5E43F6A-D5D8-4680-A6B8-3A0E9CD40E47}"/>
    <dgm:cxn modelId="{4BAC3173-0DE4-46D0-AC71-9D069D60ADEF}" type="presParOf" srcId="{21F0C9B6-EA35-4689-9887-33A2EB9E02AC}" destId="{FD1036D3-5CDD-46E0-9CF9-62E27137047D}" srcOrd="0" destOrd="0" presId="urn:microsoft.com/office/officeart/2018/2/layout/IconCircleList"/>
    <dgm:cxn modelId="{EC317AFB-515F-4F36-AD33-CE50D30ECF36}" type="presParOf" srcId="{FD1036D3-5CDD-46E0-9CF9-62E27137047D}" destId="{20B5384B-070D-4D82-B48F-FB5B393CE571}" srcOrd="0" destOrd="0" presId="urn:microsoft.com/office/officeart/2018/2/layout/IconCircleList"/>
    <dgm:cxn modelId="{58FD13FC-F109-4C53-B951-525013D602E0}" type="presParOf" srcId="{20B5384B-070D-4D82-B48F-FB5B393CE571}" destId="{A7FDE3D4-E73F-4E94-874C-AA44F57E10BB}" srcOrd="0" destOrd="0" presId="urn:microsoft.com/office/officeart/2018/2/layout/IconCircleList"/>
    <dgm:cxn modelId="{3F2A09E8-A1A7-4755-9131-6A3529531EE3}" type="presParOf" srcId="{20B5384B-070D-4D82-B48F-FB5B393CE571}" destId="{A50E96BE-D1D4-43F0-AA02-50A9E4BD64BC}" srcOrd="1" destOrd="0" presId="urn:microsoft.com/office/officeart/2018/2/layout/IconCircleList"/>
    <dgm:cxn modelId="{C5DD7D6E-ED0C-4B24-A116-0A48A16D1066}" type="presParOf" srcId="{20B5384B-070D-4D82-B48F-FB5B393CE571}" destId="{077C3031-AC64-4FA8-80EB-37FEA824B247}" srcOrd="2" destOrd="0" presId="urn:microsoft.com/office/officeart/2018/2/layout/IconCircleList"/>
    <dgm:cxn modelId="{B55741B8-B637-4708-85C7-0D05277586DE}" type="presParOf" srcId="{20B5384B-070D-4D82-B48F-FB5B393CE571}" destId="{62473415-BD1F-4953-9013-1D253685E7A4}" srcOrd="3" destOrd="0" presId="urn:microsoft.com/office/officeart/2018/2/layout/IconCircleList"/>
    <dgm:cxn modelId="{D5CBBB24-B4D5-4079-B7AE-54FD4764C50C}" type="presParOf" srcId="{FD1036D3-5CDD-46E0-9CF9-62E27137047D}" destId="{C947518F-A776-4BFD-B0A2-22624DE7ECBC}" srcOrd="1" destOrd="0" presId="urn:microsoft.com/office/officeart/2018/2/layout/IconCircleList"/>
    <dgm:cxn modelId="{A4EEC420-185E-44DE-8E4F-0BD396D41007}" type="presParOf" srcId="{FD1036D3-5CDD-46E0-9CF9-62E27137047D}" destId="{3AC18115-169E-4195-A3DA-1305C6CE62A8}" srcOrd="2" destOrd="0" presId="urn:microsoft.com/office/officeart/2018/2/layout/IconCircleList"/>
    <dgm:cxn modelId="{18802ACB-24B2-4A7D-B012-04606E78E5BA}" type="presParOf" srcId="{3AC18115-169E-4195-A3DA-1305C6CE62A8}" destId="{66F83E8E-0E54-4481-A56C-A390AE07A766}" srcOrd="0" destOrd="0" presId="urn:microsoft.com/office/officeart/2018/2/layout/IconCircleList"/>
    <dgm:cxn modelId="{7F2CA556-F3D6-469C-9421-FDFD96655DAA}" type="presParOf" srcId="{3AC18115-169E-4195-A3DA-1305C6CE62A8}" destId="{17EF3270-642D-4D7F-AA8F-CD1E3EF3453F}" srcOrd="1" destOrd="0" presId="urn:microsoft.com/office/officeart/2018/2/layout/IconCircleList"/>
    <dgm:cxn modelId="{7031650E-3CC9-4ABB-9E88-9124347A7627}" type="presParOf" srcId="{3AC18115-169E-4195-A3DA-1305C6CE62A8}" destId="{A2BC9C92-FBAC-4616-9D1E-858072BB0739}" srcOrd="2" destOrd="0" presId="urn:microsoft.com/office/officeart/2018/2/layout/IconCircleList"/>
    <dgm:cxn modelId="{0237529C-8E13-40FC-8F6B-A1103180B87E}" type="presParOf" srcId="{3AC18115-169E-4195-A3DA-1305C6CE62A8}" destId="{8549923E-B598-406E-A80F-D4DA361BAC2D}" srcOrd="3" destOrd="0" presId="urn:microsoft.com/office/officeart/2018/2/layout/IconCircleList"/>
    <dgm:cxn modelId="{88F43B2A-2F5C-4193-8DE8-C36670310569}" type="presParOf" srcId="{FD1036D3-5CDD-46E0-9CF9-62E27137047D}" destId="{33A75EC4-204E-4E16-8D12-9FF2494C8AC0}" srcOrd="3" destOrd="0" presId="urn:microsoft.com/office/officeart/2018/2/layout/IconCircleList"/>
    <dgm:cxn modelId="{9753B388-0AB7-438D-98FB-7EA79144BE85}" type="presParOf" srcId="{FD1036D3-5CDD-46E0-9CF9-62E27137047D}" destId="{BA3B4A6C-DD95-44B4-86F6-959E874E1A33}" srcOrd="4" destOrd="0" presId="urn:microsoft.com/office/officeart/2018/2/layout/IconCircleList"/>
    <dgm:cxn modelId="{5B2E3900-650B-40B8-95D3-F0AF5EB6AA65}" type="presParOf" srcId="{BA3B4A6C-DD95-44B4-86F6-959E874E1A33}" destId="{4A293390-127C-4729-959F-DC69C3ED08DB}" srcOrd="0" destOrd="0" presId="urn:microsoft.com/office/officeart/2018/2/layout/IconCircleList"/>
    <dgm:cxn modelId="{35D7F19D-C28A-4D2F-B6DC-B6496F0589B9}" type="presParOf" srcId="{BA3B4A6C-DD95-44B4-86F6-959E874E1A33}" destId="{1BE28791-9159-4E55-A0C1-BAE0DACD9F7C}" srcOrd="1" destOrd="0" presId="urn:microsoft.com/office/officeart/2018/2/layout/IconCircleList"/>
    <dgm:cxn modelId="{2B081E7E-54F7-4A9C-B935-959F41225A3B}" type="presParOf" srcId="{BA3B4A6C-DD95-44B4-86F6-959E874E1A33}" destId="{4683C3C8-3772-486B-A14D-AA31AFDA4693}" srcOrd="2" destOrd="0" presId="urn:microsoft.com/office/officeart/2018/2/layout/IconCircleList"/>
    <dgm:cxn modelId="{81C6CD73-586B-4AA5-A20C-1E1ECF6BDDF7}" type="presParOf" srcId="{BA3B4A6C-DD95-44B4-86F6-959E874E1A33}" destId="{6BE278F3-8970-44BF-A23F-3517D6FEED10}" srcOrd="3" destOrd="0" presId="urn:microsoft.com/office/officeart/2018/2/layout/IconCircleList"/>
    <dgm:cxn modelId="{6A4D149D-9C09-45D4-A7FF-991CC62F4C8F}" type="presParOf" srcId="{FD1036D3-5CDD-46E0-9CF9-62E27137047D}" destId="{D9E2FE92-48FD-4B9A-9C95-50CF548AD3C3}" srcOrd="5" destOrd="0" presId="urn:microsoft.com/office/officeart/2018/2/layout/IconCircleList"/>
    <dgm:cxn modelId="{802994AC-607F-432F-9E1C-2BB4D38A7FBD}" type="presParOf" srcId="{FD1036D3-5CDD-46E0-9CF9-62E27137047D}" destId="{1A86896E-0F33-40D1-AD15-D644C7BD73F1}" srcOrd="6" destOrd="0" presId="urn:microsoft.com/office/officeart/2018/2/layout/IconCircleList"/>
    <dgm:cxn modelId="{3ED0FE37-ACAE-4E62-9CD8-A491F75E3A30}" type="presParOf" srcId="{1A86896E-0F33-40D1-AD15-D644C7BD73F1}" destId="{3EA23CB8-4F67-490D-B74C-11C0D47B06AB}" srcOrd="0" destOrd="0" presId="urn:microsoft.com/office/officeart/2018/2/layout/IconCircleList"/>
    <dgm:cxn modelId="{F6805431-FE47-4ADE-A6C6-C74E9E22DD5C}" type="presParOf" srcId="{1A86896E-0F33-40D1-AD15-D644C7BD73F1}" destId="{555D1C58-DDE6-4C97-98E4-CA052A5E1425}" srcOrd="1" destOrd="0" presId="urn:microsoft.com/office/officeart/2018/2/layout/IconCircleList"/>
    <dgm:cxn modelId="{BDB4122B-34F3-4ACB-BAE1-46B6432615BB}" type="presParOf" srcId="{1A86896E-0F33-40D1-AD15-D644C7BD73F1}" destId="{2B123D89-5A6B-441A-AA56-3B4CBEBFE109}" srcOrd="2" destOrd="0" presId="urn:microsoft.com/office/officeart/2018/2/layout/IconCircleList"/>
    <dgm:cxn modelId="{17CDFA8F-8893-4BC0-AA36-DE3A4952781D}" type="presParOf" srcId="{1A86896E-0F33-40D1-AD15-D644C7BD73F1}" destId="{2A65451A-78B5-4868-8A13-F6D8F0AAE9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96F59B-3DBA-4279-A478-D0BF4B1F8F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6C67141-A3B5-450D-A5E6-80691362EF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Only supports images uploaded in .jpg format</a:t>
          </a:r>
        </a:p>
      </dgm:t>
    </dgm:pt>
    <dgm:pt modelId="{E4A57F69-4871-41CA-8F0A-DEF59005B400}" type="parTrans" cxnId="{3A83E179-044A-4106-8A56-1A2BCE2E45F9}">
      <dgm:prSet/>
      <dgm:spPr/>
      <dgm:t>
        <a:bodyPr/>
        <a:lstStyle/>
        <a:p>
          <a:endParaRPr lang="en-US"/>
        </a:p>
      </dgm:t>
    </dgm:pt>
    <dgm:pt modelId="{EF9C10CF-EFB7-44CF-AF6F-C88C4870C87B}" type="sibTrans" cxnId="{3A83E179-044A-4106-8A56-1A2BCE2E45F9}">
      <dgm:prSet/>
      <dgm:spPr/>
      <dgm:t>
        <a:bodyPr/>
        <a:lstStyle/>
        <a:p>
          <a:endParaRPr lang="en-US"/>
        </a:p>
      </dgm:t>
    </dgm:pt>
    <dgm:pt modelId="{0BFA807D-B85D-4107-A6BF-B8509F0D5E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Handwritten recipes not be accurately interpreted</a:t>
          </a:r>
        </a:p>
      </dgm:t>
    </dgm:pt>
    <dgm:pt modelId="{71C564D2-CB35-4650-96E6-52A2E16CBCA2}" type="parTrans" cxnId="{93E8551D-912F-482A-AC70-5BF34366DC3B}">
      <dgm:prSet/>
      <dgm:spPr/>
      <dgm:t>
        <a:bodyPr/>
        <a:lstStyle/>
        <a:p>
          <a:endParaRPr lang="en-US"/>
        </a:p>
      </dgm:t>
    </dgm:pt>
    <dgm:pt modelId="{66A7935E-AEB9-43AA-9AD4-E6F3A67D6176}" type="sibTrans" cxnId="{93E8551D-912F-482A-AC70-5BF34366DC3B}">
      <dgm:prSet/>
      <dgm:spPr/>
      <dgm:t>
        <a:bodyPr/>
        <a:lstStyle/>
        <a:p>
          <a:endParaRPr lang="en-US"/>
        </a:p>
      </dgm:t>
    </dgm:pt>
    <dgm:pt modelId="{D8A2D5A2-B814-4A5A-8BDC-4ED39228F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Recipes written in columns may not have ingredients in order</a:t>
          </a:r>
        </a:p>
      </dgm:t>
    </dgm:pt>
    <dgm:pt modelId="{8675F4CB-57BC-46B7-9907-ACC30C77167A}" type="parTrans" cxnId="{AD435D2A-29DA-4E8F-9D20-A51B9634C278}">
      <dgm:prSet/>
      <dgm:spPr/>
      <dgm:t>
        <a:bodyPr/>
        <a:lstStyle/>
        <a:p>
          <a:endParaRPr lang="en-US"/>
        </a:p>
      </dgm:t>
    </dgm:pt>
    <dgm:pt modelId="{6D124C0F-497A-4B8A-A470-B6B9A65D3D53}" type="sibTrans" cxnId="{AD435D2A-29DA-4E8F-9D20-A51B9634C278}">
      <dgm:prSet/>
      <dgm:spPr/>
      <dgm:t>
        <a:bodyPr/>
        <a:lstStyle/>
        <a:p>
          <a:endParaRPr lang="en-US"/>
        </a:p>
      </dgm:t>
    </dgm:pt>
    <dgm:pt modelId="{0020DCBC-86D3-4BF6-8D4F-F715A290C0D6}" type="pres">
      <dgm:prSet presAssocID="{8396F59B-3DBA-4279-A478-D0BF4B1F8FF1}" presName="root" presStyleCnt="0">
        <dgm:presLayoutVars>
          <dgm:dir/>
          <dgm:resizeHandles val="exact"/>
        </dgm:presLayoutVars>
      </dgm:prSet>
      <dgm:spPr/>
    </dgm:pt>
    <dgm:pt modelId="{93C951EE-BC8D-4FE6-A9CC-F3EE90980446}" type="pres">
      <dgm:prSet presAssocID="{A6C67141-A3B5-450D-A5E6-80691362EFC4}" presName="compNode" presStyleCnt="0"/>
      <dgm:spPr/>
    </dgm:pt>
    <dgm:pt modelId="{AE277310-0623-4022-BA33-95A411CB54D6}" type="pres">
      <dgm:prSet presAssocID="{A6C67141-A3B5-450D-A5E6-80691362EFC4}" presName="bgRect" presStyleLbl="bgShp" presStyleIdx="0" presStyleCnt="3"/>
      <dgm:spPr/>
    </dgm:pt>
    <dgm:pt modelId="{F6AE538B-88AC-49E5-B98D-40E5B586C96D}" type="pres">
      <dgm:prSet presAssocID="{A6C67141-A3B5-450D-A5E6-80691362EF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977DE944-F857-44F2-A88C-57EAEACC5B90}" type="pres">
      <dgm:prSet presAssocID="{A6C67141-A3B5-450D-A5E6-80691362EFC4}" presName="spaceRect" presStyleCnt="0"/>
      <dgm:spPr/>
    </dgm:pt>
    <dgm:pt modelId="{72BB77DF-A9AD-44D8-BE2D-D01D07434EF2}" type="pres">
      <dgm:prSet presAssocID="{A6C67141-A3B5-450D-A5E6-80691362EFC4}" presName="parTx" presStyleLbl="revTx" presStyleIdx="0" presStyleCnt="3">
        <dgm:presLayoutVars>
          <dgm:chMax val="0"/>
          <dgm:chPref val="0"/>
        </dgm:presLayoutVars>
      </dgm:prSet>
      <dgm:spPr/>
    </dgm:pt>
    <dgm:pt modelId="{E84BF4DF-70A0-4FEE-A473-3F2063DF9BB9}" type="pres">
      <dgm:prSet presAssocID="{EF9C10CF-EFB7-44CF-AF6F-C88C4870C87B}" presName="sibTrans" presStyleCnt="0"/>
      <dgm:spPr/>
    </dgm:pt>
    <dgm:pt modelId="{02CA3EC1-90EA-4ADB-824A-9DFFB031270A}" type="pres">
      <dgm:prSet presAssocID="{0BFA807D-B85D-4107-A6BF-B8509F0D5E67}" presName="compNode" presStyleCnt="0"/>
      <dgm:spPr/>
    </dgm:pt>
    <dgm:pt modelId="{8532E981-5CDA-4EFA-BED0-750E1098541B}" type="pres">
      <dgm:prSet presAssocID="{0BFA807D-B85D-4107-A6BF-B8509F0D5E67}" presName="bgRect" presStyleLbl="bgShp" presStyleIdx="1" presStyleCnt="3"/>
      <dgm:spPr/>
    </dgm:pt>
    <dgm:pt modelId="{8928FA3D-8CAB-49FF-A5CD-E426009E0EDA}" type="pres">
      <dgm:prSet presAssocID="{0BFA807D-B85D-4107-A6BF-B8509F0D5E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B8BCA6B-1A98-47D6-9453-34AB881B0E83}" type="pres">
      <dgm:prSet presAssocID="{0BFA807D-B85D-4107-A6BF-B8509F0D5E67}" presName="spaceRect" presStyleCnt="0"/>
      <dgm:spPr/>
    </dgm:pt>
    <dgm:pt modelId="{D2ED1B86-115B-40BB-80FB-47CBBAD189C6}" type="pres">
      <dgm:prSet presAssocID="{0BFA807D-B85D-4107-A6BF-B8509F0D5E67}" presName="parTx" presStyleLbl="revTx" presStyleIdx="1" presStyleCnt="3">
        <dgm:presLayoutVars>
          <dgm:chMax val="0"/>
          <dgm:chPref val="0"/>
        </dgm:presLayoutVars>
      </dgm:prSet>
      <dgm:spPr/>
    </dgm:pt>
    <dgm:pt modelId="{6C3EFA7A-1DA1-4148-BBB3-3F4EAC2E0777}" type="pres">
      <dgm:prSet presAssocID="{66A7935E-AEB9-43AA-9AD4-E6F3A67D6176}" presName="sibTrans" presStyleCnt="0"/>
      <dgm:spPr/>
    </dgm:pt>
    <dgm:pt modelId="{E972DF95-DBE9-4BA1-92AF-CD8A4F077FD4}" type="pres">
      <dgm:prSet presAssocID="{D8A2D5A2-B814-4A5A-8BDC-4ED39228FC50}" presName="compNode" presStyleCnt="0"/>
      <dgm:spPr/>
    </dgm:pt>
    <dgm:pt modelId="{B4510AD6-F738-4015-9673-DBD8BDB11FD8}" type="pres">
      <dgm:prSet presAssocID="{D8A2D5A2-B814-4A5A-8BDC-4ED39228FC50}" presName="bgRect" presStyleLbl="bgShp" presStyleIdx="2" presStyleCnt="3"/>
      <dgm:spPr/>
    </dgm:pt>
    <dgm:pt modelId="{F2C366D6-5123-43FF-9E8B-B3DCD4E465AB}" type="pres">
      <dgm:prSet presAssocID="{D8A2D5A2-B814-4A5A-8BDC-4ED39228FC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2E22363E-0676-47B6-9B69-8C40BC77617D}" type="pres">
      <dgm:prSet presAssocID="{D8A2D5A2-B814-4A5A-8BDC-4ED39228FC50}" presName="spaceRect" presStyleCnt="0"/>
      <dgm:spPr/>
    </dgm:pt>
    <dgm:pt modelId="{F0725FD0-C432-4729-9697-EF3C6DE1B285}" type="pres">
      <dgm:prSet presAssocID="{D8A2D5A2-B814-4A5A-8BDC-4ED39228FC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E8551D-912F-482A-AC70-5BF34366DC3B}" srcId="{8396F59B-3DBA-4279-A478-D0BF4B1F8FF1}" destId="{0BFA807D-B85D-4107-A6BF-B8509F0D5E67}" srcOrd="1" destOrd="0" parTransId="{71C564D2-CB35-4650-96E6-52A2E16CBCA2}" sibTransId="{66A7935E-AEB9-43AA-9AD4-E6F3A67D6176}"/>
    <dgm:cxn modelId="{562E5824-9181-4E1B-B9D2-F9C7D7A0B45B}" type="presOf" srcId="{0BFA807D-B85D-4107-A6BF-B8509F0D5E67}" destId="{D2ED1B86-115B-40BB-80FB-47CBBAD189C6}" srcOrd="0" destOrd="0" presId="urn:microsoft.com/office/officeart/2018/2/layout/IconVerticalSolidList"/>
    <dgm:cxn modelId="{AD435D2A-29DA-4E8F-9D20-A51B9634C278}" srcId="{8396F59B-3DBA-4279-A478-D0BF4B1F8FF1}" destId="{D8A2D5A2-B814-4A5A-8BDC-4ED39228FC50}" srcOrd="2" destOrd="0" parTransId="{8675F4CB-57BC-46B7-9907-ACC30C77167A}" sibTransId="{6D124C0F-497A-4B8A-A470-B6B9A65D3D53}"/>
    <dgm:cxn modelId="{D5691741-8ADD-4E2A-A2C3-8ED8EAE4F3D7}" type="presOf" srcId="{D8A2D5A2-B814-4A5A-8BDC-4ED39228FC50}" destId="{F0725FD0-C432-4729-9697-EF3C6DE1B285}" srcOrd="0" destOrd="0" presId="urn:microsoft.com/office/officeart/2018/2/layout/IconVerticalSolidList"/>
    <dgm:cxn modelId="{3A83E179-044A-4106-8A56-1A2BCE2E45F9}" srcId="{8396F59B-3DBA-4279-A478-D0BF4B1F8FF1}" destId="{A6C67141-A3B5-450D-A5E6-80691362EFC4}" srcOrd="0" destOrd="0" parTransId="{E4A57F69-4871-41CA-8F0A-DEF59005B400}" sibTransId="{EF9C10CF-EFB7-44CF-AF6F-C88C4870C87B}"/>
    <dgm:cxn modelId="{B609D4CB-2C1E-428A-8F7D-DEF004E3B2CA}" type="presOf" srcId="{8396F59B-3DBA-4279-A478-D0BF4B1F8FF1}" destId="{0020DCBC-86D3-4BF6-8D4F-F715A290C0D6}" srcOrd="0" destOrd="0" presId="urn:microsoft.com/office/officeart/2018/2/layout/IconVerticalSolidList"/>
    <dgm:cxn modelId="{D80A7FF6-D7EB-41F7-9140-9AB7C504DAF7}" type="presOf" srcId="{A6C67141-A3B5-450D-A5E6-80691362EFC4}" destId="{72BB77DF-A9AD-44D8-BE2D-D01D07434EF2}" srcOrd="0" destOrd="0" presId="urn:microsoft.com/office/officeart/2018/2/layout/IconVerticalSolidList"/>
    <dgm:cxn modelId="{46DB16D5-D7DA-4887-918D-E8DEC9CE9B79}" type="presParOf" srcId="{0020DCBC-86D3-4BF6-8D4F-F715A290C0D6}" destId="{93C951EE-BC8D-4FE6-A9CC-F3EE90980446}" srcOrd="0" destOrd="0" presId="urn:microsoft.com/office/officeart/2018/2/layout/IconVerticalSolidList"/>
    <dgm:cxn modelId="{E3F6BB9F-7271-4443-B4F3-EAE0E53285C5}" type="presParOf" srcId="{93C951EE-BC8D-4FE6-A9CC-F3EE90980446}" destId="{AE277310-0623-4022-BA33-95A411CB54D6}" srcOrd="0" destOrd="0" presId="urn:microsoft.com/office/officeart/2018/2/layout/IconVerticalSolidList"/>
    <dgm:cxn modelId="{DD64CB15-6C5B-4E35-9375-D60F02BD5C58}" type="presParOf" srcId="{93C951EE-BC8D-4FE6-A9CC-F3EE90980446}" destId="{F6AE538B-88AC-49E5-B98D-40E5B586C96D}" srcOrd="1" destOrd="0" presId="urn:microsoft.com/office/officeart/2018/2/layout/IconVerticalSolidList"/>
    <dgm:cxn modelId="{6F625285-BF08-4091-8D07-9268BCE59CEA}" type="presParOf" srcId="{93C951EE-BC8D-4FE6-A9CC-F3EE90980446}" destId="{977DE944-F857-44F2-A88C-57EAEACC5B90}" srcOrd="2" destOrd="0" presId="urn:microsoft.com/office/officeart/2018/2/layout/IconVerticalSolidList"/>
    <dgm:cxn modelId="{782430D4-5934-4C05-89E8-92EB7098F158}" type="presParOf" srcId="{93C951EE-BC8D-4FE6-A9CC-F3EE90980446}" destId="{72BB77DF-A9AD-44D8-BE2D-D01D07434EF2}" srcOrd="3" destOrd="0" presId="urn:microsoft.com/office/officeart/2018/2/layout/IconVerticalSolidList"/>
    <dgm:cxn modelId="{9BB6DD04-B1AB-4B6F-8852-C1B117F1F989}" type="presParOf" srcId="{0020DCBC-86D3-4BF6-8D4F-F715A290C0D6}" destId="{E84BF4DF-70A0-4FEE-A473-3F2063DF9BB9}" srcOrd="1" destOrd="0" presId="urn:microsoft.com/office/officeart/2018/2/layout/IconVerticalSolidList"/>
    <dgm:cxn modelId="{CA3AA2D6-3CC6-4898-A0CF-979C4D64A279}" type="presParOf" srcId="{0020DCBC-86D3-4BF6-8D4F-F715A290C0D6}" destId="{02CA3EC1-90EA-4ADB-824A-9DFFB031270A}" srcOrd="2" destOrd="0" presId="urn:microsoft.com/office/officeart/2018/2/layout/IconVerticalSolidList"/>
    <dgm:cxn modelId="{31ECA140-20C5-449D-982F-6AE05C9A4FDD}" type="presParOf" srcId="{02CA3EC1-90EA-4ADB-824A-9DFFB031270A}" destId="{8532E981-5CDA-4EFA-BED0-750E1098541B}" srcOrd="0" destOrd="0" presId="urn:microsoft.com/office/officeart/2018/2/layout/IconVerticalSolidList"/>
    <dgm:cxn modelId="{4C69EC3F-7B42-4D71-AB31-257C3ED00C58}" type="presParOf" srcId="{02CA3EC1-90EA-4ADB-824A-9DFFB031270A}" destId="{8928FA3D-8CAB-49FF-A5CD-E426009E0EDA}" srcOrd="1" destOrd="0" presId="urn:microsoft.com/office/officeart/2018/2/layout/IconVerticalSolidList"/>
    <dgm:cxn modelId="{D2CE5F20-CC04-4263-83DA-D80533A44060}" type="presParOf" srcId="{02CA3EC1-90EA-4ADB-824A-9DFFB031270A}" destId="{3B8BCA6B-1A98-47D6-9453-34AB881B0E83}" srcOrd="2" destOrd="0" presId="urn:microsoft.com/office/officeart/2018/2/layout/IconVerticalSolidList"/>
    <dgm:cxn modelId="{843F8746-6FB3-429A-AE8F-C0392984E776}" type="presParOf" srcId="{02CA3EC1-90EA-4ADB-824A-9DFFB031270A}" destId="{D2ED1B86-115B-40BB-80FB-47CBBAD189C6}" srcOrd="3" destOrd="0" presId="urn:microsoft.com/office/officeart/2018/2/layout/IconVerticalSolidList"/>
    <dgm:cxn modelId="{9F1777E6-DB40-4CB6-80DC-878B57CE41C3}" type="presParOf" srcId="{0020DCBC-86D3-4BF6-8D4F-F715A290C0D6}" destId="{6C3EFA7A-1DA1-4148-BBB3-3F4EAC2E0777}" srcOrd="3" destOrd="0" presId="urn:microsoft.com/office/officeart/2018/2/layout/IconVerticalSolidList"/>
    <dgm:cxn modelId="{0AA7D23C-9A65-40EB-9BAB-201A129AA6F7}" type="presParOf" srcId="{0020DCBC-86D3-4BF6-8D4F-F715A290C0D6}" destId="{E972DF95-DBE9-4BA1-92AF-CD8A4F077FD4}" srcOrd="4" destOrd="0" presId="urn:microsoft.com/office/officeart/2018/2/layout/IconVerticalSolidList"/>
    <dgm:cxn modelId="{68E538EF-4BAE-4392-B336-D21B04CB35A1}" type="presParOf" srcId="{E972DF95-DBE9-4BA1-92AF-CD8A4F077FD4}" destId="{B4510AD6-F738-4015-9673-DBD8BDB11FD8}" srcOrd="0" destOrd="0" presId="urn:microsoft.com/office/officeart/2018/2/layout/IconVerticalSolidList"/>
    <dgm:cxn modelId="{3F7C2573-94C7-418D-BFCD-71DC9F3AD1CC}" type="presParOf" srcId="{E972DF95-DBE9-4BA1-92AF-CD8A4F077FD4}" destId="{F2C366D6-5123-43FF-9E8B-B3DCD4E465AB}" srcOrd="1" destOrd="0" presId="urn:microsoft.com/office/officeart/2018/2/layout/IconVerticalSolidList"/>
    <dgm:cxn modelId="{22176871-0334-4A30-A026-FD3F64AEBF41}" type="presParOf" srcId="{E972DF95-DBE9-4BA1-92AF-CD8A4F077FD4}" destId="{2E22363E-0676-47B6-9B69-8C40BC77617D}" srcOrd="2" destOrd="0" presId="urn:microsoft.com/office/officeart/2018/2/layout/IconVerticalSolidList"/>
    <dgm:cxn modelId="{2A5ABF4F-DE19-4C4C-BD38-9E162D1E36D0}" type="presParOf" srcId="{E972DF95-DBE9-4BA1-92AF-CD8A4F077FD4}" destId="{F0725FD0-C432-4729-9697-EF3C6DE1B2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7DE89-2020-46EE-B493-CCF064C8697D}">
      <dsp:nvSpPr>
        <dsp:cNvPr id="0" name=""/>
        <dsp:cNvSpPr/>
      </dsp:nvSpPr>
      <dsp:spPr>
        <a:xfrm>
          <a:off x="2337852" y="1159447"/>
          <a:ext cx="5072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6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8039" y="1202478"/>
        <a:ext cx="26893" cy="5378"/>
      </dsp:txXfrm>
    </dsp:sp>
    <dsp:sp modelId="{B0184E16-C999-4DBC-A6D8-D4AB32CD2514}">
      <dsp:nvSpPr>
        <dsp:cNvPr id="0" name=""/>
        <dsp:cNvSpPr/>
      </dsp:nvSpPr>
      <dsp:spPr>
        <a:xfrm>
          <a:off x="1095" y="503600"/>
          <a:ext cx="2338557" cy="14031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1" tIns="120284" rIns="114591" bIns="12028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Take a picture of the recipe</a:t>
          </a:r>
        </a:p>
      </dsp:txBody>
      <dsp:txXfrm>
        <a:off x="1095" y="503600"/>
        <a:ext cx="2338557" cy="1403134"/>
      </dsp:txXfrm>
    </dsp:sp>
    <dsp:sp modelId="{625383D5-857A-48C4-9B29-005946C632FA}">
      <dsp:nvSpPr>
        <dsp:cNvPr id="0" name=""/>
        <dsp:cNvSpPr/>
      </dsp:nvSpPr>
      <dsp:spPr>
        <a:xfrm>
          <a:off x="1170373" y="1904934"/>
          <a:ext cx="2876425" cy="507268"/>
        </a:xfrm>
        <a:custGeom>
          <a:avLst/>
          <a:gdLst/>
          <a:ahLst/>
          <a:cxnLst/>
          <a:rect l="0" t="0" r="0" b="0"/>
          <a:pathLst>
            <a:path>
              <a:moveTo>
                <a:pt x="2876425" y="0"/>
              </a:moveTo>
              <a:lnTo>
                <a:pt x="2876425" y="270734"/>
              </a:lnTo>
              <a:lnTo>
                <a:pt x="0" y="270734"/>
              </a:lnTo>
              <a:lnTo>
                <a:pt x="0" y="507268"/>
              </a:lnTo>
            </a:path>
          </a:pathLst>
        </a:custGeom>
        <a:noFill/>
        <a:ln w="635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5429" y="2155879"/>
        <a:ext cx="146314" cy="5378"/>
      </dsp:txXfrm>
    </dsp:sp>
    <dsp:sp modelId="{2EBF2265-4C54-4C83-96A3-5362AD57931F}">
      <dsp:nvSpPr>
        <dsp:cNvPr id="0" name=""/>
        <dsp:cNvSpPr/>
      </dsp:nvSpPr>
      <dsp:spPr>
        <a:xfrm>
          <a:off x="2877520" y="503600"/>
          <a:ext cx="2338557" cy="1403134"/>
        </a:xfrm>
        <a:prstGeom prst="rect">
          <a:avLst/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1" tIns="120284" rIns="114591" bIns="12028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Upload the picture to the app</a:t>
          </a:r>
        </a:p>
      </dsp:txBody>
      <dsp:txXfrm>
        <a:off x="2877520" y="503600"/>
        <a:ext cx="2338557" cy="1403134"/>
      </dsp:txXfrm>
    </dsp:sp>
    <dsp:sp modelId="{BAEAC042-441D-449D-A612-06232B8471A0}">
      <dsp:nvSpPr>
        <dsp:cNvPr id="0" name=""/>
        <dsp:cNvSpPr/>
      </dsp:nvSpPr>
      <dsp:spPr>
        <a:xfrm>
          <a:off x="2337852" y="3100450"/>
          <a:ext cx="5072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68" y="45720"/>
              </a:lnTo>
            </a:path>
          </a:pathLst>
        </a:custGeom>
        <a:noFill/>
        <a:ln w="635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8039" y="3143480"/>
        <a:ext cx="26893" cy="5378"/>
      </dsp:txXfrm>
    </dsp:sp>
    <dsp:sp modelId="{F027F0BD-206D-43B0-9FCD-22B5B43E7EB4}">
      <dsp:nvSpPr>
        <dsp:cNvPr id="0" name=""/>
        <dsp:cNvSpPr/>
      </dsp:nvSpPr>
      <dsp:spPr>
        <a:xfrm>
          <a:off x="1095" y="2444603"/>
          <a:ext cx="2338557" cy="1403134"/>
        </a:xfrm>
        <a:prstGeom prst="rect">
          <a:avLst/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1" tIns="120284" rIns="114591" bIns="12028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 the desired modifications for the measurements</a:t>
          </a:r>
        </a:p>
      </dsp:txBody>
      <dsp:txXfrm>
        <a:off x="1095" y="2444603"/>
        <a:ext cx="2338557" cy="1403134"/>
      </dsp:txXfrm>
    </dsp:sp>
    <dsp:sp modelId="{34A96F3F-99FF-404A-92DB-B452471FC735}">
      <dsp:nvSpPr>
        <dsp:cNvPr id="0" name=""/>
        <dsp:cNvSpPr/>
      </dsp:nvSpPr>
      <dsp:spPr>
        <a:xfrm>
          <a:off x="2877520" y="2444603"/>
          <a:ext cx="2338557" cy="1403134"/>
        </a:xfrm>
        <a:prstGeom prst="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1" tIns="120284" rIns="114591" bIns="12028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Access the new recipe measurements </a:t>
          </a:r>
        </a:p>
      </dsp:txBody>
      <dsp:txXfrm>
        <a:off x="2877520" y="2444603"/>
        <a:ext cx="2338557" cy="1403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60A37-BB88-48A7-BD07-5EC49FD34E69}">
      <dsp:nvSpPr>
        <dsp:cNvPr id="0" name=""/>
        <dsp:cNvSpPr/>
      </dsp:nvSpPr>
      <dsp:spPr>
        <a:xfrm>
          <a:off x="0" y="388492"/>
          <a:ext cx="6571413" cy="148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416560" rIns="51001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/>
            <a:t>Model: ‘Microsoft/Florence-2-large’ from </a:t>
          </a:r>
          <a:r>
            <a:rPr lang="en-US" sz="2000" kern="1200" dirty="0" err="1"/>
            <a:t>huggingface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Purpose: Accurate text extraction from recipe image</a:t>
          </a:r>
        </a:p>
      </dsp:txBody>
      <dsp:txXfrm>
        <a:off x="0" y="388492"/>
        <a:ext cx="6571413" cy="1480500"/>
      </dsp:txXfrm>
    </dsp:sp>
    <dsp:sp modelId="{46A9FB4D-7A58-4150-82A9-841093F8A203}">
      <dsp:nvSpPr>
        <dsp:cNvPr id="0" name=""/>
        <dsp:cNvSpPr/>
      </dsp:nvSpPr>
      <dsp:spPr>
        <a:xfrm>
          <a:off x="328570" y="93292"/>
          <a:ext cx="459998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Optical Character Recognition (OCR) </a:t>
          </a:r>
          <a:endParaRPr lang="en-US" sz="2000" kern="1200"/>
        </a:p>
      </dsp:txBody>
      <dsp:txXfrm>
        <a:off x="357391" y="122113"/>
        <a:ext cx="4542347" cy="532758"/>
      </dsp:txXfrm>
    </dsp:sp>
    <dsp:sp modelId="{42CE8526-7313-4035-A5BE-E4044858285B}">
      <dsp:nvSpPr>
        <dsp:cNvPr id="0" name=""/>
        <dsp:cNvSpPr/>
      </dsp:nvSpPr>
      <dsp:spPr>
        <a:xfrm>
          <a:off x="0" y="2272192"/>
          <a:ext cx="6571413" cy="148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416560" rIns="51001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Model: Llama 3.1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Purpose: processing user inputs and providing recipe modifications</a:t>
          </a:r>
        </a:p>
      </dsp:txBody>
      <dsp:txXfrm>
        <a:off x="0" y="2272192"/>
        <a:ext cx="6571413" cy="1480500"/>
      </dsp:txXfrm>
    </dsp:sp>
    <dsp:sp modelId="{759F43A2-1216-40D9-8533-C935E73A1CB5}">
      <dsp:nvSpPr>
        <dsp:cNvPr id="0" name=""/>
        <dsp:cNvSpPr/>
      </dsp:nvSpPr>
      <dsp:spPr>
        <a:xfrm>
          <a:off x="328570" y="1976993"/>
          <a:ext cx="459998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Language Model (LLM) </a:t>
          </a:r>
          <a:endParaRPr lang="en-US" sz="2000" kern="1200"/>
        </a:p>
      </dsp:txBody>
      <dsp:txXfrm>
        <a:off x="357391" y="2005814"/>
        <a:ext cx="4542347" cy="532758"/>
      </dsp:txXfrm>
    </dsp:sp>
    <dsp:sp modelId="{F18BED1A-C0A6-424C-A313-E395A87EF480}">
      <dsp:nvSpPr>
        <dsp:cNvPr id="0" name=""/>
        <dsp:cNvSpPr/>
      </dsp:nvSpPr>
      <dsp:spPr>
        <a:xfrm>
          <a:off x="0" y="4155893"/>
          <a:ext cx="6571413" cy="148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416560" rIns="51001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Platform: </a:t>
          </a:r>
          <a:r>
            <a:rPr lang="en-US" sz="2000" kern="1200" dirty="0" err="1"/>
            <a:t>Gradio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Purpose: Intuitive interface for uploading images, selecting modifications, and viewing results</a:t>
          </a:r>
        </a:p>
      </dsp:txBody>
      <dsp:txXfrm>
        <a:off x="0" y="4155893"/>
        <a:ext cx="6571413" cy="1480500"/>
      </dsp:txXfrm>
    </dsp:sp>
    <dsp:sp modelId="{986053BE-69A2-4B20-A21E-25F6A7B7482C}">
      <dsp:nvSpPr>
        <dsp:cNvPr id="0" name=""/>
        <dsp:cNvSpPr/>
      </dsp:nvSpPr>
      <dsp:spPr>
        <a:xfrm>
          <a:off x="328570" y="3860693"/>
          <a:ext cx="459998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User Interface (UI) </a:t>
          </a:r>
          <a:endParaRPr lang="en-US" sz="2000" kern="1200"/>
        </a:p>
      </dsp:txBody>
      <dsp:txXfrm>
        <a:off x="357391" y="3889514"/>
        <a:ext cx="4542347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DE3D4-E73F-4E94-874C-AA44F57E10BB}">
      <dsp:nvSpPr>
        <dsp:cNvPr id="0" name=""/>
        <dsp:cNvSpPr/>
      </dsp:nvSpPr>
      <dsp:spPr>
        <a:xfrm>
          <a:off x="39123" y="1610531"/>
          <a:ext cx="767288" cy="76728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E96BE-D1D4-43F0-AA02-50A9E4BD64BC}">
      <dsp:nvSpPr>
        <dsp:cNvPr id="0" name=""/>
        <dsp:cNvSpPr/>
      </dsp:nvSpPr>
      <dsp:spPr>
        <a:xfrm>
          <a:off x="200254" y="1771662"/>
          <a:ext cx="445027" cy="445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73415-BD1F-4953-9013-1D253685E7A4}">
      <dsp:nvSpPr>
        <dsp:cNvPr id="0" name=""/>
        <dsp:cNvSpPr/>
      </dsp:nvSpPr>
      <dsp:spPr>
        <a:xfrm>
          <a:off x="970830" y="1610531"/>
          <a:ext cx="1808607" cy="76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Save time and effort in manually modifying recipe measurements</a:t>
          </a:r>
          <a:endParaRPr lang="en-US" sz="1300" kern="1200"/>
        </a:p>
      </dsp:txBody>
      <dsp:txXfrm>
        <a:off x="970830" y="1610531"/>
        <a:ext cx="1808607" cy="767288"/>
      </dsp:txXfrm>
    </dsp:sp>
    <dsp:sp modelId="{66F83E8E-0E54-4481-A56C-A390AE07A766}">
      <dsp:nvSpPr>
        <dsp:cNvPr id="0" name=""/>
        <dsp:cNvSpPr/>
      </dsp:nvSpPr>
      <dsp:spPr>
        <a:xfrm>
          <a:off x="3094574" y="1610531"/>
          <a:ext cx="767288" cy="767288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F3270-642D-4D7F-AA8F-CD1E3EF3453F}">
      <dsp:nvSpPr>
        <dsp:cNvPr id="0" name=""/>
        <dsp:cNvSpPr/>
      </dsp:nvSpPr>
      <dsp:spPr>
        <a:xfrm>
          <a:off x="3255705" y="1771662"/>
          <a:ext cx="445027" cy="445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9923E-B598-406E-A80F-D4DA361BAC2D}">
      <dsp:nvSpPr>
        <dsp:cNvPr id="0" name=""/>
        <dsp:cNvSpPr/>
      </dsp:nvSpPr>
      <dsp:spPr>
        <a:xfrm>
          <a:off x="4026281" y="1610531"/>
          <a:ext cx="1808607" cy="76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Accurate and consistent measurement modifications</a:t>
          </a:r>
          <a:endParaRPr lang="en-US" sz="1300" kern="1200"/>
        </a:p>
      </dsp:txBody>
      <dsp:txXfrm>
        <a:off x="4026281" y="1610531"/>
        <a:ext cx="1808607" cy="767288"/>
      </dsp:txXfrm>
    </dsp:sp>
    <dsp:sp modelId="{4A293390-127C-4729-959F-DC69C3ED08DB}">
      <dsp:nvSpPr>
        <dsp:cNvPr id="0" name=""/>
        <dsp:cNvSpPr/>
      </dsp:nvSpPr>
      <dsp:spPr>
        <a:xfrm>
          <a:off x="39123" y="3351866"/>
          <a:ext cx="767288" cy="767288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28791-9159-4E55-A0C1-BAE0DACD9F7C}">
      <dsp:nvSpPr>
        <dsp:cNvPr id="0" name=""/>
        <dsp:cNvSpPr/>
      </dsp:nvSpPr>
      <dsp:spPr>
        <a:xfrm>
          <a:off x="200254" y="3512996"/>
          <a:ext cx="445027" cy="445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278F3-8970-44BF-A23F-3517D6FEED10}">
      <dsp:nvSpPr>
        <dsp:cNvPr id="0" name=""/>
        <dsp:cNvSpPr/>
      </dsp:nvSpPr>
      <dsp:spPr>
        <a:xfrm>
          <a:off x="970830" y="3351866"/>
          <a:ext cx="1808607" cy="76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Easy to use interface</a:t>
          </a:r>
          <a:endParaRPr lang="en-US" sz="1300" kern="1200"/>
        </a:p>
      </dsp:txBody>
      <dsp:txXfrm>
        <a:off x="970830" y="3351866"/>
        <a:ext cx="1808607" cy="767288"/>
      </dsp:txXfrm>
    </dsp:sp>
    <dsp:sp modelId="{3EA23CB8-4F67-490D-B74C-11C0D47B06AB}">
      <dsp:nvSpPr>
        <dsp:cNvPr id="0" name=""/>
        <dsp:cNvSpPr/>
      </dsp:nvSpPr>
      <dsp:spPr>
        <a:xfrm>
          <a:off x="3094574" y="3351866"/>
          <a:ext cx="767288" cy="76728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D1C58-DDE6-4C97-98E4-CA052A5E1425}">
      <dsp:nvSpPr>
        <dsp:cNvPr id="0" name=""/>
        <dsp:cNvSpPr/>
      </dsp:nvSpPr>
      <dsp:spPr>
        <a:xfrm>
          <a:off x="3255705" y="3512996"/>
          <a:ext cx="445027" cy="445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5451A-78B5-4868-8A13-F6D8F0AAE963}">
      <dsp:nvSpPr>
        <dsp:cNvPr id="0" name=""/>
        <dsp:cNvSpPr/>
      </dsp:nvSpPr>
      <dsp:spPr>
        <a:xfrm>
          <a:off x="4026281" y="3351866"/>
          <a:ext cx="1808607" cy="76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Ability to modify measurements for any recipe</a:t>
          </a:r>
          <a:endParaRPr lang="en-US" sz="1300" kern="1200" dirty="0"/>
        </a:p>
      </dsp:txBody>
      <dsp:txXfrm>
        <a:off x="4026281" y="3351866"/>
        <a:ext cx="1808607" cy="767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77310-0623-4022-BA33-95A411CB54D6}">
      <dsp:nvSpPr>
        <dsp:cNvPr id="0" name=""/>
        <dsp:cNvSpPr/>
      </dsp:nvSpPr>
      <dsp:spPr>
        <a:xfrm>
          <a:off x="0" y="493"/>
          <a:ext cx="4463623" cy="1155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E538B-88AC-49E5-B98D-40E5B586C96D}">
      <dsp:nvSpPr>
        <dsp:cNvPr id="0" name=""/>
        <dsp:cNvSpPr/>
      </dsp:nvSpPr>
      <dsp:spPr>
        <a:xfrm>
          <a:off x="349471" y="260431"/>
          <a:ext cx="635403" cy="635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B77DF-A9AD-44D8-BE2D-D01D07434EF2}">
      <dsp:nvSpPr>
        <dsp:cNvPr id="0" name=""/>
        <dsp:cNvSpPr/>
      </dsp:nvSpPr>
      <dsp:spPr>
        <a:xfrm>
          <a:off x="1334346" y="493"/>
          <a:ext cx="3129276" cy="11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7" tIns="122267" rIns="122267" bIns="1222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Only supports images uploaded in .jpg format</a:t>
          </a:r>
        </a:p>
      </dsp:txBody>
      <dsp:txXfrm>
        <a:off x="1334346" y="493"/>
        <a:ext cx="3129276" cy="1155278"/>
      </dsp:txXfrm>
    </dsp:sp>
    <dsp:sp modelId="{8532E981-5CDA-4EFA-BED0-750E1098541B}">
      <dsp:nvSpPr>
        <dsp:cNvPr id="0" name=""/>
        <dsp:cNvSpPr/>
      </dsp:nvSpPr>
      <dsp:spPr>
        <a:xfrm>
          <a:off x="0" y="1444592"/>
          <a:ext cx="4463623" cy="1155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8FA3D-8CAB-49FF-A5CD-E426009E0EDA}">
      <dsp:nvSpPr>
        <dsp:cNvPr id="0" name=""/>
        <dsp:cNvSpPr/>
      </dsp:nvSpPr>
      <dsp:spPr>
        <a:xfrm>
          <a:off x="349471" y="1704529"/>
          <a:ext cx="635403" cy="635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D1B86-115B-40BB-80FB-47CBBAD189C6}">
      <dsp:nvSpPr>
        <dsp:cNvPr id="0" name=""/>
        <dsp:cNvSpPr/>
      </dsp:nvSpPr>
      <dsp:spPr>
        <a:xfrm>
          <a:off x="1334346" y="1444592"/>
          <a:ext cx="3129276" cy="11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7" tIns="122267" rIns="122267" bIns="1222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Handwritten recipes not be accurately interpreted</a:t>
          </a:r>
        </a:p>
      </dsp:txBody>
      <dsp:txXfrm>
        <a:off x="1334346" y="1444592"/>
        <a:ext cx="3129276" cy="1155278"/>
      </dsp:txXfrm>
    </dsp:sp>
    <dsp:sp modelId="{B4510AD6-F738-4015-9673-DBD8BDB11FD8}">
      <dsp:nvSpPr>
        <dsp:cNvPr id="0" name=""/>
        <dsp:cNvSpPr/>
      </dsp:nvSpPr>
      <dsp:spPr>
        <a:xfrm>
          <a:off x="0" y="2888690"/>
          <a:ext cx="4463623" cy="1155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366D6-5123-43FF-9E8B-B3DCD4E465AB}">
      <dsp:nvSpPr>
        <dsp:cNvPr id="0" name=""/>
        <dsp:cNvSpPr/>
      </dsp:nvSpPr>
      <dsp:spPr>
        <a:xfrm>
          <a:off x="349471" y="3148628"/>
          <a:ext cx="635403" cy="635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25FD0-C432-4729-9697-EF3C6DE1B285}">
      <dsp:nvSpPr>
        <dsp:cNvPr id="0" name=""/>
        <dsp:cNvSpPr/>
      </dsp:nvSpPr>
      <dsp:spPr>
        <a:xfrm>
          <a:off x="1334346" y="2888690"/>
          <a:ext cx="3129276" cy="11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7" tIns="122267" rIns="122267" bIns="1222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Recipes written in columns may not have ingredients in order</a:t>
          </a:r>
        </a:p>
      </dsp:txBody>
      <dsp:txXfrm>
        <a:off x="1334346" y="2888690"/>
        <a:ext cx="3129276" cy="1155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A04A340-AEE2-21D3-D5F8-19F3DEB3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427" y="982020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>
                <a:ea typeface="Source Sans Pro SemiBold" panose="020B0603030403020204" pitchFamily="34" charset="0"/>
              </a:rPr>
              <a:t>Recipe Scaler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27" y="3651989"/>
            <a:ext cx="4184101" cy="8096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1700" cap="all"/>
              <a:t>An app that modifies recipe measurements based on user input</a:t>
            </a:r>
            <a:endParaRPr lang="en-US" sz="1700" cap="all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oogle Shape;581;p60">
            <a:extLst>
              <a:ext uri="{FF2B5EF4-FFF2-40B4-BE49-F238E27FC236}">
                <a16:creationId xmlns:a16="http://schemas.microsoft.com/office/drawing/2014/main" id="{345858CC-23DD-6D79-45EB-AA52D94A91FE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10251" y="3171840"/>
            <a:ext cx="4029697" cy="2626456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898989"/>
              </a:solidFill>
            </a:endParaRPr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78673" y="1288641"/>
            <a:ext cx="2161299" cy="2161290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3D129B2-1563-2703-000A-255259E5E578}"/>
              </a:ext>
            </a:extLst>
          </p:cNvPr>
          <p:cNvSpPr txBox="1"/>
          <p:nvPr/>
        </p:nvSpPr>
        <p:spPr>
          <a:xfrm>
            <a:off x="1686056" y="520126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NECHAMA WILHELM</a:t>
            </a:r>
          </a:p>
        </p:txBody>
      </p:sp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8" name="Oval 327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0" name="Rectangle 3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It Works</a:t>
            </a:r>
            <a:endParaRPr lang="en-US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5C880D58-0477-47F1-B3CB-4B3017941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635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20138E6-2D6F-035B-52CE-47BD3F69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99" r="31101" b="1"/>
          <a:stretch/>
        </p:blipFill>
        <p:spPr>
          <a:xfrm>
            <a:off x="235534" y="1009050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sp>
        <p:nvSpPr>
          <p:cNvPr id="336" name="Graphic 212">
            <a:extLst>
              <a:ext uri="{FF2B5EF4-FFF2-40B4-BE49-F238E27FC236}">
                <a16:creationId xmlns:a16="http://schemas.microsoft.com/office/drawing/2014/main" id="{877E3FF1-E4B8-49CB-9DD6-7D2067808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Graphic 212">
            <a:extLst>
              <a:ext uri="{FF2B5EF4-FFF2-40B4-BE49-F238E27FC236}">
                <a16:creationId xmlns:a16="http://schemas.microsoft.com/office/drawing/2014/main" id="{30BDE8C6-094E-46E6-BD5E-75FAB4F7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oogle Shape;588;p61">
            <a:extLst>
              <a:ext uri="{FF2B5EF4-FFF2-40B4-BE49-F238E27FC236}">
                <a16:creationId xmlns:a16="http://schemas.microsoft.com/office/drawing/2014/main" id="{1A2A0BBF-65A8-0C71-78BB-A71E2654492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r="4" b="4"/>
          <a:stretch/>
        </p:blipFill>
        <p:spPr>
          <a:xfrm>
            <a:off x="2841433" y="3429000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4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316" name="Content Placeholder 9">
            <a:extLst>
              <a:ext uri="{FF2B5EF4-FFF2-40B4-BE49-F238E27FC236}">
                <a16:creationId xmlns:a16="http://schemas.microsoft.com/office/drawing/2014/main" id="{0395C9DA-3BA8-BC9D-17FA-BE680E28B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609439"/>
              </p:ext>
            </p:extLst>
          </p:nvPr>
        </p:nvGraphicFramePr>
        <p:xfrm>
          <a:off x="6234868" y="1820369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3" name="Oval 422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4" name="Rectangle 42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7" name="Rectangle 426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3732717-6221-E826-ED21-753BCA5E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Core Technologies and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7CC5-40EA-A04A-78D7-3A6FE12A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357" name="TextBox 271">
            <a:extLst>
              <a:ext uri="{FF2B5EF4-FFF2-40B4-BE49-F238E27FC236}">
                <a16:creationId xmlns:a16="http://schemas.microsoft.com/office/drawing/2014/main" id="{E0D95618-0346-AF06-1BA5-9FA6F27CE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610389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7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ADB96CD-C8A3-0D3A-5B02-69890F364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" r="354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7A641-D6F3-F04B-97A3-09C0C683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569" y="4755885"/>
            <a:ext cx="4033191" cy="19655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8292A-183F-95F8-7F7F-F62AE07F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7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83B869-3438-D574-3880-FDDA2D53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7748A5-C64F-83F1-B6EA-37CDF1AD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90" y="1690851"/>
            <a:ext cx="3200400" cy="33915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BENEFITS</a:t>
            </a:r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8E7562DA-DD37-7C7E-B76D-8AE837AFE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696702"/>
              </p:ext>
            </p:extLst>
          </p:nvPr>
        </p:nvGraphicFramePr>
        <p:xfrm>
          <a:off x="5479786" y="447277"/>
          <a:ext cx="58740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3DE54E-6B65-D265-BD93-C633AA5F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LIMITATION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 descr="Cooked food with ingredients on a table">
            <a:extLst>
              <a:ext uri="{FF2B5EF4-FFF2-40B4-BE49-F238E27FC236}">
                <a16:creationId xmlns:a16="http://schemas.microsoft.com/office/drawing/2014/main" id="{61A1BB00-1C78-8B85-9E73-0EF4096D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18" r="4830" b="-3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3ACD-954F-003B-261A-FB98747A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53" name="TextBox 1">
            <a:extLst>
              <a:ext uri="{FF2B5EF4-FFF2-40B4-BE49-F238E27FC236}">
                <a16:creationId xmlns:a16="http://schemas.microsoft.com/office/drawing/2014/main" id="{3730FE3D-7C27-DB36-8578-F9B5AF414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05692"/>
              </p:ext>
            </p:extLst>
          </p:nvPr>
        </p:nvGraphicFramePr>
        <p:xfrm>
          <a:off x="2232252" y="2125737"/>
          <a:ext cx="4463623" cy="404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57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7" name="Oval 43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9" name="Rectangle 43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2" name="Picture 231">
            <a:extLst>
              <a:ext uri="{FF2B5EF4-FFF2-40B4-BE49-F238E27FC236}">
                <a16:creationId xmlns:a16="http://schemas.microsoft.com/office/drawing/2014/main" id="{F2E4ED25-4FC5-E275-92CB-A8C714E0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46" r="19602" b="-2"/>
          <a:stretch/>
        </p:blipFill>
        <p:spPr>
          <a:xfrm>
            <a:off x="3102823" y="289870"/>
            <a:ext cx="2665189" cy="2665189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sp>
        <p:nvSpPr>
          <p:cNvPr id="445" name="Oval 444">
            <a:extLst>
              <a:ext uri="{FF2B5EF4-FFF2-40B4-BE49-F238E27FC236}">
                <a16:creationId xmlns:a16="http://schemas.microsoft.com/office/drawing/2014/main" id="{8EEB3127-4A39-4F76-935D-6AC8D51AC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62" y="2003061"/>
            <a:ext cx="4288094" cy="4288094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98F2E216-6526-433B-8072-DEE222DC9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929" y="2003061"/>
            <a:ext cx="4288094" cy="4288094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9" name="Oval 448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1925092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1" name="Graphic 4">
            <a:extLst>
              <a:ext uri="{FF2B5EF4-FFF2-40B4-BE49-F238E27FC236}">
                <a16:creationId xmlns:a16="http://schemas.microsoft.com/office/drawing/2014/main" id="{0AD1D347-1879-4D73-8825-EB52119D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7F1D1C6D-7D18-44AC-80B7-823AD45FD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70CF9AD-9B31-49A2-8AF5-69B24984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4E9D0A03-A290-4C8D-8498-85F0E5B1A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F4661E7-465D-4874-BC3A-E55093CD3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EB79F073-B639-485B-93F6-958951EF3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9153A942-5C48-4EF4-AA18-82AC90C55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8EA4BCEE-B2B4-4870-B921-B3C0D729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41271C20-03BB-47FA-A17B-09825E723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2C689A3-3820-4AFE-950D-CDA05D968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0EB9DAC1-A980-4285-9059-16D6B748C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8D286A4C-6E67-462D-8807-EEF90F4C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B7CABE22-D7D1-4970-BE8D-8E7B26FAA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9A59EB07-44AA-4839-A550-764F0C1C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A07BD093-A681-4C0E-89E1-28B79FDC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54D3B41-D31B-418C-98E8-3DA9F7BE0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22C9153D-F851-40ED-A291-F586E67A8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14F8536-E81B-4336-9991-6F1B3447E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1BCE3D87-8E1E-4E3C-B336-E161FE14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57FCB1-61DD-4742-9F4E-0622EE262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AC07452-C190-4DFF-9A85-7E0494E63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DC1E49D-0160-40EF-B62C-3682A0113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0FF01E4E-41B3-4E3A-9069-2C00F199A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5C155535-D387-426C-8835-08EA1625D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130D8708-8C20-411A-99F6-39B7A15D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172CE489-867A-498C-85D0-99ED8A50D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13A369D6-BC7C-46B6-9802-41F7FE32F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735936F-8515-4CF4-A1E4-7466BFAD3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952E14F4-2A50-4876-A835-D7B7B7F05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5AD1B584-BCD9-47C1-BF94-A9B03E0A5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E78B189-4AAE-4308-BE2A-561CE6E2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534F693D-9FD0-4BF4-9BCA-CAA391EE7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C8A20BE-5976-437A-94F2-7869D1D4C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C2797F1A-9D8B-4AC7-8A7E-C088A7B6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BB8BB9ED-3A10-495E-A450-4573A83A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C84AAD79-9D91-4601-AE6B-E3CC0AC23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6966F3D-45BD-4D12-8447-B9669E9AD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C19B4C07-AFE8-42F6-8060-AB4FD27F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6BCBEC46-CA76-424D-AE21-335765D3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32244D96-1DD8-4D90-B4DA-58056941D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EBFFC670-5D4A-4609-979B-30BE38D30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BBA6EA23-F2B4-49FA-86BB-40794E01B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89E16F95-4ED7-4D4A-A1FB-A9FFE338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6602585-A0C4-419E-9F64-E17CC300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680EC182-6DF1-4FF2-9C46-E24857CE3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E71D4C4B-3242-45D7-BBC6-3168AF117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5C43A586-0AEE-4520-8AE3-78557E8D5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3881E1E2-63F4-44A6-8FD4-E0031DDB0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8209E85B-A99A-4679-B958-DFD6FAC39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5AD3B901-0837-4EB4-B0BD-B5317762B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407F6141-18B7-42F5-AB8A-095FA602A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185154CE-9C1F-421D-A58A-D337E317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959AAA97-B6F9-4CB6-B294-955DE265B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696AC66-45F9-4D0A-978B-EBAFCBA8B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C8064064-C0D3-4A54-9D36-EB2759F0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696DAF67-B510-431C-81CE-598A220E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DFF3B41-BD0E-4E80-BE32-AAB566084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2E1C296D-C2BB-405E-A9E1-CD0C777E6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5E012E94-1E82-4743-9646-D27796E3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0506F7E7-8613-4F49-9B22-E8B9A8F8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667EFAB5-5519-4B20-B488-61E36535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7A46CD3C-8282-430D-84A6-66859463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9F667CC-51FA-4373-BF89-FDA9E6F57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52824720-77CA-4EFE-9B9B-F3C5DA5E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DAAD48D1-498E-407D-8773-B32DA517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F3761232-AC0F-4415-8849-2CE14A66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F9671C34-F1B1-4964-861B-05E12FC14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A6D215CD-DE5C-4A36-8294-B856C4DF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14F60611-ACD0-4AE1-9FF4-655DEF77E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4878BD8-4838-4CE8-8CED-48C75E453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ED34C671-92D6-4570-BDA7-7047026C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E4ADB496-4E8C-4F69-A20E-AC11036CB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05521A6-994C-4653-BE99-FCE71F6D1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10F93860-B875-4D68-ACE0-2F8F7CAAD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74CF85EE-C965-4602-9DB3-B22125155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CAC91C65-14F2-4458-A79D-647B28E04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91958A69-ABD1-441F-817D-8868D3E79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85B41124-1179-4F9F-8B23-B94A98BA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A44F475B-8586-4535-86BE-7FB5F76C6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285243B3-5329-4312-9C9F-FBC77AF48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87C78038-CD15-4BEE-8688-B22F822C6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401EB7F4-2569-4602-A5DC-ECF750A64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C5AFCDCE-A4B9-4DFD-A39D-6C4513C47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1869FF3F-68C9-4316-AF81-44CCC551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AAD11538-8098-4355-8DDD-D681DFAC3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0F3F997E-AED9-480A-A0E8-2593AF3C1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F621AF23-CD1C-4A82-934F-1C051FE78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CF7C8D23-402E-4902-9877-2933C68B3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166214BF-105C-4C50-A658-BB800D624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DB657FB8-0889-47B9-9F7A-35C6F5E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A02347C2-D097-4E47-9E71-D0AC7E0B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DF0D715C-2DC6-4444-95E7-C9E31D654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3E98A78E-FE40-406F-BB29-CE723A4A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5623FBB-A3DE-4893-B1E4-09BFE6EB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98BD75D0-FB16-44AA-8F4B-9319502D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65B25A8E-2993-4CE5-A81A-932105A4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8D8D167B-C705-4729-899E-AC9AE463C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670FBA7C-F842-4775-B83D-AEC5F14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DC68FA78-D012-4A89-8B7E-3CF189316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8F14C2D5-2A65-48C1-AC1C-D4C29BBA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22D4725A-DD05-406E-84D7-50DAC6BF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1F292F3E-E6A6-41E9-9AF9-DF240E914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152F5E4F-6F5D-4FF5-AADC-77BF4906C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2EA96C5C-38D5-4D0F-9A75-F1C485604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A213E386-079B-4951-BD48-B86432246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F9C52A50-FC6F-4CF8-96ED-B16AC428B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0AD79090-842D-4363-9CDB-03CA19DB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8B923BC0-6A72-4261-907F-568CEF3D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682D956C-7F2C-45F4-8EB5-B9637909A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5AF71042-41A5-405B-A14C-9E194529D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DC068DA5-7174-4664-9C13-4F7ABAFC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00525F2C-C937-4BE3-AF79-3540A6E1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6CA46F03-C9C9-4425-82A8-2110001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6D21589A-A316-4E71-B638-D33C4141B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C0B918FA-95C1-4373-B66D-56936BB7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CBF04F9E-EC09-43BE-A049-082DE153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35A8838D-5812-49CE-80E4-E0CE11424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79B4036-BE45-42C0-929B-42932369A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40E913D5-5568-4901-883B-8C42A8F3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A1B52038-9622-4802-81BA-ACC19847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0DEAC10-5A6B-47AD-A728-CE2C8CF13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1B38B28-66AD-4A02-AE15-F762137B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BAF1CE8-3AF3-4FF2-8F0B-3BC7A4740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4D9937F5-39C5-49BB-A3F1-21D0730B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A48A61DC-ED1D-4B72-828E-9FD85AF26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6A89B28D-13E0-46C3-AB20-6DBEDB61D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17F470D-67A6-475E-9F1C-9D1FCD4D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0C116B5B-C2BF-4A29-920C-0E6D2A86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977DFF22-98A9-4A00-B45B-BA0024E4B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233D6D17-E307-4F26-9F91-607B2D1B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F044F5F0-FB5F-4364-A17D-B476349E1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C51E13B0-54FA-4C07-A08D-0035E29D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23AA2A7-69AA-4892-8D19-6786784B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C22409CA-4103-489E-9A88-9E822AC42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2941B7FE-F0B4-4717-BE8E-31EE09F5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AA36A1CD-E7E3-400D-BBA9-1B8363460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2D8F4BE-D92B-483E-8049-5FDA3FD40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77725CAB-E398-42F8-A5E5-8ACED1B61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782EF470-319A-4DCA-AB6F-B4441DD59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ECBF0AE1-7C37-4F3E-B37A-44CAD6900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87EE399C-60A0-43AB-AD85-CAEDD25A8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DEF9E1C-0288-422F-9D39-B2B97B0B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B9FD4213-CE93-46E6-A356-5C9B681A6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32AF21C6-5C6A-4ADC-98CE-0C897306F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7C50FF0-A4F6-4B10-91CC-CC456891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DF34FC9E-632A-4B97-AB95-812ABD859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6943D9D5-E01E-4A32-A5D1-AD61A32EC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5F93C502-F4AC-4D2C-A43D-85093C59A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AFCADD6C-627D-43CE-9413-A793AAA08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E7838A6E-823E-4306-9088-5AFE0912E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5F20A74B-CE15-4678-8E60-8983D4B53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AB4409F0-44F9-411F-8711-53B02878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A642A9-686F-402A-920C-EDB02B2FE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B2B4D5D4-0C5C-4D98-9738-D245840A7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F70D7430-18D9-4B8F-9F7A-308C70193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764FC2A4-5817-4FA0-A4A7-6653D1DA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84DCF9E7-E283-43A0-9C25-F7001626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A24478FE-2D73-495D-A2CE-6D1D87C2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024EF5F2-46E7-4950-93D0-371415B78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F1E76799-6B37-47A7-B311-D4AD1BB5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18E48635-AD82-4B9C-BD64-E19D0DCD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FFE8012D-8F5A-48C7-A667-EF1782E17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24D6A3A1-CDCE-458B-B3ED-792E80025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D8FB40D-7336-4F24-9F28-25EC9AE6C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75683C3C-C038-49EA-9635-AC7B82AF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6286FF4B-0471-47B5-AA6C-8BA5CC04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CEB73580-6577-4A7A-A7EA-E79093D9D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9E97866D-632F-4778-992C-F2750D60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5A7AC897-3ADD-4A69-A122-EA6F8EFD2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C3FE79-4EEC-4CF3-92A0-F6BC9F8B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9CE539-8D13-A56A-F58C-14D27B88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567199"/>
            <a:ext cx="4031808" cy="3053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FUTURE ENHANCEMENTS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A3432-7154-2AD4-D8D8-A53E845AF2B2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Expanded File Format Support</a:t>
            </a:r>
            <a:endParaRPr lang="en-US" sz="24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Upload additional formats like PNG, BMP, TIFF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Ingredient Substitution</a:t>
            </a:r>
            <a:endParaRPr lang="en-US" sz="24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Substitute ingredients for dietary preferences or restrictions (gluten-free, vegan, low-sugar)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Serving Size Adjustments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Specify servings and adjust measurements accordingly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3753D-D8B5-AAF5-3BE5-11AF0541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1853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435" y="1379083"/>
            <a:ext cx="4203323" cy="29027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>
                <a:ea typeface="Source Sans Pro SemiBold" panose="020B0603030403020204" pitchFamily="34" charset="0"/>
              </a:rPr>
              <a:t>THANK YOU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46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Placeholder 16" descr="Pink Cupcakes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54972" y="1512449"/>
            <a:ext cx="4172845" cy="3674760"/>
          </a:xfrm>
          <a:prstGeom prst="rect">
            <a:avLst/>
          </a:prstGeom>
          <a:ln w="28575">
            <a:noFill/>
          </a:ln>
        </p:spPr>
      </p:pic>
      <p:grpSp>
        <p:nvGrpSpPr>
          <p:cNvPr id="5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F3450C42-9A0B-4425-92C2-70FCF7C45734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design</Template>
  <TotalTime>2489</TotalTime>
  <Words>217</Words>
  <Application>Microsoft Office PowerPoint</Application>
  <PresentationFormat>Widescreen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Source Sans Pro</vt:lpstr>
      <vt:lpstr>Source Sans Pro </vt:lpstr>
      <vt:lpstr>Source Sans Pro SemiBold</vt:lpstr>
      <vt:lpstr>1_FunkyShapesVTI</vt:lpstr>
      <vt:lpstr>Recipe Scaler</vt:lpstr>
      <vt:lpstr>How It Works</vt:lpstr>
      <vt:lpstr>Core Technologies and Tools</vt:lpstr>
      <vt:lpstr>USER INTERFACE</vt:lpstr>
      <vt:lpstr>BENEFITS</vt:lpstr>
      <vt:lpstr>LIMITATION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Nechama Wilhelm</dc:creator>
  <cp:lastModifiedBy>Nechama Wilhelm</cp:lastModifiedBy>
  <cp:revision>1</cp:revision>
  <dcterms:created xsi:type="dcterms:W3CDTF">2024-07-26T21:48:07Z</dcterms:created>
  <dcterms:modified xsi:type="dcterms:W3CDTF">2024-07-28T15:24:37Z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