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8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F7FBA7-CD2F-4A2C-9844-C5CEB55E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63A5911-DEBE-431B-9F78-DF843F2CA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F01C76-FEB1-4458-9A24-294FF7DD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F73D21-34A3-4B3D-8FA0-E2ECF38D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272BC3-EC95-4F83-8171-3CF3C181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88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64BBDF-4414-445F-9514-07C53E32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9B998AF-1879-4A18-AE68-03EC9012C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64EFBB-12C3-4600-9790-9F2854F5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45D0BE-CDBC-49E2-A143-8E245E52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0724B1-C98F-4745-A644-FCEBACAA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997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89D3E29-4315-4E63-BCCF-497456503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F4D1AB-0FD2-4D63-94B8-C701BAF8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70322A-2F19-4F61-AB36-7A251C1A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7D789F-8D66-48DC-B2B3-BAA841A2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EB8505-DF5F-43D2-B82B-5353B703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5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43BC3C-4489-4CC3-9A00-8CD0202F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89F751-F8F5-422E-9312-30A58EF3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06022B-5558-4136-8154-53965A39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1E57FF-8B5E-4389-AD42-DEFAF888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947EE8-D192-40AA-B857-953A772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18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69907B-2929-4678-92EA-3B1E7F88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E07A10E-6371-4E9C-B93E-0CF2AEA5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F1B209-5DFC-4537-B4FD-708D6BBF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96F96F-64E4-4319-A5E8-FF837166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476522-D894-42DD-932A-B669955A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48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DA888B-F361-454F-B1CC-9F92D069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63487A-F942-4CC8-90CD-1658675C1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652A0E4-B953-4CA3-ACB4-35E1C23A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F5BB3CC-7BB6-4B90-B1E4-2384C81B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B6615D2-AA49-49AC-9F75-1A1BF136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4EADEF1-BA8A-4D4C-B484-6C74C2A5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296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B721E7-6F35-4427-B127-41429814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EFE338-EB09-4A60-AC4F-56FF63AF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94D46C9-FAD3-493C-85A0-C554BAFD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6C4E369-FEAE-4133-996E-3F6984355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AD32A35-B0DB-424B-A2BA-6902EF9DF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7FE04B3-107B-4D58-8837-8A088F1F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2AFEA82-CE85-49E4-BD6B-8A10853D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E2C6ED5-1B11-42E9-A643-9C41F6BE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88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EACAC-5015-4A3C-AF24-C309847A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A107314-DAA7-4F83-9DD1-B306AAE6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C02AEA8-20FA-4CB5-BE72-0891DDE3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C92791E-414E-4DD7-90F1-C13F91CF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285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B643773-B0A8-4E42-B7B2-02666F04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5359B3B-2055-4D42-8F17-79F0ABC8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4B5E6A9-DE84-4906-9EE7-7D2ADF27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3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6B2BEF-0F40-4CE5-8FB0-8CF1FAA4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2BAB77-BFAE-4A67-8E94-94F8D48B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529BF2E-6FC3-428D-92EF-8584C987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85D67F3-3716-423D-80BF-4AA58639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9819A1-7A96-4F85-90AF-35AC6633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CDF4AB1-CC2E-4FD7-BAF7-FF347F5E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42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EA2EF7-E546-48A4-A090-3D8C0B1A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D61D213-3512-4ECF-9AA9-EB318C9F4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4158795-5A8B-4174-8992-5E3B7F30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F59F603-1CE4-49E3-BBDC-6CEFB7E3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B40B69-67B2-4982-AED9-D7BC319C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052848-22D6-4A2C-8A0E-3589AC23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17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F9A367A-D7F7-4EA0-BF1D-E209D5E8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04EFDD-3C9D-4BF3-8D50-29FDACDF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3FA5C9-B741-44C2-B4C0-85425641D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0303-954C-4F55-99C4-AEA5E0DF495D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637E14-F394-4ED3-A235-ABDD8FEDE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6458EC-BD48-4E98-9547-746741C8C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F9DE-BD46-49FC-87F1-F460022C1B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982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gfdhgfd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gfdhgfd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8D528A2-5750-4F47-9CDD-FE0A63697EEB}"/>
              </a:ext>
            </a:extLst>
          </p:cNvPr>
          <p:cNvSpPr/>
          <p:nvPr/>
        </p:nvSpPr>
        <p:spPr>
          <a:xfrm>
            <a:off x="1" y="-1"/>
            <a:ext cx="4165600" cy="10067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פרטים אישיים:</a:t>
            </a:r>
          </a:p>
          <a:p>
            <a:pPr algn="ctr"/>
            <a:r>
              <a:rPr lang="he-IL" dirty="0"/>
              <a:t>משה כהן 053-312545 </a:t>
            </a:r>
          </a:p>
          <a:p>
            <a:pPr algn="ctr"/>
            <a:r>
              <a:rPr lang="en-US" dirty="0">
                <a:hlinkClick r:id="rId2"/>
              </a:rPr>
              <a:t>Dgfdhgfd@gmail.com</a:t>
            </a:r>
            <a:endParaRPr lang="en-US" dirty="0"/>
          </a:p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28A34-4EF7-497B-BEE8-96901F977169}"/>
              </a:ext>
            </a:extLst>
          </p:cNvPr>
          <p:cNvSpPr txBox="1"/>
          <p:nvPr/>
        </p:nvSpPr>
        <p:spPr>
          <a:xfrm>
            <a:off x="6012872" y="545099"/>
            <a:ext cx="23922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highlight>
                  <a:srgbClr val="FFFF00"/>
                </a:highlight>
              </a:rPr>
              <a:t>התרגילים שלי: </a:t>
            </a:r>
            <a:r>
              <a:rPr lang="he-IL" sz="2400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he-IL" sz="2400" dirty="0">
              <a:highlight>
                <a:srgbClr val="FFFF00"/>
              </a:highligh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F234939-E6BE-4024-A457-827894BB2B8A}"/>
              </a:ext>
            </a:extLst>
          </p:cNvPr>
          <p:cNvSpPr/>
          <p:nvPr/>
        </p:nvSpPr>
        <p:spPr>
          <a:xfrm>
            <a:off x="387928" y="5749638"/>
            <a:ext cx="278014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צ'אט עם שושנה הקלינאי/ת</a:t>
            </a:r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686E4A3-7C24-4948-B8BE-D66436ED62E0}"/>
              </a:ext>
            </a:extLst>
          </p:cNvPr>
          <p:cNvSpPr/>
          <p:nvPr/>
        </p:nvSpPr>
        <p:spPr>
          <a:xfrm>
            <a:off x="8132618" y="4357252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64DA3441-2B9C-427C-B9EF-0B19D9A682C2}"/>
              </a:ext>
            </a:extLst>
          </p:cNvPr>
          <p:cNvSpPr/>
          <p:nvPr/>
        </p:nvSpPr>
        <p:spPr>
          <a:xfrm>
            <a:off x="6650180" y="1514762"/>
            <a:ext cx="1413165" cy="1741206"/>
          </a:xfrm>
          <a:prstGeom prst="foldedCorner">
            <a:avLst>
              <a:gd name="adj" fmla="val 44716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/>
              <a:t>תאריך: 05/02/2022</a:t>
            </a:r>
          </a:p>
          <a:p>
            <a:pPr algn="ctr"/>
            <a:r>
              <a:rPr lang="he-IL" sz="1050" dirty="0"/>
              <a:t>תקציר השיעור- חלונית נפתחת</a:t>
            </a:r>
          </a:p>
          <a:p>
            <a:pPr algn="ctr"/>
            <a:r>
              <a:rPr lang="he-IL" sz="1050" dirty="0"/>
              <a:t> לא בוצע- מסומן</a:t>
            </a:r>
          </a:p>
          <a:p>
            <a:pPr algn="ctr"/>
            <a:r>
              <a:rPr lang="he-IL" sz="1050" dirty="0"/>
              <a:t>רמה:1</a:t>
            </a:r>
          </a:p>
          <a:p>
            <a:pPr algn="ctr"/>
            <a:r>
              <a:rPr lang="he-IL" sz="1050" dirty="0"/>
              <a:t>ציון:73%</a:t>
            </a:r>
            <a:endParaRPr lang="he-IL" sz="1200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7DCEDEE1-3499-42B6-BF1A-1F0EC68B087C}"/>
              </a:ext>
            </a:extLst>
          </p:cNvPr>
          <p:cNvSpPr/>
          <p:nvPr/>
        </p:nvSpPr>
        <p:spPr>
          <a:xfrm>
            <a:off x="5167744" y="1514762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ABBA3A5E-E478-4521-AD8F-C485813F6756}"/>
              </a:ext>
            </a:extLst>
          </p:cNvPr>
          <p:cNvSpPr/>
          <p:nvPr/>
        </p:nvSpPr>
        <p:spPr>
          <a:xfrm>
            <a:off x="3685307" y="1514762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ה מקופלת 12">
            <a:extLst>
              <a:ext uri="{FF2B5EF4-FFF2-40B4-BE49-F238E27FC236}">
                <a16:creationId xmlns:a16="http://schemas.microsoft.com/office/drawing/2014/main" id="{5782C981-B9FF-4907-BAEA-144AF7BA5546}"/>
              </a:ext>
            </a:extLst>
          </p:cNvPr>
          <p:cNvSpPr/>
          <p:nvPr/>
        </p:nvSpPr>
        <p:spPr>
          <a:xfrm>
            <a:off x="2202870" y="1514762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ה מקופלת 13">
            <a:extLst>
              <a:ext uri="{FF2B5EF4-FFF2-40B4-BE49-F238E27FC236}">
                <a16:creationId xmlns:a16="http://schemas.microsoft.com/office/drawing/2014/main" id="{7C25C502-5625-4600-98A8-238182C4E93E}"/>
              </a:ext>
            </a:extLst>
          </p:cNvPr>
          <p:cNvSpPr/>
          <p:nvPr/>
        </p:nvSpPr>
        <p:spPr>
          <a:xfrm>
            <a:off x="8132618" y="3463786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: פינה מקופלת 16">
            <a:extLst>
              <a:ext uri="{FF2B5EF4-FFF2-40B4-BE49-F238E27FC236}">
                <a16:creationId xmlns:a16="http://schemas.microsoft.com/office/drawing/2014/main" id="{9286B39A-EB91-416D-ACF9-9E7322CAF573}"/>
              </a:ext>
            </a:extLst>
          </p:cNvPr>
          <p:cNvSpPr/>
          <p:nvPr/>
        </p:nvSpPr>
        <p:spPr>
          <a:xfrm>
            <a:off x="5167744" y="2479962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: פינה מקופלת 17">
            <a:extLst>
              <a:ext uri="{FF2B5EF4-FFF2-40B4-BE49-F238E27FC236}">
                <a16:creationId xmlns:a16="http://schemas.microsoft.com/office/drawing/2014/main" id="{87F726CF-C6BC-4D91-922C-6D070AA1F316}"/>
              </a:ext>
            </a:extLst>
          </p:cNvPr>
          <p:cNvSpPr/>
          <p:nvPr/>
        </p:nvSpPr>
        <p:spPr>
          <a:xfrm>
            <a:off x="3685307" y="2479962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ה מקופלת 18">
            <a:extLst>
              <a:ext uri="{FF2B5EF4-FFF2-40B4-BE49-F238E27FC236}">
                <a16:creationId xmlns:a16="http://schemas.microsoft.com/office/drawing/2014/main" id="{63E05941-EF0A-468A-8C36-59FFD0B64A8F}"/>
              </a:ext>
            </a:extLst>
          </p:cNvPr>
          <p:cNvSpPr/>
          <p:nvPr/>
        </p:nvSpPr>
        <p:spPr>
          <a:xfrm>
            <a:off x="2202870" y="2479962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: פינה מקופלת 24">
            <a:extLst>
              <a:ext uri="{FF2B5EF4-FFF2-40B4-BE49-F238E27FC236}">
                <a16:creationId xmlns:a16="http://schemas.microsoft.com/office/drawing/2014/main" id="{4C127209-7EA6-440B-8F62-92012E31A326}"/>
              </a:ext>
            </a:extLst>
          </p:cNvPr>
          <p:cNvSpPr/>
          <p:nvPr/>
        </p:nvSpPr>
        <p:spPr>
          <a:xfrm>
            <a:off x="6650181" y="3463786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: פינה מקופלת 25">
            <a:extLst>
              <a:ext uri="{FF2B5EF4-FFF2-40B4-BE49-F238E27FC236}">
                <a16:creationId xmlns:a16="http://schemas.microsoft.com/office/drawing/2014/main" id="{E982AE50-5E8C-4FE7-BE80-BC17384D1AB2}"/>
              </a:ext>
            </a:extLst>
          </p:cNvPr>
          <p:cNvSpPr/>
          <p:nvPr/>
        </p:nvSpPr>
        <p:spPr>
          <a:xfrm>
            <a:off x="5167744" y="3463786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ה מקופלת 26">
            <a:extLst>
              <a:ext uri="{FF2B5EF4-FFF2-40B4-BE49-F238E27FC236}">
                <a16:creationId xmlns:a16="http://schemas.microsoft.com/office/drawing/2014/main" id="{DA1F17BA-F22A-44C9-BFE0-B84FD713097D}"/>
              </a:ext>
            </a:extLst>
          </p:cNvPr>
          <p:cNvSpPr/>
          <p:nvPr/>
        </p:nvSpPr>
        <p:spPr>
          <a:xfrm>
            <a:off x="3685307" y="3463786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ה מקופלת 27">
            <a:extLst>
              <a:ext uri="{FF2B5EF4-FFF2-40B4-BE49-F238E27FC236}">
                <a16:creationId xmlns:a16="http://schemas.microsoft.com/office/drawing/2014/main" id="{E7C757BA-6299-40FC-A8C3-CE853492FD4F}"/>
              </a:ext>
            </a:extLst>
          </p:cNvPr>
          <p:cNvSpPr/>
          <p:nvPr/>
        </p:nvSpPr>
        <p:spPr>
          <a:xfrm>
            <a:off x="2202870" y="3463786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ה מקופלת 28">
            <a:extLst>
              <a:ext uri="{FF2B5EF4-FFF2-40B4-BE49-F238E27FC236}">
                <a16:creationId xmlns:a16="http://schemas.microsoft.com/office/drawing/2014/main" id="{D50EA889-D291-4300-89C7-A6D010580930}"/>
              </a:ext>
            </a:extLst>
          </p:cNvPr>
          <p:cNvSpPr/>
          <p:nvPr/>
        </p:nvSpPr>
        <p:spPr>
          <a:xfrm>
            <a:off x="6650181" y="4428986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ה מקופלת 29">
            <a:extLst>
              <a:ext uri="{FF2B5EF4-FFF2-40B4-BE49-F238E27FC236}">
                <a16:creationId xmlns:a16="http://schemas.microsoft.com/office/drawing/2014/main" id="{92AA48DC-3BBA-405C-940E-8B1B515955E6}"/>
              </a:ext>
            </a:extLst>
          </p:cNvPr>
          <p:cNvSpPr/>
          <p:nvPr/>
        </p:nvSpPr>
        <p:spPr>
          <a:xfrm>
            <a:off x="5167744" y="4428986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ה מקופלת 30">
            <a:extLst>
              <a:ext uri="{FF2B5EF4-FFF2-40B4-BE49-F238E27FC236}">
                <a16:creationId xmlns:a16="http://schemas.microsoft.com/office/drawing/2014/main" id="{B3AD6B25-E261-4F0A-804E-5E55B87D4BC6}"/>
              </a:ext>
            </a:extLst>
          </p:cNvPr>
          <p:cNvSpPr/>
          <p:nvPr/>
        </p:nvSpPr>
        <p:spPr>
          <a:xfrm>
            <a:off x="3685307" y="4428986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ה מקופלת 31">
            <a:extLst>
              <a:ext uri="{FF2B5EF4-FFF2-40B4-BE49-F238E27FC236}">
                <a16:creationId xmlns:a16="http://schemas.microsoft.com/office/drawing/2014/main" id="{CC6F1D4D-EF37-40BB-A5EC-5944CB07923E}"/>
              </a:ext>
            </a:extLst>
          </p:cNvPr>
          <p:cNvSpPr/>
          <p:nvPr/>
        </p:nvSpPr>
        <p:spPr>
          <a:xfrm>
            <a:off x="2202870" y="4428986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ה מקופלת 32">
            <a:extLst>
              <a:ext uri="{FF2B5EF4-FFF2-40B4-BE49-F238E27FC236}">
                <a16:creationId xmlns:a16="http://schemas.microsoft.com/office/drawing/2014/main" id="{6F4AEC99-E410-42FE-A60F-C9D464C45186}"/>
              </a:ext>
            </a:extLst>
          </p:cNvPr>
          <p:cNvSpPr/>
          <p:nvPr/>
        </p:nvSpPr>
        <p:spPr>
          <a:xfrm>
            <a:off x="9615055" y="4357252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ה מקופלת 33">
            <a:extLst>
              <a:ext uri="{FF2B5EF4-FFF2-40B4-BE49-F238E27FC236}">
                <a16:creationId xmlns:a16="http://schemas.microsoft.com/office/drawing/2014/main" id="{608D09C4-B58B-445C-A3C2-5CC5D822CD0F}"/>
              </a:ext>
            </a:extLst>
          </p:cNvPr>
          <p:cNvSpPr/>
          <p:nvPr/>
        </p:nvSpPr>
        <p:spPr>
          <a:xfrm>
            <a:off x="9615055" y="3463786"/>
            <a:ext cx="1228436" cy="757382"/>
          </a:xfrm>
          <a:prstGeom prst="foldedCorner">
            <a:avLst>
              <a:gd name="adj" fmla="val 447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ה מקופלת 34">
            <a:extLst>
              <a:ext uri="{FF2B5EF4-FFF2-40B4-BE49-F238E27FC236}">
                <a16:creationId xmlns:a16="http://schemas.microsoft.com/office/drawing/2014/main" id="{15751CC6-CE2A-4BEE-B26D-2B4E750342D0}"/>
              </a:ext>
            </a:extLst>
          </p:cNvPr>
          <p:cNvSpPr/>
          <p:nvPr/>
        </p:nvSpPr>
        <p:spPr>
          <a:xfrm>
            <a:off x="8224979" y="1514762"/>
            <a:ext cx="1413165" cy="1741206"/>
          </a:xfrm>
          <a:prstGeom prst="foldedCorner">
            <a:avLst>
              <a:gd name="adj" fmla="val 44716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/>
              <a:t>תאריך: 05/02/2022</a:t>
            </a:r>
          </a:p>
          <a:p>
            <a:pPr algn="ctr"/>
            <a:r>
              <a:rPr lang="he-IL" sz="1050" dirty="0"/>
              <a:t>תקציר השיעור- חלונית נפתחת</a:t>
            </a:r>
          </a:p>
          <a:p>
            <a:pPr algn="ctr"/>
            <a:r>
              <a:rPr lang="he-IL" sz="1050" dirty="0"/>
              <a:t>בוצע- מסומן</a:t>
            </a:r>
          </a:p>
          <a:p>
            <a:pPr algn="ctr"/>
            <a:r>
              <a:rPr lang="he-IL" sz="1050" dirty="0"/>
              <a:t>רמה:1</a:t>
            </a:r>
          </a:p>
          <a:p>
            <a:pPr algn="ctr"/>
            <a:r>
              <a:rPr lang="he-IL" sz="1050" dirty="0"/>
              <a:t>ציון:73%</a:t>
            </a:r>
            <a:endParaRPr lang="he-IL" sz="1200" dirty="0"/>
          </a:p>
        </p:txBody>
      </p:sp>
      <p:sp>
        <p:nvSpPr>
          <p:cNvPr id="36" name="מלבן: פינה מקופלת 35">
            <a:extLst>
              <a:ext uri="{FF2B5EF4-FFF2-40B4-BE49-F238E27FC236}">
                <a16:creationId xmlns:a16="http://schemas.microsoft.com/office/drawing/2014/main" id="{95E34676-0FAC-4350-8F0F-9222E799801C}"/>
              </a:ext>
            </a:extLst>
          </p:cNvPr>
          <p:cNvSpPr/>
          <p:nvPr/>
        </p:nvSpPr>
        <p:spPr>
          <a:xfrm>
            <a:off x="9799778" y="1514762"/>
            <a:ext cx="1413165" cy="1741206"/>
          </a:xfrm>
          <a:prstGeom prst="foldedCorner">
            <a:avLst>
              <a:gd name="adj" fmla="val 44716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/>
              <a:t>תאריך: 05/02/2022</a:t>
            </a:r>
          </a:p>
          <a:p>
            <a:pPr algn="ctr"/>
            <a:r>
              <a:rPr lang="he-IL" sz="1050" dirty="0"/>
              <a:t>תקציר השיעור- חלונית נפתחת</a:t>
            </a:r>
          </a:p>
          <a:p>
            <a:pPr algn="ctr"/>
            <a:r>
              <a:rPr lang="he-IL" sz="1050" dirty="0"/>
              <a:t>בוצע- מסומן</a:t>
            </a:r>
          </a:p>
          <a:p>
            <a:pPr algn="ctr"/>
            <a:r>
              <a:rPr lang="he-IL" sz="1050" dirty="0"/>
              <a:t>רמה:1</a:t>
            </a:r>
          </a:p>
          <a:p>
            <a:pPr algn="ctr"/>
            <a:r>
              <a:rPr lang="he-IL" sz="1050" dirty="0"/>
              <a:t>ציון:73%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91638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E16E9-C8F3-4536-B33E-1DE9E9ABBC5A}"/>
              </a:ext>
            </a:extLst>
          </p:cNvPr>
          <p:cNvSpPr txBox="1"/>
          <p:nvPr/>
        </p:nvSpPr>
        <p:spPr>
          <a:xfrm>
            <a:off x="4802909" y="-110836"/>
            <a:ext cx="2586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בלחיצה על שיעור ספציפי: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F17C028-CA7B-4A9F-87AE-CAAEEE4E6243}"/>
              </a:ext>
            </a:extLst>
          </p:cNvPr>
          <p:cNvSpPr/>
          <p:nvPr/>
        </p:nvSpPr>
        <p:spPr>
          <a:xfrm>
            <a:off x="1" y="-1"/>
            <a:ext cx="4165600" cy="10067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פרטים אישיים:</a:t>
            </a:r>
          </a:p>
          <a:p>
            <a:pPr algn="ctr"/>
            <a:r>
              <a:rPr lang="he-IL" dirty="0"/>
              <a:t>משה כהן 053-312545 </a:t>
            </a:r>
          </a:p>
          <a:p>
            <a:pPr algn="ctr"/>
            <a:r>
              <a:rPr lang="en-US" dirty="0">
                <a:hlinkClick r:id="rId2"/>
              </a:rPr>
              <a:t>Dgfdhgfd@gmail.com</a:t>
            </a:r>
            <a:endParaRPr lang="en-US" dirty="0"/>
          </a:p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528F73E-2763-489A-85FF-F86667FB1BC5}"/>
              </a:ext>
            </a:extLst>
          </p:cNvPr>
          <p:cNvSpPr/>
          <p:nvPr/>
        </p:nvSpPr>
        <p:spPr>
          <a:xfrm>
            <a:off x="387928" y="5749638"/>
            <a:ext cx="278014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צ'אט עם שושנה הקלינאי/ת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35530A26-AA0B-46E4-B207-F30D442BF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57205"/>
              </p:ext>
            </p:extLst>
          </p:nvPr>
        </p:nvGraphicFramePr>
        <p:xfrm>
          <a:off x="10095345" y="539562"/>
          <a:ext cx="1616364" cy="5810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16364">
                  <a:extLst>
                    <a:ext uri="{9D8B030D-6E8A-4147-A177-3AD203B41FA5}">
                      <a16:colId xmlns:a16="http://schemas.microsoft.com/office/drawing/2014/main" val="535691713"/>
                    </a:ext>
                  </a:extLst>
                </a:gridCol>
              </a:tblGrid>
              <a:tr h="7263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56053"/>
                  </a:ext>
                </a:extLst>
              </a:tr>
              <a:tr h="72630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השיעור הנבחר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39264"/>
                  </a:ext>
                </a:extLst>
              </a:tr>
              <a:tr h="72630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55382"/>
                  </a:ext>
                </a:extLst>
              </a:tr>
              <a:tr h="72630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20377"/>
                  </a:ext>
                </a:extLst>
              </a:tr>
              <a:tr h="72630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23218"/>
                  </a:ext>
                </a:extLst>
              </a:tr>
              <a:tr h="72630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15893"/>
                  </a:ext>
                </a:extLst>
              </a:tr>
              <a:tr h="72630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26305"/>
                  </a:ext>
                </a:extLst>
              </a:tr>
              <a:tr h="7263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01106"/>
                  </a:ext>
                </a:extLst>
              </a:tr>
            </a:tbl>
          </a:graphicData>
        </a:graphic>
      </p:graphicFrame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0CD1338A-4314-4B99-B6FC-EF9E2248276A}"/>
              </a:ext>
            </a:extLst>
          </p:cNvPr>
          <p:cNvSpPr/>
          <p:nvPr/>
        </p:nvSpPr>
        <p:spPr>
          <a:xfrm>
            <a:off x="8211127" y="332509"/>
            <a:ext cx="1311563" cy="794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לחזור לתצוגה הראשונית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30A27D-4A58-4200-97A5-DC1653C95C11}"/>
              </a:ext>
            </a:extLst>
          </p:cNvPr>
          <p:cNvSpPr/>
          <p:nvPr/>
        </p:nvSpPr>
        <p:spPr>
          <a:xfrm>
            <a:off x="1884219" y="1330036"/>
            <a:ext cx="7527636" cy="42856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פרטי השיעור מפורטים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AB57DE7-91B0-4428-A277-9560E858CE2E}"/>
              </a:ext>
            </a:extLst>
          </p:cNvPr>
          <p:cNvSpPr/>
          <p:nvPr/>
        </p:nvSpPr>
        <p:spPr>
          <a:xfrm>
            <a:off x="2189018" y="4655127"/>
            <a:ext cx="1662546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התחל תרגול</a:t>
            </a:r>
          </a:p>
          <a:p>
            <a:pPr algn="ctr"/>
            <a:r>
              <a:rPr lang="he-IL" sz="1200" dirty="0"/>
              <a:t>(</a:t>
            </a:r>
            <a:r>
              <a:rPr lang="he-IL" sz="1200" dirty="0" err="1"/>
              <a:t>קומפוננטה</a:t>
            </a:r>
            <a:r>
              <a:rPr lang="he-IL" sz="1200" dirty="0"/>
              <a:t> נפרדת)</a:t>
            </a:r>
          </a:p>
        </p:txBody>
      </p:sp>
    </p:spTree>
    <p:extLst>
      <p:ext uri="{BB962C8B-B14F-4D97-AF65-F5344CB8AC3E}">
        <p14:creationId xmlns:p14="http://schemas.microsoft.com/office/powerpoint/2010/main" val="39980745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107</Words>
  <Application>Microsoft Office PowerPoint</Application>
  <PresentationFormat>מסך רחב</PresentationFormat>
  <Paragraphs>30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מרים שולביץ</dc:creator>
  <cp:lastModifiedBy>מרים שולביץ</cp:lastModifiedBy>
  <cp:revision>4</cp:revision>
  <dcterms:created xsi:type="dcterms:W3CDTF">2022-02-22T11:15:07Z</dcterms:created>
  <dcterms:modified xsi:type="dcterms:W3CDTF">2022-02-22T13:12:17Z</dcterms:modified>
</cp:coreProperties>
</file>