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0"/>
  </p:notesMasterIdLst>
  <p:handoutMasterIdLst>
    <p:handoutMasterId r:id="rId21"/>
  </p:handoutMasterIdLst>
  <p:sldIdLst>
    <p:sldId id="262" r:id="rId5"/>
    <p:sldId id="313" r:id="rId6"/>
    <p:sldId id="320" r:id="rId7"/>
    <p:sldId id="315" r:id="rId8"/>
    <p:sldId id="324" r:id="rId9"/>
    <p:sldId id="322" r:id="rId10"/>
    <p:sldId id="323" r:id="rId11"/>
    <p:sldId id="325" r:id="rId12"/>
    <p:sldId id="326" r:id="rId13"/>
    <p:sldId id="327" r:id="rId14"/>
    <p:sldId id="321" r:id="rId15"/>
    <p:sldId id="256" r:id="rId16"/>
    <p:sldId id="317" r:id="rId17"/>
    <p:sldId id="328"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5660" autoAdjust="0"/>
  </p:normalViewPr>
  <p:slideViewPr>
    <p:cSldViewPr snapToGrid="0">
      <p:cViewPr>
        <p:scale>
          <a:sx n="62" d="100"/>
          <a:sy n="62" d="100"/>
        </p:scale>
        <p:origin x="798" y="28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493CC-337C-411A-8159-EFFBF20DD435}"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4688B91D-E11C-4258-AA49-A6FDFCFD83E1}">
      <dgm:prSet/>
      <dgm:spPr/>
      <dgm:t>
        <a:bodyPr/>
        <a:lstStyle/>
        <a:p>
          <a:r>
            <a:rPr lang="en-GB" b="1" dirty="0"/>
            <a:t>Urgency</a:t>
          </a:r>
          <a:r>
            <a:rPr lang="en-GB" dirty="0"/>
            <a:t>- A phishing attack will always have a sense of urgency, encouraging you to act quickly. </a:t>
          </a:r>
          <a:r>
            <a:rPr lang="en-GB" dirty="0" err="1"/>
            <a:t>E.g</a:t>
          </a:r>
          <a:r>
            <a:rPr lang="en-GB" dirty="0"/>
            <a:t>, “Please we will need your card details for verification else, your account might be shut down.</a:t>
          </a:r>
          <a:endParaRPr lang="en-US" dirty="0"/>
        </a:p>
      </dgm:t>
    </dgm:pt>
    <dgm:pt modelId="{56B7EABD-679A-4EC4-AF4A-F1F167419562}" type="parTrans" cxnId="{9F93930B-39CC-49CA-8B67-C3B395A12D99}">
      <dgm:prSet/>
      <dgm:spPr/>
      <dgm:t>
        <a:bodyPr/>
        <a:lstStyle/>
        <a:p>
          <a:endParaRPr lang="en-US"/>
        </a:p>
      </dgm:t>
    </dgm:pt>
    <dgm:pt modelId="{2C120474-85AA-4312-B8B1-F11AAA144A57}" type="sibTrans" cxnId="{9F93930B-39CC-49CA-8B67-C3B395A12D99}">
      <dgm:prSet/>
      <dgm:spPr/>
      <dgm:t>
        <a:bodyPr/>
        <a:lstStyle/>
        <a:p>
          <a:endParaRPr lang="en-US"/>
        </a:p>
      </dgm:t>
    </dgm:pt>
    <dgm:pt modelId="{EEE28317-EA6B-4699-A2B2-4C91B2814D83}">
      <dgm:prSet/>
      <dgm:spPr/>
      <dgm:t>
        <a:bodyPr/>
        <a:lstStyle/>
        <a:p>
          <a:r>
            <a:rPr lang="en-GB" b="1" dirty="0"/>
            <a:t>Suspicious link</a:t>
          </a:r>
          <a:r>
            <a:rPr lang="en-GB" dirty="0"/>
            <a:t>- A phishing message/ email might also include a link to a suspicious site, used by attackers to steal information</a:t>
          </a:r>
          <a:endParaRPr lang="en-US" dirty="0"/>
        </a:p>
      </dgm:t>
    </dgm:pt>
    <dgm:pt modelId="{1DF4B8F5-01C7-4E68-BDEA-3D9399E7E039}" type="parTrans" cxnId="{E95F05C8-82FC-4328-ABF7-4E65DC8EFD9E}">
      <dgm:prSet/>
      <dgm:spPr/>
      <dgm:t>
        <a:bodyPr/>
        <a:lstStyle/>
        <a:p>
          <a:endParaRPr lang="en-US"/>
        </a:p>
      </dgm:t>
    </dgm:pt>
    <dgm:pt modelId="{8EC20917-2987-40E0-8770-D04F97C2F54C}" type="sibTrans" cxnId="{E95F05C8-82FC-4328-ABF7-4E65DC8EFD9E}">
      <dgm:prSet/>
      <dgm:spPr/>
      <dgm:t>
        <a:bodyPr/>
        <a:lstStyle/>
        <a:p>
          <a:endParaRPr lang="en-US"/>
        </a:p>
      </dgm:t>
    </dgm:pt>
    <dgm:pt modelId="{E412C0A6-AD38-46BD-9E25-84D6A12A8810}">
      <dgm:prSet/>
      <dgm:spPr/>
      <dgm:t>
        <a:bodyPr/>
        <a:lstStyle/>
        <a:p>
          <a:r>
            <a:rPr lang="en-GB" b="1" dirty="0"/>
            <a:t>Unexpected attachments</a:t>
          </a:r>
          <a:r>
            <a:rPr lang="en-GB" dirty="0"/>
            <a:t>- A phishing email may include a file to be downloaded, many times this file will be used to cause harm to the victim’s system.</a:t>
          </a:r>
          <a:endParaRPr lang="en-US" dirty="0"/>
        </a:p>
      </dgm:t>
    </dgm:pt>
    <dgm:pt modelId="{EBAAAD6B-B69A-4D03-A8DC-8DE3ED899E90}" type="parTrans" cxnId="{AE8DFC41-90B6-4AB9-A0B2-6E704D7DAE16}">
      <dgm:prSet/>
      <dgm:spPr/>
      <dgm:t>
        <a:bodyPr/>
        <a:lstStyle/>
        <a:p>
          <a:endParaRPr lang="en-US"/>
        </a:p>
      </dgm:t>
    </dgm:pt>
    <dgm:pt modelId="{2A7100C7-B4D1-44E4-861F-CE28CD418F22}" type="sibTrans" cxnId="{AE8DFC41-90B6-4AB9-A0B2-6E704D7DAE16}">
      <dgm:prSet/>
      <dgm:spPr/>
      <dgm:t>
        <a:bodyPr/>
        <a:lstStyle/>
        <a:p>
          <a:endParaRPr lang="en-US"/>
        </a:p>
      </dgm:t>
    </dgm:pt>
    <dgm:pt modelId="{243821D7-252A-41CD-8275-45415D6693D5}">
      <dgm:prSet/>
      <dgm:spPr/>
      <dgm:t>
        <a:bodyPr/>
        <a:lstStyle/>
        <a:p>
          <a:r>
            <a:rPr lang="en-GB" b="1" dirty="0"/>
            <a:t>Generic greetings</a:t>
          </a:r>
          <a:r>
            <a:rPr lang="en-GB" dirty="0"/>
            <a:t>- Greetings such as “Dear customer”, or “Dear User” are often used in phishing attacks. This shows that the email has most likely been sent to many people.</a:t>
          </a:r>
          <a:endParaRPr lang="en-US" dirty="0"/>
        </a:p>
      </dgm:t>
    </dgm:pt>
    <dgm:pt modelId="{B191BF8C-70AA-4BF5-B831-01D3D7FA3499}" type="parTrans" cxnId="{67433AAC-3858-4E97-BD21-8AF3A3E8B52F}">
      <dgm:prSet/>
      <dgm:spPr/>
      <dgm:t>
        <a:bodyPr/>
        <a:lstStyle/>
        <a:p>
          <a:endParaRPr lang="en-US"/>
        </a:p>
      </dgm:t>
    </dgm:pt>
    <dgm:pt modelId="{C2991CE9-2105-41D3-A8F9-F14D4F6104EC}" type="sibTrans" cxnId="{67433AAC-3858-4E97-BD21-8AF3A3E8B52F}">
      <dgm:prSet/>
      <dgm:spPr/>
      <dgm:t>
        <a:bodyPr/>
        <a:lstStyle/>
        <a:p>
          <a:endParaRPr lang="en-US"/>
        </a:p>
      </dgm:t>
    </dgm:pt>
    <dgm:pt modelId="{C746BA06-94DD-4028-8677-679C5DE1534E}" type="pres">
      <dgm:prSet presAssocID="{261493CC-337C-411A-8159-EFFBF20DD435}" presName="root" presStyleCnt="0">
        <dgm:presLayoutVars>
          <dgm:dir/>
          <dgm:resizeHandles val="exact"/>
        </dgm:presLayoutVars>
      </dgm:prSet>
      <dgm:spPr/>
    </dgm:pt>
    <dgm:pt modelId="{0F475A36-0CBB-49D0-8200-EAF8D9007613}" type="pres">
      <dgm:prSet presAssocID="{4688B91D-E11C-4258-AA49-A6FDFCFD83E1}" presName="compNode" presStyleCnt="0"/>
      <dgm:spPr/>
    </dgm:pt>
    <dgm:pt modelId="{1D049F84-E41C-453C-9D84-04C1013EC6FB}" type="pres">
      <dgm:prSet presAssocID="{4688B91D-E11C-4258-AA49-A6FDFCFD83E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rglass 90% with solid fill"/>
        </a:ext>
      </dgm:extLst>
    </dgm:pt>
    <dgm:pt modelId="{B122720B-5240-4742-8736-56E107AE2FA4}" type="pres">
      <dgm:prSet presAssocID="{4688B91D-E11C-4258-AA49-A6FDFCFD83E1}" presName="spaceRect" presStyleCnt="0"/>
      <dgm:spPr/>
    </dgm:pt>
    <dgm:pt modelId="{47ED7DDA-5E1E-4E3A-90B5-1AB4EB2FFA82}" type="pres">
      <dgm:prSet presAssocID="{4688B91D-E11C-4258-AA49-A6FDFCFD83E1}" presName="textRect" presStyleLbl="revTx" presStyleIdx="0" presStyleCnt="4">
        <dgm:presLayoutVars>
          <dgm:chMax val="1"/>
          <dgm:chPref val="1"/>
        </dgm:presLayoutVars>
      </dgm:prSet>
      <dgm:spPr/>
    </dgm:pt>
    <dgm:pt modelId="{62087324-657B-4E12-AA5A-85A085B35668}" type="pres">
      <dgm:prSet presAssocID="{2C120474-85AA-4312-B8B1-F11AAA144A57}" presName="sibTrans" presStyleCnt="0"/>
      <dgm:spPr/>
    </dgm:pt>
    <dgm:pt modelId="{7008C1E1-0F1E-46B3-8021-2E23E1582342}" type="pres">
      <dgm:prSet presAssocID="{EEE28317-EA6B-4699-A2B2-4C91B2814D83}" presName="compNode" presStyleCnt="0"/>
      <dgm:spPr/>
    </dgm:pt>
    <dgm:pt modelId="{70197FE1-3EF0-40F2-B6E9-DF10E4EFACC3}" type="pres">
      <dgm:prSet presAssocID="{EEE28317-EA6B-4699-A2B2-4C91B2814D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F2E0EEC3-7CD1-44DA-BCD0-88B582715776}" type="pres">
      <dgm:prSet presAssocID="{EEE28317-EA6B-4699-A2B2-4C91B2814D83}" presName="spaceRect" presStyleCnt="0"/>
      <dgm:spPr/>
    </dgm:pt>
    <dgm:pt modelId="{CD831B79-4927-497A-A4D1-89C73D2C20C4}" type="pres">
      <dgm:prSet presAssocID="{EEE28317-EA6B-4699-A2B2-4C91B2814D83}" presName="textRect" presStyleLbl="revTx" presStyleIdx="1" presStyleCnt="4">
        <dgm:presLayoutVars>
          <dgm:chMax val="1"/>
          <dgm:chPref val="1"/>
        </dgm:presLayoutVars>
      </dgm:prSet>
      <dgm:spPr/>
    </dgm:pt>
    <dgm:pt modelId="{147C5D91-53FA-4DA2-8264-832575A971DF}" type="pres">
      <dgm:prSet presAssocID="{8EC20917-2987-40E0-8770-D04F97C2F54C}" presName="sibTrans" presStyleCnt="0"/>
      <dgm:spPr/>
    </dgm:pt>
    <dgm:pt modelId="{2F00427A-C1A5-4446-8FB5-B746906C0027}" type="pres">
      <dgm:prSet presAssocID="{E412C0A6-AD38-46BD-9E25-84D6A12A8810}" presName="compNode" presStyleCnt="0"/>
      <dgm:spPr/>
    </dgm:pt>
    <dgm:pt modelId="{C5E8CAA3-EB53-4E4B-B247-5B2B1F6243B4}" type="pres">
      <dgm:prSet presAssocID="{E412C0A6-AD38-46BD-9E25-84D6A12A88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DABCB2CC-D7CF-4BD9-AEE4-CDC7D624463A}" type="pres">
      <dgm:prSet presAssocID="{E412C0A6-AD38-46BD-9E25-84D6A12A8810}" presName="spaceRect" presStyleCnt="0"/>
      <dgm:spPr/>
    </dgm:pt>
    <dgm:pt modelId="{159F049B-AA9F-4CD0-AF67-AD1B2171B9D1}" type="pres">
      <dgm:prSet presAssocID="{E412C0A6-AD38-46BD-9E25-84D6A12A8810}" presName="textRect" presStyleLbl="revTx" presStyleIdx="2" presStyleCnt="4">
        <dgm:presLayoutVars>
          <dgm:chMax val="1"/>
          <dgm:chPref val="1"/>
        </dgm:presLayoutVars>
      </dgm:prSet>
      <dgm:spPr/>
    </dgm:pt>
    <dgm:pt modelId="{017B4630-D511-473B-8AFE-B39352CF2885}" type="pres">
      <dgm:prSet presAssocID="{2A7100C7-B4D1-44E4-861F-CE28CD418F22}" presName="sibTrans" presStyleCnt="0"/>
      <dgm:spPr/>
    </dgm:pt>
    <dgm:pt modelId="{306021E1-72F0-41B6-B3FC-72F6AC895C95}" type="pres">
      <dgm:prSet presAssocID="{243821D7-252A-41CD-8275-45415D6693D5}" presName="compNode" presStyleCnt="0"/>
      <dgm:spPr/>
    </dgm:pt>
    <dgm:pt modelId="{0BD627EB-6C08-44FA-AD32-78FC9615269B}" type="pres">
      <dgm:prSet presAssocID="{243821D7-252A-41CD-8275-45415D6693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btitles"/>
        </a:ext>
      </dgm:extLst>
    </dgm:pt>
    <dgm:pt modelId="{36D60A97-E9C0-4B92-B603-B4D3EAB71E9B}" type="pres">
      <dgm:prSet presAssocID="{243821D7-252A-41CD-8275-45415D6693D5}" presName="spaceRect" presStyleCnt="0"/>
      <dgm:spPr/>
    </dgm:pt>
    <dgm:pt modelId="{51FFF7C3-AB67-4997-A6E9-58297F00930B}" type="pres">
      <dgm:prSet presAssocID="{243821D7-252A-41CD-8275-45415D6693D5}" presName="textRect" presStyleLbl="revTx" presStyleIdx="3" presStyleCnt="4">
        <dgm:presLayoutVars>
          <dgm:chMax val="1"/>
          <dgm:chPref val="1"/>
        </dgm:presLayoutVars>
      </dgm:prSet>
      <dgm:spPr/>
    </dgm:pt>
  </dgm:ptLst>
  <dgm:cxnLst>
    <dgm:cxn modelId="{9F93930B-39CC-49CA-8B67-C3B395A12D99}" srcId="{261493CC-337C-411A-8159-EFFBF20DD435}" destId="{4688B91D-E11C-4258-AA49-A6FDFCFD83E1}" srcOrd="0" destOrd="0" parTransId="{56B7EABD-679A-4EC4-AF4A-F1F167419562}" sibTransId="{2C120474-85AA-4312-B8B1-F11AAA144A57}"/>
    <dgm:cxn modelId="{14926E38-F35C-4647-8841-E07D48CE1F52}" type="presOf" srcId="{EEE28317-EA6B-4699-A2B2-4C91B2814D83}" destId="{CD831B79-4927-497A-A4D1-89C73D2C20C4}" srcOrd="0" destOrd="0" presId="urn:microsoft.com/office/officeart/2018/2/layout/IconLabelList"/>
    <dgm:cxn modelId="{3224B540-33D6-44F4-8669-DCC96A857094}" type="presOf" srcId="{261493CC-337C-411A-8159-EFFBF20DD435}" destId="{C746BA06-94DD-4028-8677-679C5DE1534E}" srcOrd="0" destOrd="0" presId="urn:microsoft.com/office/officeart/2018/2/layout/IconLabelList"/>
    <dgm:cxn modelId="{AE8DFC41-90B6-4AB9-A0B2-6E704D7DAE16}" srcId="{261493CC-337C-411A-8159-EFFBF20DD435}" destId="{E412C0A6-AD38-46BD-9E25-84D6A12A8810}" srcOrd="2" destOrd="0" parTransId="{EBAAAD6B-B69A-4D03-A8DC-8DE3ED899E90}" sibTransId="{2A7100C7-B4D1-44E4-861F-CE28CD418F22}"/>
    <dgm:cxn modelId="{A6C0198D-789A-4B6F-B071-E6568816489E}" type="presOf" srcId="{243821D7-252A-41CD-8275-45415D6693D5}" destId="{51FFF7C3-AB67-4997-A6E9-58297F00930B}" srcOrd="0" destOrd="0" presId="urn:microsoft.com/office/officeart/2018/2/layout/IconLabelList"/>
    <dgm:cxn modelId="{67433AAC-3858-4E97-BD21-8AF3A3E8B52F}" srcId="{261493CC-337C-411A-8159-EFFBF20DD435}" destId="{243821D7-252A-41CD-8275-45415D6693D5}" srcOrd="3" destOrd="0" parTransId="{B191BF8C-70AA-4BF5-B831-01D3D7FA3499}" sibTransId="{C2991CE9-2105-41D3-A8F9-F14D4F6104EC}"/>
    <dgm:cxn modelId="{E95F05C8-82FC-4328-ABF7-4E65DC8EFD9E}" srcId="{261493CC-337C-411A-8159-EFFBF20DD435}" destId="{EEE28317-EA6B-4699-A2B2-4C91B2814D83}" srcOrd="1" destOrd="0" parTransId="{1DF4B8F5-01C7-4E68-BDEA-3D9399E7E039}" sibTransId="{8EC20917-2987-40E0-8770-D04F97C2F54C}"/>
    <dgm:cxn modelId="{B4A9BCCD-C309-43FA-AF6A-51C2BDBED15A}" type="presOf" srcId="{E412C0A6-AD38-46BD-9E25-84D6A12A8810}" destId="{159F049B-AA9F-4CD0-AF67-AD1B2171B9D1}" srcOrd="0" destOrd="0" presId="urn:microsoft.com/office/officeart/2018/2/layout/IconLabelList"/>
    <dgm:cxn modelId="{4471C3DD-FCB9-4569-8B46-2F97542D545C}" type="presOf" srcId="{4688B91D-E11C-4258-AA49-A6FDFCFD83E1}" destId="{47ED7DDA-5E1E-4E3A-90B5-1AB4EB2FFA82}" srcOrd="0" destOrd="0" presId="urn:microsoft.com/office/officeart/2018/2/layout/IconLabelList"/>
    <dgm:cxn modelId="{9D2E024C-5AD9-4788-9E86-11ECD7F83AF4}" type="presParOf" srcId="{C746BA06-94DD-4028-8677-679C5DE1534E}" destId="{0F475A36-0CBB-49D0-8200-EAF8D9007613}" srcOrd="0" destOrd="0" presId="urn:microsoft.com/office/officeart/2018/2/layout/IconLabelList"/>
    <dgm:cxn modelId="{BE72BD5C-8400-4281-87B5-2C0B9C6BA10E}" type="presParOf" srcId="{0F475A36-0CBB-49D0-8200-EAF8D9007613}" destId="{1D049F84-E41C-453C-9D84-04C1013EC6FB}" srcOrd="0" destOrd="0" presId="urn:microsoft.com/office/officeart/2018/2/layout/IconLabelList"/>
    <dgm:cxn modelId="{BAC20494-1E1F-4C18-8738-558A4BA1A46C}" type="presParOf" srcId="{0F475A36-0CBB-49D0-8200-EAF8D9007613}" destId="{B122720B-5240-4742-8736-56E107AE2FA4}" srcOrd="1" destOrd="0" presId="urn:microsoft.com/office/officeart/2018/2/layout/IconLabelList"/>
    <dgm:cxn modelId="{7D631046-09A9-4248-975B-116C9DE197ED}" type="presParOf" srcId="{0F475A36-0CBB-49D0-8200-EAF8D9007613}" destId="{47ED7DDA-5E1E-4E3A-90B5-1AB4EB2FFA82}" srcOrd="2" destOrd="0" presId="urn:microsoft.com/office/officeart/2018/2/layout/IconLabelList"/>
    <dgm:cxn modelId="{6E20DE5A-9A5A-4B1C-ACCA-25F5D139B60D}" type="presParOf" srcId="{C746BA06-94DD-4028-8677-679C5DE1534E}" destId="{62087324-657B-4E12-AA5A-85A085B35668}" srcOrd="1" destOrd="0" presId="urn:microsoft.com/office/officeart/2018/2/layout/IconLabelList"/>
    <dgm:cxn modelId="{068B460E-1A04-4A61-8E32-A70B5D295CD5}" type="presParOf" srcId="{C746BA06-94DD-4028-8677-679C5DE1534E}" destId="{7008C1E1-0F1E-46B3-8021-2E23E1582342}" srcOrd="2" destOrd="0" presId="urn:microsoft.com/office/officeart/2018/2/layout/IconLabelList"/>
    <dgm:cxn modelId="{1952EF8F-E9A1-4EEE-9F19-F96617C78D78}" type="presParOf" srcId="{7008C1E1-0F1E-46B3-8021-2E23E1582342}" destId="{70197FE1-3EF0-40F2-B6E9-DF10E4EFACC3}" srcOrd="0" destOrd="0" presId="urn:microsoft.com/office/officeart/2018/2/layout/IconLabelList"/>
    <dgm:cxn modelId="{4D33EAFF-883D-44BC-8305-12489B138EA5}" type="presParOf" srcId="{7008C1E1-0F1E-46B3-8021-2E23E1582342}" destId="{F2E0EEC3-7CD1-44DA-BCD0-88B582715776}" srcOrd="1" destOrd="0" presId="urn:microsoft.com/office/officeart/2018/2/layout/IconLabelList"/>
    <dgm:cxn modelId="{69875529-7A6A-4D93-95F5-23E0BCBFEC45}" type="presParOf" srcId="{7008C1E1-0F1E-46B3-8021-2E23E1582342}" destId="{CD831B79-4927-497A-A4D1-89C73D2C20C4}" srcOrd="2" destOrd="0" presId="urn:microsoft.com/office/officeart/2018/2/layout/IconLabelList"/>
    <dgm:cxn modelId="{893D9309-64EF-4C1E-9A3C-02B49C6D27B8}" type="presParOf" srcId="{C746BA06-94DD-4028-8677-679C5DE1534E}" destId="{147C5D91-53FA-4DA2-8264-832575A971DF}" srcOrd="3" destOrd="0" presId="urn:microsoft.com/office/officeart/2018/2/layout/IconLabelList"/>
    <dgm:cxn modelId="{196317CD-6CC7-435F-9D20-64AE2ED6E60D}" type="presParOf" srcId="{C746BA06-94DD-4028-8677-679C5DE1534E}" destId="{2F00427A-C1A5-4446-8FB5-B746906C0027}" srcOrd="4" destOrd="0" presId="urn:microsoft.com/office/officeart/2018/2/layout/IconLabelList"/>
    <dgm:cxn modelId="{35270785-ABE5-44D5-93EC-0CCB1B2A5D7D}" type="presParOf" srcId="{2F00427A-C1A5-4446-8FB5-B746906C0027}" destId="{C5E8CAA3-EB53-4E4B-B247-5B2B1F6243B4}" srcOrd="0" destOrd="0" presId="urn:microsoft.com/office/officeart/2018/2/layout/IconLabelList"/>
    <dgm:cxn modelId="{7C500A77-9D78-4EEA-9469-93394F2C3A08}" type="presParOf" srcId="{2F00427A-C1A5-4446-8FB5-B746906C0027}" destId="{DABCB2CC-D7CF-4BD9-AEE4-CDC7D624463A}" srcOrd="1" destOrd="0" presId="urn:microsoft.com/office/officeart/2018/2/layout/IconLabelList"/>
    <dgm:cxn modelId="{3B7B0018-BB12-4720-8020-03C5F2F9B13C}" type="presParOf" srcId="{2F00427A-C1A5-4446-8FB5-B746906C0027}" destId="{159F049B-AA9F-4CD0-AF67-AD1B2171B9D1}" srcOrd="2" destOrd="0" presId="urn:microsoft.com/office/officeart/2018/2/layout/IconLabelList"/>
    <dgm:cxn modelId="{EA273C5C-2AD4-40FE-A2A2-DEE80E0F2F9C}" type="presParOf" srcId="{C746BA06-94DD-4028-8677-679C5DE1534E}" destId="{017B4630-D511-473B-8AFE-B39352CF2885}" srcOrd="5" destOrd="0" presId="urn:microsoft.com/office/officeart/2018/2/layout/IconLabelList"/>
    <dgm:cxn modelId="{99110E7A-8445-4C56-8DCE-214111F1D4E9}" type="presParOf" srcId="{C746BA06-94DD-4028-8677-679C5DE1534E}" destId="{306021E1-72F0-41B6-B3FC-72F6AC895C95}" srcOrd="6" destOrd="0" presId="urn:microsoft.com/office/officeart/2018/2/layout/IconLabelList"/>
    <dgm:cxn modelId="{D1117A8E-3EA0-40A1-AD9C-EB5949AAACAE}" type="presParOf" srcId="{306021E1-72F0-41B6-B3FC-72F6AC895C95}" destId="{0BD627EB-6C08-44FA-AD32-78FC9615269B}" srcOrd="0" destOrd="0" presId="urn:microsoft.com/office/officeart/2018/2/layout/IconLabelList"/>
    <dgm:cxn modelId="{5F5697BE-B014-4613-8BC0-2C7B03DE7E49}" type="presParOf" srcId="{306021E1-72F0-41B6-B3FC-72F6AC895C95}" destId="{36D60A97-E9C0-4B92-B603-B4D3EAB71E9B}" srcOrd="1" destOrd="0" presId="urn:microsoft.com/office/officeart/2018/2/layout/IconLabelList"/>
    <dgm:cxn modelId="{4E008F5C-B834-4443-AD47-52A8899C55D0}" type="presParOf" srcId="{306021E1-72F0-41B6-B3FC-72F6AC895C95}" destId="{51FFF7C3-AB67-4997-A6E9-58297F0093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89744-5AF0-49B0-A1EB-48FFBE8ABFF4}"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B41DA5A-1242-4CC0-AD58-57A3AF2E3AA7}">
      <dgm:prSet/>
      <dgm:spPr/>
      <dgm:t>
        <a:bodyPr/>
        <a:lstStyle/>
        <a:p>
          <a:pPr>
            <a:lnSpc>
              <a:spcPct val="100000"/>
            </a:lnSpc>
          </a:pPr>
          <a:r>
            <a:rPr lang="en-GB" b="1"/>
            <a:t>Poor grammar or spelling- </a:t>
          </a:r>
          <a:r>
            <a:rPr lang="en-GB"/>
            <a:t>Many phishing emails contain language errors that may be unnoticeable to the victims.</a:t>
          </a:r>
          <a:endParaRPr lang="en-US"/>
        </a:p>
      </dgm:t>
    </dgm:pt>
    <dgm:pt modelId="{E5D9D6CB-6567-475D-A163-88CC47CDE06A}" type="parTrans" cxnId="{3DA8FCDB-90DD-4637-9F73-EC602AA28E97}">
      <dgm:prSet/>
      <dgm:spPr/>
      <dgm:t>
        <a:bodyPr/>
        <a:lstStyle/>
        <a:p>
          <a:endParaRPr lang="en-US"/>
        </a:p>
      </dgm:t>
    </dgm:pt>
    <dgm:pt modelId="{B94009C5-A6BB-44A8-BCD8-241BC364488F}" type="sibTrans" cxnId="{3DA8FCDB-90DD-4637-9F73-EC602AA28E97}">
      <dgm:prSet/>
      <dgm:spPr/>
      <dgm:t>
        <a:bodyPr/>
        <a:lstStyle/>
        <a:p>
          <a:pPr>
            <a:lnSpc>
              <a:spcPct val="100000"/>
            </a:lnSpc>
          </a:pPr>
          <a:endParaRPr lang="en-US"/>
        </a:p>
      </dgm:t>
    </dgm:pt>
    <dgm:pt modelId="{03D8D113-FD20-4810-AEC2-2E2A6312371B}">
      <dgm:prSet/>
      <dgm:spPr/>
      <dgm:t>
        <a:bodyPr/>
        <a:lstStyle/>
        <a:p>
          <a:pPr>
            <a:lnSpc>
              <a:spcPct val="100000"/>
            </a:lnSpc>
          </a:pPr>
          <a:r>
            <a:rPr lang="en-GB" b="1"/>
            <a:t>Unverified and unsecured links</a:t>
          </a:r>
          <a:r>
            <a:rPr lang="en-GB"/>
            <a:t>- Phishing links will often lack security certificates causing them to have a URL starting with “HTTP” instead of “HTTPS”.</a:t>
          </a:r>
          <a:endParaRPr lang="en-US"/>
        </a:p>
      </dgm:t>
    </dgm:pt>
    <dgm:pt modelId="{E611608D-B5EF-434F-AE9D-97CF6C92D47A}" type="parTrans" cxnId="{A18BF946-7102-4E6F-B757-B20F9B23181F}">
      <dgm:prSet/>
      <dgm:spPr/>
      <dgm:t>
        <a:bodyPr/>
        <a:lstStyle/>
        <a:p>
          <a:endParaRPr lang="en-US"/>
        </a:p>
      </dgm:t>
    </dgm:pt>
    <dgm:pt modelId="{70E6C279-E2D6-49B1-B2EE-2DE587F93D4E}" type="sibTrans" cxnId="{A18BF946-7102-4E6F-B757-B20F9B23181F}">
      <dgm:prSet/>
      <dgm:spPr/>
      <dgm:t>
        <a:bodyPr/>
        <a:lstStyle/>
        <a:p>
          <a:pPr>
            <a:lnSpc>
              <a:spcPct val="100000"/>
            </a:lnSpc>
          </a:pPr>
          <a:endParaRPr lang="en-US"/>
        </a:p>
      </dgm:t>
    </dgm:pt>
    <dgm:pt modelId="{FA1723F4-F9E5-4C6D-B35E-A875FA174EE2}">
      <dgm:prSet/>
      <dgm:spPr/>
      <dgm:t>
        <a:bodyPr/>
        <a:lstStyle/>
        <a:p>
          <a:pPr>
            <a:lnSpc>
              <a:spcPct val="100000"/>
            </a:lnSpc>
          </a:pPr>
          <a:r>
            <a:rPr lang="en-GB" b="1"/>
            <a:t>Unusual requests</a:t>
          </a:r>
          <a:r>
            <a:rPr lang="en-GB"/>
            <a:t>- Requests such as giving account or card details will normally not be asked of any person because of security measures. But this will be asked in a phishing attack.</a:t>
          </a:r>
          <a:endParaRPr lang="en-US"/>
        </a:p>
      </dgm:t>
    </dgm:pt>
    <dgm:pt modelId="{9B7B3801-A630-4748-812B-9F24C649E3B5}" type="parTrans" cxnId="{062D7AD4-7A4A-4BCB-8AC8-D2416CC09A2B}">
      <dgm:prSet/>
      <dgm:spPr/>
      <dgm:t>
        <a:bodyPr/>
        <a:lstStyle/>
        <a:p>
          <a:endParaRPr lang="en-US"/>
        </a:p>
      </dgm:t>
    </dgm:pt>
    <dgm:pt modelId="{C3B12A17-1344-4D7A-ADEF-0A4FCDB89421}" type="sibTrans" cxnId="{062D7AD4-7A4A-4BCB-8AC8-D2416CC09A2B}">
      <dgm:prSet/>
      <dgm:spPr/>
      <dgm:t>
        <a:bodyPr/>
        <a:lstStyle/>
        <a:p>
          <a:endParaRPr lang="en-US"/>
        </a:p>
      </dgm:t>
    </dgm:pt>
    <dgm:pt modelId="{3AA46B27-364B-41A7-ADC9-B44B8D703A5C}" type="pres">
      <dgm:prSet presAssocID="{67089744-5AF0-49B0-A1EB-48FFBE8ABFF4}" presName="root" presStyleCnt="0">
        <dgm:presLayoutVars>
          <dgm:dir/>
          <dgm:resizeHandles val="exact"/>
        </dgm:presLayoutVars>
      </dgm:prSet>
      <dgm:spPr/>
    </dgm:pt>
    <dgm:pt modelId="{482688B9-90E1-4E73-8B93-AEFCF819855E}" type="pres">
      <dgm:prSet presAssocID="{0B41DA5A-1242-4CC0-AD58-57A3AF2E3AA7}" presName="compNode" presStyleCnt="0"/>
      <dgm:spPr/>
    </dgm:pt>
    <dgm:pt modelId="{712B46DE-C3ED-454C-B925-B262901D7444}" type="pres">
      <dgm:prSet presAssocID="{0B41DA5A-1242-4CC0-AD58-57A3AF2E3AA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6FFB0636-E50F-4F04-B949-1A260313BFE0}" type="pres">
      <dgm:prSet presAssocID="{0B41DA5A-1242-4CC0-AD58-57A3AF2E3AA7}" presName="spaceRect" presStyleCnt="0"/>
      <dgm:spPr/>
    </dgm:pt>
    <dgm:pt modelId="{1B369D28-ADBA-41A3-B1C5-673A53362F32}" type="pres">
      <dgm:prSet presAssocID="{0B41DA5A-1242-4CC0-AD58-57A3AF2E3AA7}" presName="textRect" presStyleLbl="revTx" presStyleIdx="0" presStyleCnt="3">
        <dgm:presLayoutVars>
          <dgm:chMax val="1"/>
          <dgm:chPref val="1"/>
        </dgm:presLayoutVars>
      </dgm:prSet>
      <dgm:spPr/>
    </dgm:pt>
    <dgm:pt modelId="{8F38BE29-1228-4DAB-9628-897357BC7A4E}" type="pres">
      <dgm:prSet presAssocID="{B94009C5-A6BB-44A8-BCD8-241BC364488F}" presName="sibTrans" presStyleCnt="0"/>
      <dgm:spPr/>
    </dgm:pt>
    <dgm:pt modelId="{9873E6AA-E265-41AF-8CBE-A450E737456D}" type="pres">
      <dgm:prSet presAssocID="{03D8D113-FD20-4810-AEC2-2E2A6312371B}" presName="compNode" presStyleCnt="0"/>
      <dgm:spPr/>
    </dgm:pt>
    <dgm:pt modelId="{E107C186-1415-4493-9E3C-1072AE5D5604}" type="pres">
      <dgm:prSet presAssocID="{03D8D113-FD20-4810-AEC2-2E2A631237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BD2B1182-741B-4DC7-AC39-3F35BF5F35F3}" type="pres">
      <dgm:prSet presAssocID="{03D8D113-FD20-4810-AEC2-2E2A6312371B}" presName="spaceRect" presStyleCnt="0"/>
      <dgm:spPr/>
    </dgm:pt>
    <dgm:pt modelId="{0BF07CF2-F33C-448C-8FEA-DD86798A2862}" type="pres">
      <dgm:prSet presAssocID="{03D8D113-FD20-4810-AEC2-2E2A6312371B}" presName="textRect" presStyleLbl="revTx" presStyleIdx="1" presStyleCnt="3">
        <dgm:presLayoutVars>
          <dgm:chMax val="1"/>
          <dgm:chPref val="1"/>
        </dgm:presLayoutVars>
      </dgm:prSet>
      <dgm:spPr/>
    </dgm:pt>
    <dgm:pt modelId="{F7747843-9330-4D54-B2E4-860DFAA5D031}" type="pres">
      <dgm:prSet presAssocID="{70E6C279-E2D6-49B1-B2EE-2DE587F93D4E}" presName="sibTrans" presStyleCnt="0"/>
      <dgm:spPr/>
    </dgm:pt>
    <dgm:pt modelId="{1CC19DC4-1CAE-4236-9E86-29277179FF78}" type="pres">
      <dgm:prSet presAssocID="{FA1723F4-F9E5-4C6D-B35E-A875FA174EE2}" presName="compNode" presStyleCnt="0"/>
      <dgm:spPr/>
    </dgm:pt>
    <dgm:pt modelId="{A8F3FC60-991D-4FEC-842F-30E595245CCD}" type="pres">
      <dgm:prSet presAssocID="{FA1723F4-F9E5-4C6D-B35E-A875FA174EE2}" presName="iconRect" presStyleLbl="node1" presStyleIdx="2" presStyleCnt="3" custLinFactNeighborY="103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8CC7C563-F1AC-4819-81C2-73FD08CE73AE}" type="pres">
      <dgm:prSet presAssocID="{FA1723F4-F9E5-4C6D-B35E-A875FA174EE2}" presName="spaceRect" presStyleCnt="0"/>
      <dgm:spPr/>
    </dgm:pt>
    <dgm:pt modelId="{75AC450C-C242-47B9-8C90-4EC928DC29A5}" type="pres">
      <dgm:prSet presAssocID="{FA1723F4-F9E5-4C6D-B35E-A875FA174EE2}" presName="textRect" presStyleLbl="revTx" presStyleIdx="2" presStyleCnt="3">
        <dgm:presLayoutVars>
          <dgm:chMax val="1"/>
          <dgm:chPref val="1"/>
        </dgm:presLayoutVars>
      </dgm:prSet>
      <dgm:spPr/>
    </dgm:pt>
  </dgm:ptLst>
  <dgm:cxnLst>
    <dgm:cxn modelId="{D6AFF006-E287-4BB3-B486-D7615442519F}" type="presOf" srcId="{0B41DA5A-1242-4CC0-AD58-57A3AF2E3AA7}" destId="{1B369D28-ADBA-41A3-B1C5-673A53362F32}" srcOrd="0" destOrd="0" presId="urn:microsoft.com/office/officeart/2018/2/layout/IconLabelList"/>
    <dgm:cxn modelId="{25DEE525-A3F1-4DA2-9A2A-B92ED2A82B06}" type="presOf" srcId="{FA1723F4-F9E5-4C6D-B35E-A875FA174EE2}" destId="{75AC450C-C242-47B9-8C90-4EC928DC29A5}" srcOrd="0" destOrd="0" presId="urn:microsoft.com/office/officeart/2018/2/layout/IconLabelList"/>
    <dgm:cxn modelId="{A18BF946-7102-4E6F-B757-B20F9B23181F}" srcId="{67089744-5AF0-49B0-A1EB-48FFBE8ABFF4}" destId="{03D8D113-FD20-4810-AEC2-2E2A6312371B}" srcOrd="1" destOrd="0" parTransId="{E611608D-B5EF-434F-AE9D-97CF6C92D47A}" sibTransId="{70E6C279-E2D6-49B1-B2EE-2DE587F93D4E}"/>
    <dgm:cxn modelId="{606CBA98-32AB-45D7-918E-02A4DE79A9E7}" type="presOf" srcId="{03D8D113-FD20-4810-AEC2-2E2A6312371B}" destId="{0BF07CF2-F33C-448C-8FEA-DD86798A2862}" srcOrd="0" destOrd="0" presId="urn:microsoft.com/office/officeart/2018/2/layout/IconLabelList"/>
    <dgm:cxn modelId="{062D7AD4-7A4A-4BCB-8AC8-D2416CC09A2B}" srcId="{67089744-5AF0-49B0-A1EB-48FFBE8ABFF4}" destId="{FA1723F4-F9E5-4C6D-B35E-A875FA174EE2}" srcOrd="2" destOrd="0" parTransId="{9B7B3801-A630-4748-812B-9F24C649E3B5}" sibTransId="{C3B12A17-1344-4D7A-ADEF-0A4FCDB89421}"/>
    <dgm:cxn modelId="{3DA8FCDB-90DD-4637-9F73-EC602AA28E97}" srcId="{67089744-5AF0-49B0-A1EB-48FFBE8ABFF4}" destId="{0B41DA5A-1242-4CC0-AD58-57A3AF2E3AA7}" srcOrd="0" destOrd="0" parTransId="{E5D9D6CB-6567-475D-A163-88CC47CDE06A}" sibTransId="{B94009C5-A6BB-44A8-BCD8-241BC364488F}"/>
    <dgm:cxn modelId="{6B1472F0-4DCC-46CA-8E45-449CF68BBCF8}" type="presOf" srcId="{67089744-5AF0-49B0-A1EB-48FFBE8ABFF4}" destId="{3AA46B27-364B-41A7-ADC9-B44B8D703A5C}" srcOrd="0" destOrd="0" presId="urn:microsoft.com/office/officeart/2018/2/layout/IconLabelList"/>
    <dgm:cxn modelId="{04EF7051-170B-4E7B-A17C-27E297E2DC90}" type="presParOf" srcId="{3AA46B27-364B-41A7-ADC9-B44B8D703A5C}" destId="{482688B9-90E1-4E73-8B93-AEFCF819855E}" srcOrd="0" destOrd="0" presId="urn:microsoft.com/office/officeart/2018/2/layout/IconLabelList"/>
    <dgm:cxn modelId="{BF700E9F-AE49-4EAF-94B0-F4AB51A4C86E}" type="presParOf" srcId="{482688B9-90E1-4E73-8B93-AEFCF819855E}" destId="{712B46DE-C3ED-454C-B925-B262901D7444}" srcOrd="0" destOrd="0" presId="urn:microsoft.com/office/officeart/2018/2/layout/IconLabelList"/>
    <dgm:cxn modelId="{CA9AD24D-56AF-4239-AB1C-A4C18F6AA2E1}" type="presParOf" srcId="{482688B9-90E1-4E73-8B93-AEFCF819855E}" destId="{6FFB0636-E50F-4F04-B949-1A260313BFE0}" srcOrd="1" destOrd="0" presId="urn:microsoft.com/office/officeart/2018/2/layout/IconLabelList"/>
    <dgm:cxn modelId="{40251194-7434-482E-826D-6AD2A1B67196}" type="presParOf" srcId="{482688B9-90E1-4E73-8B93-AEFCF819855E}" destId="{1B369D28-ADBA-41A3-B1C5-673A53362F32}" srcOrd="2" destOrd="0" presId="urn:microsoft.com/office/officeart/2018/2/layout/IconLabelList"/>
    <dgm:cxn modelId="{AD774212-C57B-4A1B-B39C-9B8A1034F0CC}" type="presParOf" srcId="{3AA46B27-364B-41A7-ADC9-B44B8D703A5C}" destId="{8F38BE29-1228-4DAB-9628-897357BC7A4E}" srcOrd="1" destOrd="0" presId="urn:microsoft.com/office/officeart/2018/2/layout/IconLabelList"/>
    <dgm:cxn modelId="{6BE0B29B-2362-42D2-86BA-E8EB41FDE716}" type="presParOf" srcId="{3AA46B27-364B-41A7-ADC9-B44B8D703A5C}" destId="{9873E6AA-E265-41AF-8CBE-A450E737456D}" srcOrd="2" destOrd="0" presId="urn:microsoft.com/office/officeart/2018/2/layout/IconLabelList"/>
    <dgm:cxn modelId="{8F16AE4E-6F7C-4873-8835-D1DA87D82A84}" type="presParOf" srcId="{9873E6AA-E265-41AF-8CBE-A450E737456D}" destId="{E107C186-1415-4493-9E3C-1072AE5D5604}" srcOrd="0" destOrd="0" presId="urn:microsoft.com/office/officeart/2018/2/layout/IconLabelList"/>
    <dgm:cxn modelId="{C727164A-7516-4D0F-A038-44A8909F8F55}" type="presParOf" srcId="{9873E6AA-E265-41AF-8CBE-A450E737456D}" destId="{BD2B1182-741B-4DC7-AC39-3F35BF5F35F3}" srcOrd="1" destOrd="0" presId="urn:microsoft.com/office/officeart/2018/2/layout/IconLabelList"/>
    <dgm:cxn modelId="{9A66AB1C-873E-4FAB-93C3-59413841A7C6}" type="presParOf" srcId="{9873E6AA-E265-41AF-8CBE-A450E737456D}" destId="{0BF07CF2-F33C-448C-8FEA-DD86798A2862}" srcOrd="2" destOrd="0" presId="urn:microsoft.com/office/officeart/2018/2/layout/IconLabelList"/>
    <dgm:cxn modelId="{C0E9540F-53ED-4A43-B277-319A1F29F09F}" type="presParOf" srcId="{3AA46B27-364B-41A7-ADC9-B44B8D703A5C}" destId="{F7747843-9330-4D54-B2E4-860DFAA5D031}" srcOrd="3" destOrd="0" presId="urn:microsoft.com/office/officeart/2018/2/layout/IconLabelList"/>
    <dgm:cxn modelId="{B573AA5A-0A21-4F92-A761-F018F2CDD238}" type="presParOf" srcId="{3AA46B27-364B-41A7-ADC9-B44B8D703A5C}" destId="{1CC19DC4-1CAE-4236-9E86-29277179FF78}" srcOrd="4" destOrd="0" presId="urn:microsoft.com/office/officeart/2018/2/layout/IconLabelList"/>
    <dgm:cxn modelId="{5F5CC234-FD0C-47DC-81D6-C2E4D5170E89}" type="presParOf" srcId="{1CC19DC4-1CAE-4236-9E86-29277179FF78}" destId="{A8F3FC60-991D-4FEC-842F-30E595245CCD}" srcOrd="0" destOrd="0" presId="urn:microsoft.com/office/officeart/2018/2/layout/IconLabelList"/>
    <dgm:cxn modelId="{59D63B92-FE13-4451-8B5A-F516B9E8BACD}" type="presParOf" srcId="{1CC19DC4-1CAE-4236-9E86-29277179FF78}" destId="{8CC7C563-F1AC-4819-81C2-73FD08CE73AE}" srcOrd="1" destOrd="0" presId="urn:microsoft.com/office/officeart/2018/2/layout/IconLabelList"/>
    <dgm:cxn modelId="{BCBC2DC2-696C-460B-939B-2DF85FD5D9CD}" type="presParOf" srcId="{1CC19DC4-1CAE-4236-9E86-29277179FF78}" destId="{75AC450C-C242-47B9-8C90-4EC928DC29A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8EB7E9-B74C-4A5F-8349-D31237A99ED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1D60199-7F90-4BE2-9B97-5BA458F17D68}">
      <dgm:prSet/>
      <dgm:spPr/>
      <dgm:t>
        <a:bodyPr/>
        <a:lstStyle/>
        <a:p>
          <a:pPr>
            <a:lnSpc>
              <a:spcPct val="100000"/>
            </a:lnSpc>
          </a:pPr>
          <a:r>
            <a:rPr lang="en-GB"/>
            <a:t>Be Skeptical of Unexpected Emails and Messages. Be very cautious before you click whatever link you are sent. Remember- you can never be too careful!</a:t>
          </a:r>
          <a:endParaRPr lang="en-US"/>
        </a:p>
      </dgm:t>
    </dgm:pt>
    <dgm:pt modelId="{59736D07-9FF4-434A-8CFD-AD210667B52F}" type="parTrans" cxnId="{0DEA185F-9FA9-4C10-B35A-F0DA38590189}">
      <dgm:prSet/>
      <dgm:spPr/>
      <dgm:t>
        <a:bodyPr/>
        <a:lstStyle/>
        <a:p>
          <a:endParaRPr lang="en-US"/>
        </a:p>
      </dgm:t>
    </dgm:pt>
    <dgm:pt modelId="{C8CEE275-B0C8-492E-A941-6829D4C99010}" type="sibTrans" cxnId="{0DEA185F-9FA9-4C10-B35A-F0DA38590189}">
      <dgm:prSet/>
      <dgm:spPr/>
      <dgm:t>
        <a:bodyPr/>
        <a:lstStyle/>
        <a:p>
          <a:pPr>
            <a:lnSpc>
              <a:spcPct val="100000"/>
            </a:lnSpc>
          </a:pPr>
          <a:endParaRPr lang="en-US"/>
        </a:p>
      </dgm:t>
    </dgm:pt>
    <dgm:pt modelId="{8DB20015-4404-416E-A4B9-64253F8ECBA9}">
      <dgm:prSet/>
      <dgm:spPr/>
      <dgm:t>
        <a:bodyPr/>
        <a:lstStyle/>
        <a:p>
          <a:pPr>
            <a:lnSpc>
              <a:spcPct val="100000"/>
            </a:lnSpc>
          </a:pPr>
          <a:r>
            <a:rPr lang="en-GB"/>
            <a:t>Avoid Clicking on Suspicious Links- Before clicking, hover over the links to see the URL, some might be noticeably suspicious but some need extra attention.</a:t>
          </a:r>
          <a:endParaRPr lang="en-US"/>
        </a:p>
      </dgm:t>
    </dgm:pt>
    <dgm:pt modelId="{21D2B75D-8C4D-4399-A1AD-B1DAD34F70D4}" type="parTrans" cxnId="{39D89241-9D5E-4C10-8712-379150A0BCAD}">
      <dgm:prSet/>
      <dgm:spPr/>
      <dgm:t>
        <a:bodyPr/>
        <a:lstStyle/>
        <a:p>
          <a:endParaRPr lang="en-US"/>
        </a:p>
      </dgm:t>
    </dgm:pt>
    <dgm:pt modelId="{30684A37-18C4-42DD-807C-8AFBE3A8E0AE}" type="sibTrans" cxnId="{39D89241-9D5E-4C10-8712-379150A0BCAD}">
      <dgm:prSet/>
      <dgm:spPr/>
      <dgm:t>
        <a:bodyPr/>
        <a:lstStyle/>
        <a:p>
          <a:pPr>
            <a:lnSpc>
              <a:spcPct val="100000"/>
            </a:lnSpc>
          </a:pPr>
          <a:endParaRPr lang="en-US"/>
        </a:p>
      </dgm:t>
    </dgm:pt>
    <dgm:pt modelId="{29B4F336-511F-48AC-AF37-17A9079BE27F}">
      <dgm:prSet/>
      <dgm:spPr/>
      <dgm:t>
        <a:bodyPr/>
        <a:lstStyle/>
        <a:p>
          <a:pPr>
            <a:lnSpc>
              <a:spcPct val="100000"/>
            </a:lnSpc>
          </a:pPr>
          <a:r>
            <a:rPr lang="en-GB"/>
            <a:t>Do Not Open Unexpected Attachments- To be safe, you can scan attachments for malware before opening them.</a:t>
          </a:r>
          <a:endParaRPr lang="en-US"/>
        </a:p>
      </dgm:t>
    </dgm:pt>
    <dgm:pt modelId="{5FEC3B3E-E77C-439E-9CF0-6AA4B1375F98}" type="parTrans" cxnId="{D79BCB4B-6B9A-4C77-96F9-2B58C8C520C4}">
      <dgm:prSet/>
      <dgm:spPr/>
      <dgm:t>
        <a:bodyPr/>
        <a:lstStyle/>
        <a:p>
          <a:endParaRPr lang="en-US"/>
        </a:p>
      </dgm:t>
    </dgm:pt>
    <dgm:pt modelId="{22D33FA8-30BD-4AC5-8CE3-9DD91E49CB4E}" type="sibTrans" cxnId="{D79BCB4B-6B9A-4C77-96F9-2B58C8C520C4}">
      <dgm:prSet/>
      <dgm:spPr/>
      <dgm:t>
        <a:bodyPr/>
        <a:lstStyle/>
        <a:p>
          <a:pPr>
            <a:lnSpc>
              <a:spcPct val="100000"/>
            </a:lnSpc>
          </a:pPr>
          <a:endParaRPr lang="en-US"/>
        </a:p>
      </dgm:t>
    </dgm:pt>
    <dgm:pt modelId="{D7D484B0-1AB0-48CF-81C2-409F99C218DE}">
      <dgm:prSet/>
      <dgm:spPr/>
      <dgm:t>
        <a:bodyPr/>
        <a:lstStyle/>
        <a:p>
          <a:pPr>
            <a:lnSpc>
              <a:spcPct val="100000"/>
            </a:lnSpc>
          </a:pPr>
          <a:r>
            <a:rPr lang="en-GB"/>
            <a:t>Multi-factor authentication adds an extra layer of security by requiring two or more forms of verification before you can access an account.</a:t>
          </a:r>
          <a:endParaRPr lang="en-US"/>
        </a:p>
      </dgm:t>
    </dgm:pt>
    <dgm:pt modelId="{0B1BD10E-5F8B-446A-A424-2EDF43D80BE5}" type="parTrans" cxnId="{70CC40B4-654D-4F0D-878E-E97A7F70B106}">
      <dgm:prSet/>
      <dgm:spPr/>
      <dgm:t>
        <a:bodyPr/>
        <a:lstStyle/>
        <a:p>
          <a:endParaRPr lang="en-US"/>
        </a:p>
      </dgm:t>
    </dgm:pt>
    <dgm:pt modelId="{852E90E0-1EF6-4F96-8988-6F780E78C8E7}" type="sibTrans" cxnId="{70CC40B4-654D-4F0D-878E-E97A7F70B106}">
      <dgm:prSet/>
      <dgm:spPr/>
      <dgm:t>
        <a:bodyPr/>
        <a:lstStyle/>
        <a:p>
          <a:pPr>
            <a:lnSpc>
              <a:spcPct val="100000"/>
            </a:lnSpc>
          </a:pPr>
          <a:endParaRPr lang="en-US"/>
        </a:p>
      </dgm:t>
    </dgm:pt>
    <dgm:pt modelId="{E0F0B6ED-AF3C-43CF-8764-3E6C1CAA376E}">
      <dgm:prSet/>
      <dgm:spPr/>
      <dgm:t>
        <a:bodyPr/>
        <a:lstStyle/>
        <a:p>
          <a:pPr>
            <a:lnSpc>
              <a:spcPct val="100000"/>
            </a:lnSpc>
          </a:pPr>
          <a:r>
            <a:rPr lang="en-GB"/>
            <a:t>Educate Yourself and Others- Stay informed on all the popular phishing trends as it could happen to anybody.</a:t>
          </a:r>
          <a:endParaRPr lang="en-US"/>
        </a:p>
      </dgm:t>
    </dgm:pt>
    <dgm:pt modelId="{F552BEB8-DD6D-4A50-A587-9150ADB26F0D}" type="parTrans" cxnId="{4340D0B4-DA8D-40BA-AB26-D159B7CF4804}">
      <dgm:prSet/>
      <dgm:spPr/>
      <dgm:t>
        <a:bodyPr/>
        <a:lstStyle/>
        <a:p>
          <a:endParaRPr lang="en-US"/>
        </a:p>
      </dgm:t>
    </dgm:pt>
    <dgm:pt modelId="{7E20BA02-353F-43F6-A594-69A18BD3908F}" type="sibTrans" cxnId="{4340D0B4-DA8D-40BA-AB26-D159B7CF4804}">
      <dgm:prSet/>
      <dgm:spPr/>
      <dgm:t>
        <a:bodyPr/>
        <a:lstStyle/>
        <a:p>
          <a:pPr>
            <a:lnSpc>
              <a:spcPct val="100000"/>
            </a:lnSpc>
          </a:pPr>
          <a:endParaRPr lang="en-US"/>
        </a:p>
      </dgm:t>
    </dgm:pt>
    <dgm:pt modelId="{697240CD-344C-4548-BBAF-E86F1D1649B6}">
      <dgm:prSet/>
      <dgm:spPr/>
      <dgm:t>
        <a:bodyPr/>
        <a:lstStyle/>
        <a:p>
          <a:pPr>
            <a:lnSpc>
              <a:spcPct val="100000"/>
            </a:lnSpc>
          </a:pPr>
          <a:r>
            <a:rPr lang="en-GB"/>
            <a:t>Ensure your operating system, browsers, and security software are up to date. Regular updates help protect against vulnerabilities that could be exploited by phishing attacks.</a:t>
          </a:r>
          <a:endParaRPr lang="en-US"/>
        </a:p>
      </dgm:t>
    </dgm:pt>
    <dgm:pt modelId="{D4BA5F8B-81B9-477C-A7F4-703009AE1D74}" type="parTrans" cxnId="{8F354C25-0D8B-4070-95A3-01CB37978A66}">
      <dgm:prSet/>
      <dgm:spPr/>
      <dgm:t>
        <a:bodyPr/>
        <a:lstStyle/>
        <a:p>
          <a:endParaRPr lang="en-US"/>
        </a:p>
      </dgm:t>
    </dgm:pt>
    <dgm:pt modelId="{E515271E-2781-465C-8E18-811AC59A7BB7}" type="sibTrans" cxnId="{8F354C25-0D8B-4070-95A3-01CB37978A66}">
      <dgm:prSet/>
      <dgm:spPr/>
      <dgm:t>
        <a:bodyPr/>
        <a:lstStyle/>
        <a:p>
          <a:endParaRPr lang="en-US"/>
        </a:p>
      </dgm:t>
    </dgm:pt>
    <dgm:pt modelId="{CFDFEA44-8888-477C-9EFC-6B1D28FF72F6}" type="pres">
      <dgm:prSet presAssocID="{2E8EB7E9-B74C-4A5F-8349-D31237A99ED9}" presName="root" presStyleCnt="0">
        <dgm:presLayoutVars>
          <dgm:dir/>
          <dgm:resizeHandles val="exact"/>
        </dgm:presLayoutVars>
      </dgm:prSet>
      <dgm:spPr/>
    </dgm:pt>
    <dgm:pt modelId="{3E6C951E-D86E-4575-9330-03F99C452953}" type="pres">
      <dgm:prSet presAssocID="{2E8EB7E9-B74C-4A5F-8349-D31237A99ED9}" presName="container" presStyleCnt="0">
        <dgm:presLayoutVars>
          <dgm:dir/>
          <dgm:resizeHandles val="exact"/>
        </dgm:presLayoutVars>
      </dgm:prSet>
      <dgm:spPr/>
    </dgm:pt>
    <dgm:pt modelId="{1F7C43F4-53AC-4C53-8BFC-4BA63E9C8196}" type="pres">
      <dgm:prSet presAssocID="{C1D60199-7F90-4BE2-9B97-5BA458F17D68}" presName="compNode" presStyleCnt="0"/>
      <dgm:spPr/>
    </dgm:pt>
    <dgm:pt modelId="{9E109C1D-ECEA-4291-BE47-3B4A665A6209}" type="pres">
      <dgm:prSet presAssocID="{C1D60199-7F90-4BE2-9B97-5BA458F17D68}" presName="iconBgRect" presStyleLbl="bgShp" presStyleIdx="0" presStyleCnt="6"/>
      <dgm:spPr/>
    </dgm:pt>
    <dgm:pt modelId="{13E0F572-28C4-4271-A00F-F78C4CCD74F1}" type="pres">
      <dgm:prSet presAssocID="{C1D60199-7F90-4BE2-9B97-5BA458F17D6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nvelope"/>
        </a:ext>
      </dgm:extLst>
    </dgm:pt>
    <dgm:pt modelId="{48D84424-C2D9-409B-A8D3-F2CD4D8C6A1B}" type="pres">
      <dgm:prSet presAssocID="{C1D60199-7F90-4BE2-9B97-5BA458F17D68}" presName="spaceRect" presStyleCnt="0"/>
      <dgm:spPr/>
    </dgm:pt>
    <dgm:pt modelId="{FFC2F5CC-9377-4F2A-824E-0B723E8C971A}" type="pres">
      <dgm:prSet presAssocID="{C1D60199-7F90-4BE2-9B97-5BA458F17D68}" presName="textRect" presStyleLbl="revTx" presStyleIdx="0" presStyleCnt="6">
        <dgm:presLayoutVars>
          <dgm:chMax val="1"/>
          <dgm:chPref val="1"/>
        </dgm:presLayoutVars>
      </dgm:prSet>
      <dgm:spPr/>
    </dgm:pt>
    <dgm:pt modelId="{76FEE225-5739-4A72-85D5-A988C4E4B856}" type="pres">
      <dgm:prSet presAssocID="{C8CEE275-B0C8-492E-A941-6829D4C99010}" presName="sibTrans" presStyleLbl="sibTrans2D1" presStyleIdx="0" presStyleCnt="0"/>
      <dgm:spPr/>
    </dgm:pt>
    <dgm:pt modelId="{0E23C9EE-BA19-4CB0-94BE-4466C02B0B9C}" type="pres">
      <dgm:prSet presAssocID="{8DB20015-4404-416E-A4B9-64253F8ECBA9}" presName="compNode" presStyleCnt="0"/>
      <dgm:spPr/>
    </dgm:pt>
    <dgm:pt modelId="{8C733A09-8DC5-4DD7-816D-B78F8F751CE1}" type="pres">
      <dgm:prSet presAssocID="{8DB20015-4404-416E-A4B9-64253F8ECBA9}" presName="iconBgRect" presStyleLbl="bgShp" presStyleIdx="1" presStyleCnt="6"/>
      <dgm:spPr/>
    </dgm:pt>
    <dgm:pt modelId="{89C56B31-010E-4B0A-BCCD-C71A9159D50F}" type="pres">
      <dgm:prSet presAssocID="{8DB20015-4404-416E-A4B9-64253F8ECBA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nk"/>
        </a:ext>
      </dgm:extLst>
    </dgm:pt>
    <dgm:pt modelId="{7DD24A1F-B19E-4C0C-B122-137AA243575D}" type="pres">
      <dgm:prSet presAssocID="{8DB20015-4404-416E-A4B9-64253F8ECBA9}" presName="spaceRect" presStyleCnt="0"/>
      <dgm:spPr/>
    </dgm:pt>
    <dgm:pt modelId="{76CD4A7A-BD07-435D-A9CB-BACF8E0196C9}" type="pres">
      <dgm:prSet presAssocID="{8DB20015-4404-416E-A4B9-64253F8ECBA9}" presName="textRect" presStyleLbl="revTx" presStyleIdx="1" presStyleCnt="6">
        <dgm:presLayoutVars>
          <dgm:chMax val="1"/>
          <dgm:chPref val="1"/>
        </dgm:presLayoutVars>
      </dgm:prSet>
      <dgm:spPr/>
    </dgm:pt>
    <dgm:pt modelId="{D1065B08-DF2C-4B9F-96AE-1C5A4E2CFA02}" type="pres">
      <dgm:prSet presAssocID="{30684A37-18C4-42DD-807C-8AFBE3A8E0AE}" presName="sibTrans" presStyleLbl="sibTrans2D1" presStyleIdx="0" presStyleCnt="0"/>
      <dgm:spPr/>
    </dgm:pt>
    <dgm:pt modelId="{B0B2B6DB-AE44-40B3-A5E9-744A072EBAD8}" type="pres">
      <dgm:prSet presAssocID="{29B4F336-511F-48AC-AF37-17A9079BE27F}" presName="compNode" presStyleCnt="0"/>
      <dgm:spPr/>
    </dgm:pt>
    <dgm:pt modelId="{FD78BBCE-36F1-40EB-819C-5E819F41196F}" type="pres">
      <dgm:prSet presAssocID="{29B4F336-511F-48AC-AF37-17A9079BE27F}" presName="iconBgRect" presStyleLbl="bgShp" presStyleIdx="2" presStyleCnt="6"/>
      <dgm:spPr/>
    </dgm:pt>
    <dgm:pt modelId="{002C51B1-1A9C-479D-A38C-77880E94B589}" type="pres">
      <dgm:prSet presAssocID="{29B4F336-511F-48AC-AF37-17A9079BE27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perclip"/>
        </a:ext>
      </dgm:extLst>
    </dgm:pt>
    <dgm:pt modelId="{EA2A0F5C-A289-44D9-B1C1-51FADA76D2E5}" type="pres">
      <dgm:prSet presAssocID="{29B4F336-511F-48AC-AF37-17A9079BE27F}" presName="spaceRect" presStyleCnt="0"/>
      <dgm:spPr/>
    </dgm:pt>
    <dgm:pt modelId="{7829E8EA-3AEA-400E-8C45-793C35389300}" type="pres">
      <dgm:prSet presAssocID="{29B4F336-511F-48AC-AF37-17A9079BE27F}" presName="textRect" presStyleLbl="revTx" presStyleIdx="2" presStyleCnt="6">
        <dgm:presLayoutVars>
          <dgm:chMax val="1"/>
          <dgm:chPref val="1"/>
        </dgm:presLayoutVars>
      </dgm:prSet>
      <dgm:spPr/>
    </dgm:pt>
    <dgm:pt modelId="{DE5B72AA-772F-4888-AF73-6AC669976F07}" type="pres">
      <dgm:prSet presAssocID="{22D33FA8-30BD-4AC5-8CE3-9DD91E49CB4E}" presName="sibTrans" presStyleLbl="sibTrans2D1" presStyleIdx="0" presStyleCnt="0"/>
      <dgm:spPr/>
    </dgm:pt>
    <dgm:pt modelId="{9CF0B6F0-A484-4731-86BF-53A0B8FE6BC1}" type="pres">
      <dgm:prSet presAssocID="{D7D484B0-1AB0-48CF-81C2-409F99C218DE}" presName="compNode" presStyleCnt="0"/>
      <dgm:spPr/>
    </dgm:pt>
    <dgm:pt modelId="{C83BABD0-BA79-421A-8419-813813AB9BE9}" type="pres">
      <dgm:prSet presAssocID="{D7D484B0-1AB0-48CF-81C2-409F99C218DE}" presName="iconBgRect" presStyleLbl="bgShp" presStyleIdx="3" presStyleCnt="6"/>
      <dgm:spPr/>
    </dgm:pt>
    <dgm:pt modelId="{6E53E94C-DEA3-47E2-9495-AAD71A97A1A2}" type="pres">
      <dgm:prSet presAssocID="{D7D484B0-1AB0-48CF-81C2-409F99C218D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EFA8BE5C-E285-435A-B796-00D4B0B1BD93}" type="pres">
      <dgm:prSet presAssocID="{D7D484B0-1AB0-48CF-81C2-409F99C218DE}" presName="spaceRect" presStyleCnt="0"/>
      <dgm:spPr/>
    </dgm:pt>
    <dgm:pt modelId="{B5C67BBE-A9D0-4F0D-8FC2-0AE719CA3CC9}" type="pres">
      <dgm:prSet presAssocID="{D7D484B0-1AB0-48CF-81C2-409F99C218DE}" presName="textRect" presStyleLbl="revTx" presStyleIdx="3" presStyleCnt="6">
        <dgm:presLayoutVars>
          <dgm:chMax val="1"/>
          <dgm:chPref val="1"/>
        </dgm:presLayoutVars>
      </dgm:prSet>
      <dgm:spPr/>
    </dgm:pt>
    <dgm:pt modelId="{1123069D-BD6D-4220-BE74-FC8BFB03418E}" type="pres">
      <dgm:prSet presAssocID="{852E90E0-1EF6-4F96-8988-6F780E78C8E7}" presName="sibTrans" presStyleLbl="sibTrans2D1" presStyleIdx="0" presStyleCnt="0"/>
      <dgm:spPr/>
    </dgm:pt>
    <dgm:pt modelId="{3F165D0A-BAA6-4674-98E8-BB80C6E4E6E1}" type="pres">
      <dgm:prSet presAssocID="{E0F0B6ED-AF3C-43CF-8764-3E6C1CAA376E}" presName="compNode" presStyleCnt="0"/>
      <dgm:spPr/>
    </dgm:pt>
    <dgm:pt modelId="{89AED67E-3E9C-4AE5-8EBE-96FED3249C77}" type="pres">
      <dgm:prSet presAssocID="{E0F0B6ED-AF3C-43CF-8764-3E6C1CAA376E}" presName="iconBgRect" presStyleLbl="bgShp" presStyleIdx="4" presStyleCnt="6"/>
      <dgm:spPr/>
    </dgm:pt>
    <dgm:pt modelId="{E70B0B4D-E742-48C0-9EC3-E2A9990C7FB3}" type="pres">
      <dgm:prSet presAssocID="{E0F0B6ED-AF3C-43CF-8764-3E6C1CAA376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45D774B3-1AEA-4DD6-AE4C-3BBF78590948}" type="pres">
      <dgm:prSet presAssocID="{E0F0B6ED-AF3C-43CF-8764-3E6C1CAA376E}" presName="spaceRect" presStyleCnt="0"/>
      <dgm:spPr/>
    </dgm:pt>
    <dgm:pt modelId="{75CFEFD4-00C7-45FC-A744-0204E4D34140}" type="pres">
      <dgm:prSet presAssocID="{E0F0B6ED-AF3C-43CF-8764-3E6C1CAA376E}" presName="textRect" presStyleLbl="revTx" presStyleIdx="4" presStyleCnt="6">
        <dgm:presLayoutVars>
          <dgm:chMax val="1"/>
          <dgm:chPref val="1"/>
        </dgm:presLayoutVars>
      </dgm:prSet>
      <dgm:spPr/>
    </dgm:pt>
    <dgm:pt modelId="{76843DF0-74FC-46D6-B0F0-9FE676750615}" type="pres">
      <dgm:prSet presAssocID="{7E20BA02-353F-43F6-A594-69A18BD3908F}" presName="sibTrans" presStyleLbl="sibTrans2D1" presStyleIdx="0" presStyleCnt="0"/>
      <dgm:spPr/>
    </dgm:pt>
    <dgm:pt modelId="{5A7ECA19-362E-4A29-9206-64BCFC261475}" type="pres">
      <dgm:prSet presAssocID="{697240CD-344C-4548-BBAF-E86F1D1649B6}" presName="compNode" presStyleCnt="0"/>
      <dgm:spPr/>
    </dgm:pt>
    <dgm:pt modelId="{09767EDB-EB49-4E4D-9B39-8F734FD2B32E}" type="pres">
      <dgm:prSet presAssocID="{697240CD-344C-4548-BBAF-E86F1D1649B6}" presName="iconBgRect" presStyleLbl="bgShp" presStyleIdx="5" presStyleCnt="6"/>
      <dgm:spPr/>
    </dgm:pt>
    <dgm:pt modelId="{90435020-AA76-485D-AF62-0E1410E70876}" type="pres">
      <dgm:prSet presAssocID="{697240CD-344C-4548-BBAF-E86F1D1649B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Lock"/>
        </a:ext>
      </dgm:extLst>
    </dgm:pt>
    <dgm:pt modelId="{4A567F1E-A563-4C8C-9749-82DA0CB60D35}" type="pres">
      <dgm:prSet presAssocID="{697240CD-344C-4548-BBAF-E86F1D1649B6}" presName="spaceRect" presStyleCnt="0"/>
      <dgm:spPr/>
    </dgm:pt>
    <dgm:pt modelId="{672C5D95-A85F-4F48-A294-890A7CBF2274}" type="pres">
      <dgm:prSet presAssocID="{697240CD-344C-4548-BBAF-E86F1D1649B6}" presName="textRect" presStyleLbl="revTx" presStyleIdx="5" presStyleCnt="6">
        <dgm:presLayoutVars>
          <dgm:chMax val="1"/>
          <dgm:chPref val="1"/>
        </dgm:presLayoutVars>
      </dgm:prSet>
      <dgm:spPr/>
    </dgm:pt>
  </dgm:ptLst>
  <dgm:cxnLst>
    <dgm:cxn modelId="{D9F4FF05-640A-4858-BA66-08FAC505283A}" type="presOf" srcId="{D7D484B0-1AB0-48CF-81C2-409F99C218DE}" destId="{B5C67BBE-A9D0-4F0D-8FC2-0AE719CA3CC9}" srcOrd="0" destOrd="0" presId="urn:microsoft.com/office/officeart/2018/2/layout/IconCircleList"/>
    <dgm:cxn modelId="{EAB4AF16-8971-4EA3-A4DA-0BDBD6703AFE}" type="presOf" srcId="{697240CD-344C-4548-BBAF-E86F1D1649B6}" destId="{672C5D95-A85F-4F48-A294-890A7CBF2274}" srcOrd="0" destOrd="0" presId="urn:microsoft.com/office/officeart/2018/2/layout/IconCircleList"/>
    <dgm:cxn modelId="{996DCD1F-AA99-4C9E-B563-765CDE2C5A64}" type="presOf" srcId="{29B4F336-511F-48AC-AF37-17A9079BE27F}" destId="{7829E8EA-3AEA-400E-8C45-793C35389300}" srcOrd="0" destOrd="0" presId="urn:microsoft.com/office/officeart/2018/2/layout/IconCircleList"/>
    <dgm:cxn modelId="{B70AE320-7A9E-41F5-8607-5ABE9E493EBA}" type="presOf" srcId="{8DB20015-4404-416E-A4B9-64253F8ECBA9}" destId="{76CD4A7A-BD07-435D-A9CB-BACF8E0196C9}" srcOrd="0" destOrd="0" presId="urn:microsoft.com/office/officeart/2018/2/layout/IconCircleList"/>
    <dgm:cxn modelId="{8F354C25-0D8B-4070-95A3-01CB37978A66}" srcId="{2E8EB7E9-B74C-4A5F-8349-D31237A99ED9}" destId="{697240CD-344C-4548-BBAF-E86F1D1649B6}" srcOrd="5" destOrd="0" parTransId="{D4BA5F8B-81B9-477C-A7F4-703009AE1D74}" sibTransId="{E515271E-2781-465C-8E18-811AC59A7BB7}"/>
    <dgm:cxn modelId="{C75F5D2D-86C8-4907-A4FE-22A83A9AFAD5}" type="presOf" srcId="{30684A37-18C4-42DD-807C-8AFBE3A8E0AE}" destId="{D1065B08-DF2C-4B9F-96AE-1C5A4E2CFA02}" srcOrd="0" destOrd="0" presId="urn:microsoft.com/office/officeart/2018/2/layout/IconCircleList"/>
    <dgm:cxn modelId="{EFFF8E2E-87D1-478A-B006-1858D72E1432}" type="presOf" srcId="{E0F0B6ED-AF3C-43CF-8764-3E6C1CAA376E}" destId="{75CFEFD4-00C7-45FC-A744-0204E4D34140}" srcOrd="0" destOrd="0" presId="urn:microsoft.com/office/officeart/2018/2/layout/IconCircleList"/>
    <dgm:cxn modelId="{E9D16634-75F7-494F-AD88-FF1167D097BC}" type="presOf" srcId="{C8CEE275-B0C8-492E-A941-6829D4C99010}" destId="{76FEE225-5739-4A72-85D5-A988C4E4B856}" srcOrd="0" destOrd="0" presId="urn:microsoft.com/office/officeart/2018/2/layout/IconCircleList"/>
    <dgm:cxn modelId="{0DEA185F-9FA9-4C10-B35A-F0DA38590189}" srcId="{2E8EB7E9-B74C-4A5F-8349-D31237A99ED9}" destId="{C1D60199-7F90-4BE2-9B97-5BA458F17D68}" srcOrd="0" destOrd="0" parTransId="{59736D07-9FF4-434A-8CFD-AD210667B52F}" sibTransId="{C8CEE275-B0C8-492E-A941-6829D4C99010}"/>
    <dgm:cxn modelId="{39D89241-9D5E-4C10-8712-379150A0BCAD}" srcId="{2E8EB7E9-B74C-4A5F-8349-D31237A99ED9}" destId="{8DB20015-4404-416E-A4B9-64253F8ECBA9}" srcOrd="1" destOrd="0" parTransId="{21D2B75D-8C4D-4399-A1AD-B1DAD34F70D4}" sibTransId="{30684A37-18C4-42DD-807C-8AFBE3A8E0AE}"/>
    <dgm:cxn modelId="{F832984B-449D-489C-B4BD-D877E47E3944}" type="presOf" srcId="{2E8EB7E9-B74C-4A5F-8349-D31237A99ED9}" destId="{CFDFEA44-8888-477C-9EFC-6B1D28FF72F6}" srcOrd="0" destOrd="0" presId="urn:microsoft.com/office/officeart/2018/2/layout/IconCircleList"/>
    <dgm:cxn modelId="{D79BCB4B-6B9A-4C77-96F9-2B58C8C520C4}" srcId="{2E8EB7E9-B74C-4A5F-8349-D31237A99ED9}" destId="{29B4F336-511F-48AC-AF37-17A9079BE27F}" srcOrd="2" destOrd="0" parTransId="{5FEC3B3E-E77C-439E-9CF0-6AA4B1375F98}" sibTransId="{22D33FA8-30BD-4AC5-8CE3-9DD91E49CB4E}"/>
    <dgm:cxn modelId="{915C277A-9564-4216-A5DB-A7051B025164}" type="presOf" srcId="{852E90E0-1EF6-4F96-8988-6F780E78C8E7}" destId="{1123069D-BD6D-4220-BE74-FC8BFB03418E}" srcOrd="0" destOrd="0" presId="urn:microsoft.com/office/officeart/2018/2/layout/IconCircleList"/>
    <dgm:cxn modelId="{51F3A1A4-2A96-4884-BF24-B93CA340888E}" type="presOf" srcId="{22D33FA8-30BD-4AC5-8CE3-9DD91E49CB4E}" destId="{DE5B72AA-772F-4888-AF73-6AC669976F07}" srcOrd="0" destOrd="0" presId="urn:microsoft.com/office/officeart/2018/2/layout/IconCircleList"/>
    <dgm:cxn modelId="{70CC40B4-654D-4F0D-878E-E97A7F70B106}" srcId="{2E8EB7E9-B74C-4A5F-8349-D31237A99ED9}" destId="{D7D484B0-1AB0-48CF-81C2-409F99C218DE}" srcOrd="3" destOrd="0" parTransId="{0B1BD10E-5F8B-446A-A424-2EDF43D80BE5}" sibTransId="{852E90E0-1EF6-4F96-8988-6F780E78C8E7}"/>
    <dgm:cxn modelId="{4340D0B4-DA8D-40BA-AB26-D159B7CF4804}" srcId="{2E8EB7E9-B74C-4A5F-8349-D31237A99ED9}" destId="{E0F0B6ED-AF3C-43CF-8764-3E6C1CAA376E}" srcOrd="4" destOrd="0" parTransId="{F552BEB8-DD6D-4A50-A587-9150ADB26F0D}" sibTransId="{7E20BA02-353F-43F6-A594-69A18BD3908F}"/>
    <dgm:cxn modelId="{AAF085E3-6E90-4804-897D-E78CF6DFAF6F}" type="presOf" srcId="{C1D60199-7F90-4BE2-9B97-5BA458F17D68}" destId="{FFC2F5CC-9377-4F2A-824E-0B723E8C971A}" srcOrd="0" destOrd="0" presId="urn:microsoft.com/office/officeart/2018/2/layout/IconCircleList"/>
    <dgm:cxn modelId="{A00F5DF0-5C7E-4DBA-BABA-3FFEA3F53E29}" type="presOf" srcId="{7E20BA02-353F-43F6-A594-69A18BD3908F}" destId="{76843DF0-74FC-46D6-B0F0-9FE676750615}" srcOrd="0" destOrd="0" presId="urn:microsoft.com/office/officeart/2018/2/layout/IconCircleList"/>
    <dgm:cxn modelId="{75BAA03B-BAB1-4FB5-A92B-11A5DBDD5739}" type="presParOf" srcId="{CFDFEA44-8888-477C-9EFC-6B1D28FF72F6}" destId="{3E6C951E-D86E-4575-9330-03F99C452953}" srcOrd="0" destOrd="0" presId="urn:microsoft.com/office/officeart/2018/2/layout/IconCircleList"/>
    <dgm:cxn modelId="{A4023113-F2A0-4AA0-977B-218353B6B573}" type="presParOf" srcId="{3E6C951E-D86E-4575-9330-03F99C452953}" destId="{1F7C43F4-53AC-4C53-8BFC-4BA63E9C8196}" srcOrd="0" destOrd="0" presId="urn:microsoft.com/office/officeart/2018/2/layout/IconCircleList"/>
    <dgm:cxn modelId="{542B25AB-E542-429B-8849-48673D8A6B23}" type="presParOf" srcId="{1F7C43F4-53AC-4C53-8BFC-4BA63E9C8196}" destId="{9E109C1D-ECEA-4291-BE47-3B4A665A6209}" srcOrd="0" destOrd="0" presId="urn:microsoft.com/office/officeart/2018/2/layout/IconCircleList"/>
    <dgm:cxn modelId="{9A012ADA-5DC1-4ECB-8329-4F9B5F79FF30}" type="presParOf" srcId="{1F7C43F4-53AC-4C53-8BFC-4BA63E9C8196}" destId="{13E0F572-28C4-4271-A00F-F78C4CCD74F1}" srcOrd="1" destOrd="0" presId="urn:microsoft.com/office/officeart/2018/2/layout/IconCircleList"/>
    <dgm:cxn modelId="{1283A956-35D4-4C0B-AA07-CF293F2CFF21}" type="presParOf" srcId="{1F7C43F4-53AC-4C53-8BFC-4BA63E9C8196}" destId="{48D84424-C2D9-409B-A8D3-F2CD4D8C6A1B}" srcOrd="2" destOrd="0" presId="urn:microsoft.com/office/officeart/2018/2/layout/IconCircleList"/>
    <dgm:cxn modelId="{2E291F77-E75F-4022-8B84-F90B97177DE2}" type="presParOf" srcId="{1F7C43F4-53AC-4C53-8BFC-4BA63E9C8196}" destId="{FFC2F5CC-9377-4F2A-824E-0B723E8C971A}" srcOrd="3" destOrd="0" presId="urn:microsoft.com/office/officeart/2018/2/layout/IconCircleList"/>
    <dgm:cxn modelId="{71FF987D-DAD4-456B-992F-DF491398CF0B}" type="presParOf" srcId="{3E6C951E-D86E-4575-9330-03F99C452953}" destId="{76FEE225-5739-4A72-85D5-A988C4E4B856}" srcOrd="1" destOrd="0" presId="urn:microsoft.com/office/officeart/2018/2/layout/IconCircleList"/>
    <dgm:cxn modelId="{423FDEE7-6F85-4D3B-9260-CF8BCAF68315}" type="presParOf" srcId="{3E6C951E-D86E-4575-9330-03F99C452953}" destId="{0E23C9EE-BA19-4CB0-94BE-4466C02B0B9C}" srcOrd="2" destOrd="0" presId="urn:microsoft.com/office/officeart/2018/2/layout/IconCircleList"/>
    <dgm:cxn modelId="{966B2186-EF11-4317-B94A-2F1BB4DDF4E3}" type="presParOf" srcId="{0E23C9EE-BA19-4CB0-94BE-4466C02B0B9C}" destId="{8C733A09-8DC5-4DD7-816D-B78F8F751CE1}" srcOrd="0" destOrd="0" presId="urn:microsoft.com/office/officeart/2018/2/layout/IconCircleList"/>
    <dgm:cxn modelId="{1C77835C-323C-4FDF-A530-8C654EF13FEE}" type="presParOf" srcId="{0E23C9EE-BA19-4CB0-94BE-4466C02B0B9C}" destId="{89C56B31-010E-4B0A-BCCD-C71A9159D50F}" srcOrd="1" destOrd="0" presId="urn:microsoft.com/office/officeart/2018/2/layout/IconCircleList"/>
    <dgm:cxn modelId="{16243853-461D-4AB5-9E38-B53D18834777}" type="presParOf" srcId="{0E23C9EE-BA19-4CB0-94BE-4466C02B0B9C}" destId="{7DD24A1F-B19E-4C0C-B122-137AA243575D}" srcOrd="2" destOrd="0" presId="urn:microsoft.com/office/officeart/2018/2/layout/IconCircleList"/>
    <dgm:cxn modelId="{E26F98C3-4CFB-4F59-8FAB-6510D3DEC333}" type="presParOf" srcId="{0E23C9EE-BA19-4CB0-94BE-4466C02B0B9C}" destId="{76CD4A7A-BD07-435D-A9CB-BACF8E0196C9}" srcOrd="3" destOrd="0" presId="urn:microsoft.com/office/officeart/2018/2/layout/IconCircleList"/>
    <dgm:cxn modelId="{E9613CD9-C6BE-4F95-9F82-C68A21CB03E5}" type="presParOf" srcId="{3E6C951E-D86E-4575-9330-03F99C452953}" destId="{D1065B08-DF2C-4B9F-96AE-1C5A4E2CFA02}" srcOrd="3" destOrd="0" presId="urn:microsoft.com/office/officeart/2018/2/layout/IconCircleList"/>
    <dgm:cxn modelId="{9A0744DE-4027-469E-BC06-E28F05F192EE}" type="presParOf" srcId="{3E6C951E-D86E-4575-9330-03F99C452953}" destId="{B0B2B6DB-AE44-40B3-A5E9-744A072EBAD8}" srcOrd="4" destOrd="0" presId="urn:microsoft.com/office/officeart/2018/2/layout/IconCircleList"/>
    <dgm:cxn modelId="{1AF2EE7A-FF85-4E30-843E-83ABB33D06FE}" type="presParOf" srcId="{B0B2B6DB-AE44-40B3-A5E9-744A072EBAD8}" destId="{FD78BBCE-36F1-40EB-819C-5E819F41196F}" srcOrd="0" destOrd="0" presId="urn:microsoft.com/office/officeart/2018/2/layout/IconCircleList"/>
    <dgm:cxn modelId="{20741026-FD49-43A0-B366-6898436AAD48}" type="presParOf" srcId="{B0B2B6DB-AE44-40B3-A5E9-744A072EBAD8}" destId="{002C51B1-1A9C-479D-A38C-77880E94B589}" srcOrd="1" destOrd="0" presId="urn:microsoft.com/office/officeart/2018/2/layout/IconCircleList"/>
    <dgm:cxn modelId="{581713CC-9B46-4562-9CF8-78F797251EF3}" type="presParOf" srcId="{B0B2B6DB-AE44-40B3-A5E9-744A072EBAD8}" destId="{EA2A0F5C-A289-44D9-B1C1-51FADA76D2E5}" srcOrd="2" destOrd="0" presId="urn:microsoft.com/office/officeart/2018/2/layout/IconCircleList"/>
    <dgm:cxn modelId="{FFD123A8-9CF6-4A32-81F2-89EA050CF815}" type="presParOf" srcId="{B0B2B6DB-AE44-40B3-A5E9-744A072EBAD8}" destId="{7829E8EA-3AEA-400E-8C45-793C35389300}" srcOrd="3" destOrd="0" presId="urn:microsoft.com/office/officeart/2018/2/layout/IconCircleList"/>
    <dgm:cxn modelId="{16620731-EA54-4702-A4EA-478F7B10B733}" type="presParOf" srcId="{3E6C951E-D86E-4575-9330-03F99C452953}" destId="{DE5B72AA-772F-4888-AF73-6AC669976F07}" srcOrd="5" destOrd="0" presId="urn:microsoft.com/office/officeart/2018/2/layout/IconCircleList"/>
    <dgm:cxn modelId="{6C2B9691-494C-4F26-B8F1-45C7E8187A22}" type="presParOf" srcId="{3E6C951E-D86E-4575-9330-03F99C452953}" destId="{9CF0B6F0-A484-4731-86BF-53A0B8FE6BC1}" srcOrd="6" destOrd="0" presId="urn:microsoft.com/office/officeart/2018/2/layout/IconCircleList"/>
    <dgm:cxn modelId="{21B2D2F4-E5EF-4B2D-A71E-E4779AA467FC}" type="presParOf" srcId="{9CF0B6F0-A484-4731-86BF-53A0B8FE6BC1}" destId="{C83BABD0-BA79-421A-8419-813813AB9BE9}" srcOrd="0" destOrd="0" presId="urn:microsoft.com/office/officeart/2018/2/layout/IconCircleList"/>
    <dgm:cxn modelId="{05DBE4FC-60BC-4B6F-8483-A01883BDCEB7}" type="presParOf" srcId="{9CF0B6F0-A484-4731-86BF-53A0B8FE6BC1}" destId="{6E53E94C-DEA3-47E2-9495-AAD71A97A1A2}" srcOrd="1" destOrd="0" presId="urn:microsoft.com/office/officeart/2018/2/layout/IconCircleList"/>
    <dgm:cxn modelId="{EFA749C0-E562-4C6A-A9F1-728F5FF3947D}" type="presParOf" srcId="{9CF0B6F0-A484-4731-86BF-53A0B8FE6BC1}" destId="{EFA8BE5C-E285-435A-B796-00D4B0B1BD93}" srcOrd="2" destOrd="0" presId="urn:microsoft.com/office/officeart/2018/2/layout/IconCircleList"/>
    <dgm:cxn modelId="{3BC86DB0-19D0-4FF9-848D-8BF6D7B9035D}" type="presParOf" srcId="{9CF0B6F0-A484-4731-86BF-53A0B8FE6BC1}" destId="{B5C67BBE-A9D0-4F0D-8FC2-0AE719CA3CC9}" srcOrd="3" destOrd="0" presId="urn:microsoft.com/office/officeart/2018/2/layout/IconCircleList"/>
    <dgm:cxn modelId="{441E6AC8-F436-4EE2-A4A5-75AACDEB5647}" type="presParOf" srcId="{3E6C951E-D86E-4575-9330-03F99C452953}" destId="{1123069D-BD6D-4220-BE74-FC8BFB03418E}" srcOrd="7" destOrd="0" presId="urn:microsoft.com/office/officeart/2018/2/layout/IconCircleList"/>
    <dgm:cxn modelId="{FF634FBC-802D-47B3-A484-756391E7520B}" type="presParOf" srcId="{3E6C951E-D86E-4575-9330-03F99C452953}" destId="{3F165D0A-BAA6-4674-98E8-BB80C6E4E6E1}" srcOrd="8" destOrd="0" presId="urn:microsoft.com/office/officeart/2018/2/layout/IconCircleList"/>
    <dgm:cxn modelId="{9D610950-D611-476A-9188-BFCFCE30FE4F}" type="presParOf" srcId="{3F165D0A-BAA6-4674-98E8-BB80C6E4E6E1}" destId="{89AED67E-3E9C-4AE5-8EBE-96FED3249C77}" srcOrd="0" destOrd="0" presId="urn:microsoft.com/office/officeart/2018/2/layout/IconCircleList"/>
    <dgm:cxn modelId="{2785AAC9-23A6-4360-9ADB-4C2698A29F2A}" type="presParOf" srcId="{3F165D0A-BAA6-4674-98E8-BB80C6E4E6E1}" destId="{E70B0B4D-E742-48C0-9EC3-E2A9990C7FB3}" srcOrd="1" destOrd="0" presId="urn:microsoft.com/office/officeart/2018/2/layout/IconCircleList"/>
    <dgm:cxn modelId="{85848633-5631-4786-A363-0BC26A3D6B70}" type="presParOf" srcId="{3F165D0A-BAA6-4674-98E8-BB80C6E4E6E1}" destId="{45D774B3-1AEA-4DD6-AE4C-3BBF78590948}" srcOrd="2" destOrd="0" presId="urn:microsoft.com/office/officeart/2018/2/layout/IconCircleList"/>
    <dgm:cxn modelId="{DA42B3F9-A1C4-4A4A-8E6A-E7827625D973}" type="presParOf" srcId="{3F165D0A-BAA6-4674-98E8-BB80C6E4E6E1}" destId="{75CFEFD4-00C7-45FC-A744-0204E4D34140}" srcOrd="3" destOrd="0" presId="urn:microsoft.com/office/officeart/2018/2/layout/IconCircleList"/>
    <dgm:cxn modelId="{E7635B3F-1779-4EB5-A202-8EF920772ABC}" type="presParOf" srcId="{3E6C951E-D86E-4575-9330-03F99C452953}" destId="{76843DF0-74FC-46D6-B0F0-9FE676750615}" srcOrd="9" destOrd="0" presId="urn:microsoft.com/office/officeart/2018/2/layout/IconCircleList"/>
    <dgm:cxn modelId="{B09394FC-E23E-4A37-B06E-5A0827CE23D0}" type="presParOf" srcId="{3E6C951E-D86E-4575-9330-03F99C452953}" destId="{5A7ECA19-362E-4A29-9206-64BCFC261475}" srcOrd="10" destOrd="0" presId="urn:microsoft.com/office/officeart/2018/2/layout/IconCircleList"/>
    <dgm:cxn modelId="{39C19227-EAB7-407C-A6B3-FA2419387ECE}" type="presParOf" srcId="{5A7ECA19-362E-4A29-9206-64BCFC261475}" destId="{09767EDB-EB49-4E4D-9B39-8F734FD2B32E}" srcOrd="0" destOrd="0" presId="urn:microsoft.com/office/officeart/2018/2/layout/IconCircleList"/>
    <dgm:cxn modelId="{3A3C2B48-9C0A-4671-B017-EE22BCE99EC1}" type="presParOf" srcId="{5A7ECA19-362E-4A29-9206-64BCFC261475}" destId="{90435020-AA76-485D-AF62-0E1410E70876}" srcOrd="1" destOrd="0" presId="urn:microsoft.com/office/officeart/2018/2/layout/IconCircleList"/>
    <dgm:cxn modelId="{43B26A0C-DC11-4C83-932F-5C266968EAAB}" type="presParOf" srcId="{5A7ECA19-362E-4A29-9206-64BCFC261475}" destId="{4A567F1E-A563-4C8C-9749-82DA0CB60D35}" srcOrd="2" destOrd="0" presId="urn:microsoft.com/office/officeart/2018/2/layout/IconCircleList"/>
    <dgm:cxn modelId="{0E9AF28C-0C98-4679-B872-E925012C39A5}" type="presParOf" srcId="{5A7ECA19-362E-4A29-9206-64BCFC261475}" destId="{672C5D95-A85F-4F48-A294-890A7CBF227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49F84-E41C-453C-9D84-04C1013EC6FB}">
      <dsp:nvSpPr>
        <dsp:cNvPr id="0" name=""/>
        <dsp:cNvSpPr/>
      </dsp:nvSpPr>
      <dsp:spPr>
        <a:xfrm>
          <a:off x="912317" y="1177905"/>
          <a:ext cx="1078676" cy="107867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ED7DDA-5E1E-4E3A-90B5-1AB4EB2FFA82}">
      <dsp:nvSpPr>
        <dsp:cNvPr id="0" name=""/>
        <dsp:cNvSpPr/>
      </dsp:nvSpPr>
      <dsp:spPr>
        <a:xfrm>
          <a:off x="253126" y="2609850"/>
          <a:ext cx="239705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Urgency</a:t>
          </a:r>
          <a:r>
            <a:rPr lang="en-GB" sz="1100" kern="1200" dirty="0"/>
            <a:t>- A phishing attack will always have a sense of urgency, encouraging you to act quickly. </a:t>
          </a:r>
          <a:r>
            <a:rPr lang="en-GB" sz="1100" kern="1200" dirty="0" err="1"/>
            <a:t>E.g</a:t>
          </a:r>
          <a:r>
            <a:rPr lang="en-GB" sz="1100" kern="1200" dirty="0"/>
            <a:t>, “Please we will need your card details for verification else, your account might be shut down.</a:t>
          </a:r>
          <a:endParaRPr lang="en-US" sz="1100" kern="1200" dirty="0"/>
        </a:p>
      </dsp:txBody>
      <dsp:txXfrm>
        <a:off x="253126" y="2609850"/>
        <a:ext cx="2397059" cy="922500"/>
      </dsp:txXfrm>
    </dsp:sp>
    <dsp:sp modelId="{70197FE1-3EF0-40F2-B6E9-DF10E4EFACC3}">
      <dsp:nvSpPr>
        <dsp:cNvPr id="0" name=""/>
        <dsp:cNvSpPr/>
      </dsp:nvSpPr>
      <dsp:spPr>
        <a:xfrm>
          <a:off x="3728861" y="1177905"/>
          <a:ext cx="1078676" cy="10786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831B79-4927-497A-A4D1-89C73D2C20C4}">
      <dsp:nvSpPr>
        <dsp:cNvPr id="0" name=""/>
        <dsp:cNvSpPr/>
      </dsp:nvSpPr>
      <dsp:spPr>
        <a:xfrm>
          <a:off x="3069670" y="2609850"/>
          <a:ext cx="239705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Suspicious link</a:t>
          </a:r>
          <a:r>
            <a:rPr lang="en-GB" sz="1100" kern="1200" dirty="0"/>
            <a:t>- A phishing message/ email might also include a link to a suspicious site, used by attackers to steal information</a:t>
          </a:r>
          <a:endParaRPr lang="en-US" sz="1100" kern="1200" dirty="0"/>
        </a:p>
      </dsp:txBody>
      <dsp:txXfrm>
        <a:off x="3069670" y="2609850"/>
        <a:ext cx="2397059" cy="922500"/>
      </dsp:txXfrm>
    </dsp:sp>
    <dsp:sp modelId="{C5E8CAA3-EB53-4E4B-B247-5B2B1F6243B4}">
      <dsp:nvSpPr>
        <dsp:cNvPr id="0" name=""/>
        <dsp:cNvSpPr/>
      </dsp:nvSpPr>
      <dsp:spPr>
        <a:xfrm>
          <a:off x="6545405" y="1177905"/>
          <a:ext cx="1078676" cy="10786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9F049B-AA9F-4CD0-AF67-AD1B2171B9D1}">
      <dsp:nvSpPr>
        <dsp:cNvPr id="0" name=""/>
        <dsp:cNvSpPr/>
      </dsp:nvSpPr>
      <dsp:spPr>
        <a:xfrm>
          <a:off x="5886214" y="2609850"/>
          <a:ext cx="239705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Unexpected attachments</a:t>
          </a:r>
          <a:r>
            <a:rPr lang="en-GB" sz="1100" kern="1200" dirty="0"/>
            <a:t>- A phishing email may include a file to be downloaded, many times this file will be used to cause harm to the victim’s system.</a:t>
          </a:r>
          <a:endParaRPr lang="en-US" sz="1100" kern="1200" dirty="0"/>
        </a:p>
      </dsp:txBody>
      <dsp:txXfrm>
        <a:off x="5886214" y="2609850"/>
        <a:ext cx="2397059" cy="922500"/>
      </dsp:txXfrm>
    </dsp:sp>
    <dsp:sp modelId="{0BD627EB-6C08-44FA-AD32-78FC9615269B}">
      <dsp:nvSpPr>
        <dsp:cNvPr id="0" name=""/>
        <dsp:cNvSpPr/>
      </dsp:nvSpPr>
      <dsp:spPr>
        <a:xfrm>
          <a:off x="9361950" y="1177905"/>
          <a:ext cx="1078676" cy="10786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FFF7C3-AB67-4997-A6E9-58297F00930B}">
      <dsp:nvSpPr>
        <dsp:cNvPr id="0" name=""/>
        <dsp:cNvSpPr/>
      </dsp:nvSpPr>
      <dsp:spPr>
        <a:xfrm>
          <a:off x="8702758" y="2609850"/>
          <a:ext cx="239705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dirty="0"/>
            <a:t>Generic greetings</a:t>
          </a:r>
          <a:r>
            <a:rPr lang="en-GB" sz="1100" kern="1200" dirty="0"/>
            <a:t>- Greetings such as “Dear customer”, or “Dear User” are often used in phishing attacks. This shows that the email has most likely been sent to many people.</a:t>
          </a:r>
          <a:endParaRPr lang="en-US" sz="1100" kern="1200" dirty="0"/>
        </a:p>
      </dsp:txBody>
      <dsp:txXfrm>
        <a:off x="8702758" y="2609850"/>
        <a:ext cx="2397059"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2B46DE-C3ED-454C-B925-B262901D7444}">
      <dsp:nvSpPr>
        <dsp:cNvPr id="0" name=""/>
        <dsp:cNvSpPr/>
      </dsp:nvSpPr>
      <dsp:spPr>
        <a:xfrm>
          <a:off x="1098550" y="680466"/>
          <a:ext cx="1489637" cy="14896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369D28-ADBA-41A3-B1C5-673A53362F32}">
      <dsp:nvSpPr>
        <dsp:cNvPr id="0" name=""/>
        <dsp:cNvSpPr/>
      </dsp:nvSpPr>
      <dsp:spPr>
        <a:xfrm>
          <a:off x="188216" y="2560216"/>
          <a:ext cx="33103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Poor grammar or spelling- </a:t>
          </a:r>
          <a:r>
            <a:rPr lang="en-GB" sz="1100" kern="1200"/>
            <a:t>Many phishing emails contain language errors that may be unnoticeable to the victims.</a:t>
          </a:r>
          <a:endParaRPr lang="en-US" sz="1100" kern="1200"/>
        </a:p>
      </dsp:txBody>
      <dsp:txXfrm>
        <a:off x="188216" y="2560216"/>
        <a:ext cx="3310306" cy="720000"/>
      </dsp:txXfrm>
    </dsp:sp>
    <dsp:sp modelId="{E107C186-1415-4493-9E3C-1072AE5D5604}">
      <dsp:nvSpPr>
        <dsp:cNvPr id="0" name=""/>
        <dsp:cNvSpPr/>
      </dsp:nvSpPr>
      <dsp:spPr>
        <a:xfrm>
          <a:off x="4988160" y="680466"/>
          <a:ext cx="1489637" cy="14896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F07CF2-F33C-448C-8FEA-DD86798A2862}">
      <dsp:nvSpPr>
        <dsp:cNvPr id="0" name=""/>
        <dsp:cNvSpPr/>
      </dsp:nvSpPr>
      <dsp:spPr>
        <a:xfrm>
          <a:off x="4077826" y="2560216"/>
          <a:ext cx="33103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Unverified and unsecured links</a:t>
          </a:r>
          <a:r>
            <a:rPr lang="en-GB" sz="1100" kern="1200"/>
            <a:t>- Phishing links will often lack security certificates causing them to have a URL starting with “HTTP” instead of “HTTPS”.</a:t>
          </a:r>
          <a:endParaRPr lang="en-US" sz="1100" kern="1200"/>
        </a:p>
      </dsp:txBody>
      <dsp:txXfrm>
        <a:off x="4077826" y="2560216"/>
        <a:ext cx="3310306" cy="720000"/>
      </dsp:txXfrm>
    </dsp:sp>
    <dsp:sp modelId="{A8F3FC60-991D-4FEC-842F-30E595245CCD}">
      <dsp:nvSpPr>
        <dsp:cNvPr id="0" name=""/>
        <dsp:cNvSpPr/>
      </dsp:nvSpPr>
      <dsp:spPr>
        <a:xfrm>
          <a:off x="8877770" y="695884"/>
          <a:ext cx="1489637" cy="14896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AC450C-C242-47B9-8C90-4EC928DC29A5}">
      <dsp:nvSpPr>
        <dsp:cNvPr id="0" name=""/>
        <dsp:cNvSpPr/>
      </dsp:nvSpPr>
      <dsp:spPr>
        <a:xfrm>
          <a:off x="7967436" y="2560216"/>
          <a:ext cx="33103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Unusual requests</a:t>
          </a:r>
          <a:r>
            <a:rPr lang="en-GB" sz="1100" kern="1200"/>
            <a:t>- Requests such as giving account or card details will normally not be asked of any person because of security measures. But this will be asked in a phishing attack.</a:t>
          </a:r>
          <a:endParaRPr lang="en-US" sz="1100" kern="1200"/>
        </a:p>
      </dsp:txBody>
      <dsp:txXfrm>
        <a:off x="7967436" y="2560216"/>
        <a:ext cx="331030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109C1D-ECEA-4291-BE47-3B4A665A6209}">
      <dsp:nvSpPr>
        <dsp:cNvPr id="0" name=""/>
        <dsp:cNvSpPr/>
      </dsp:nvSpPr>
      <dsp:spPr>
        <a:xfrm>
          <a:off x="663292" y="17789"/>
          <a:ext cx="1330767" cy="1330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0F572-28C4-4271-A00F-F78C4CCD74F1}">
      <dsp:nvSpPr>
        <dsp:cNvPr id="0" name=""/>
        <dsp:cNvSpPr/>
      </dsp:nvSpPr>
      <dsp:spPr>
        <a:xfrm>
          <a:off x="942753" y="297250"/>
          <a:ext cx="771844" cy="7718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C2F5CC-9377-4F2A-824E-0B723E8C971A}">
      <dsp:nvSpPr>
        <dsp:cNvPr id="0" name=""/>
        <dsp:cNvSpPr/>
      </dsp:nvSpPr>
      <dsp:spPr>
        <a:xfrm>
          <a:off x="2279223" y="17789"/>
          <a:ext cx="3136808" cy="133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Be Skeptical of Unexpected Emails and Messages. Be very cautious before you click whatever link you are sent. Remember- you can never be too careful!</a:t>
          </a:r>
          <a:endParaRPr lang="en-US" sz="1400" kern="1200"/>
        </a:p>
      </dsp:txBody>
      <dsp:txXfrm>
        <a:off x="2279223" y="17789"/>
        <a:ext cx="3136808" cy="1330767"/>
      </dsp:txXfrm>
    </dsp:sp>
    <dsp:sp modelId="{8C733A09-8DC5-4DD7-816D-B78F8F751CE1}">
      <dsp:nvSpPr>
        <dsp:cNvPr id="0" name=""/>
        <dsp:cNvSpPr/>
      </dsp:nvSpPr>
      <dsp:spPr>
        <a:xfrm>
          <a:off x="5962597" y="17789"/>
          <a:ext cx="1330767" cy="1330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56B31-010E-4B0A-BCCD-C71A9159D50F}">
      <dsp:nvSpPr>
        <dsp:cNvPr id="0" name=""/>
        <dsp:cNvSpPr/>
      </dsp:nvSpPr>
      <dsp:spPr>
        <a:xfrm>
          <a:off x="6242058" y="297250"/>
          <a:ext cx="771844" cy="7718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CD4A7A-BD07-435D-A9CB-BACF8E0196C9}">
      <dsp:nvSpPr>
        <dsp:cNvPr id="0" name=""/>
        <dsp:cNvSpPr/>
      </dsp:nvSpPr>
      <dsp:spPr>
        <a:xfrm>
          <a:off x="7578528" y="17789"/>
          <a:ext cx="3136808" cy="133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Avoid Clicking on Suspicious Links- Before clicking, hover over the links to see the URL, some might be noticeably suspicious but some need extra attention.</a:t>
          </a:r>
          <a:endParaRPr lang="en-US" sz="1400" kern="1200"/>
        </a:p>
      </dsp:txBody>
      <dsp:txXfrm>
        <a:off x="7578528" y="17789"/>
        <a:ext cx="3136808" cy="1330767"/>
      </dsp:txXfrm>
    </dsp:sp>
    <dsp:sp modelId="{FD78BBCE-36F1-40EB-819C-5E819F41196F}">
      <dsp:nvSpPr>
        <dsp:cNvPr id="0" name=""/>
        <dsp:cNvSpPr/>
      </dsp:nvSpPr>
      <dsp:spPr>
        <a:xfrm>
          <a:off x="663292" y="2386040"/>
          <a:ext cx="1330767" cy="1330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C51B1-1A9C-479D-A38C-77880E94B589}">
      <dsp:nvSpPr>
        <dsp:cNvPr id="0" name=""/>
        <dsp:cNvSpPr/>
      </dsp:nvSpPr>
      <dsp:spPr>
        <a:xfrm>
          <a:off x="942753" y="2665502"/>
          <a:ext cx="771844" cy="7718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9E8EA-3AEA-400E-8C45-793C35389300}">
      <dsp:nvSpPr>
        <dsp:cNvPr id="0" name=""/>
        <dsp:cNvSpPr/>
      </dsp:nvSpPr>
      <dsp:spPr>
        <a:xfrm>
          <a:off x="2279223" y="2386040"/>
          <a:ext cx="3136808" cy="133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Do Not Open Unexpected Attachments- To be safe, you can scan attachments for malware before opening them.</a:t>
          </a:r>
          <a:endParaRPr lang="en-US" sz="1400" kern="1200"/>
        </a:p>
      </dsp:txBody>
      <dsp:txXfrm>
        <a:off x="2279223" y="2386040"/>
        <a:ext cx="3136808" cy="1330767"/>
      </dsp:txXfrm>
    </dsp:sp>
    <dsp:sp modelId="{C83BABD0-BA79-421A-8419-813813AB9BE9}">
      <dsp:nvSpPr>
        <dsp:cNvPr id="0" name=""/>
        <dsp:cNvSpPr/>
      </dsp:nvSpPr>
      <dsp:spPr>
        <a:xfrm>
          <a:off x="5962597" y="2386040"/>
          <a:ext cx="1330767" cy="1330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53E94C-DEA3-47E2-9495-AAD71A97A1A2}">
      <dsp:nvSpPr>
        <dsp:cNvPr id="0" name=""/>
        <dsp:cNvSpPr/>
      </dsp:nvSpPr>
      <dsp:spPr>
        <a:xfrm>
          <a:off x="6242058" y="2665502"/>
          <a:ext cx="771844" cy="7718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C67BBE-A9D0-4F0D-8FC2-0AE719CA3CC9}">
      <dsp:nvSpPr>
        <dsp:cNvPr id="0" name=""/>
        <dsp:cNvSpPr/>
      </dsp:nvSpPr>
      <dsp:spPr>
        <a:xfrm>
          <a:off x="7578528" y="2386040"/>
          <a:ext cx="3136808" cy="133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Multi-factor authentication adds an extra layer of security by requiring two or more forms of verification before you can access an account.</a:t>
          </a:r>
          <a:endParaRPr lang="en-US" sz="1400" kern="1200"/>
        </a:p>
      </dsp:txBody>
      <dsp:txXfrm>
        <a:off x="7578528" y="2386040"/>
        <a:ext cx="3136808" cy="1330767"/>
      </dsp:txXfrm>
    </dsp:sp>
    <dsp:sp modelId="{89AED67E-3E9C-4AE5-8EBE-96FED3249C77}">
      <dsp:nvSpPr>
        <dsp:cNvPr id="0" name=""/>
        <dsp:cNvSpPr/>
      </dsp:nvSpPr>
      <dsp:spPr>
        <a:xfrm>
          <a:off x="663292" y="4754292"/>
          <a:ext cx="1330767" cy="1330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B0B4D-E742-48C0-9EC3-E2A9990C7FB3}">
      <dsp:nvSpPr>
        <dsp:cNvPr id="0" name=""/>
        <dsp:cNvSpPr/>
      </dsp:nvSpPr>
      <dsp:spPr>
        <a:xfrm>
          <a:off x="942753" y="5033753"/>
          <a:ext cx="771844" cy="7718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FEFD4-00C7-45FC-A744-0204E4D34140}">
      <dsp:nvSpPr>
        <dsp:cNvPr id="0" name=""/>
        <dsp:cNvSpPr/>
      </dsp:nvSpPr>
      <dsp:spPr>
        <a:xfrm>
          <a:off x="2279223" y="4754292"/>
          <a:ext cx="3136808" cy="133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Educate Yourself and Others- Stay informed on all the popular phishing trends as it could happen to anybody.</a:t>
          </a:r>
          <a:endParaRPr lang="en-US" sz="1400" kern="1200"/>
        </a:p>
      </dsp:txBody>
      <dsp:txXfrm>
        <a:off x="2279223" y="4754292"/>
        <a:ext cx="3136808" cy="1330767"/>
      </dsp:txXfrm>
    </dsp:sp>
    <dsp:sp modelId="{09767EDB-EB49-4E4D-9B39-8F734FD2B32E}">
      <dsp:nvSpPr>
        <dsp:cNvPr id="0" name=""/>
        <dsp:cNvSpPr/>
      </dsp:nvSpPr>
      <dsp:spPr>
        <a:xfrm>
          <a:off x="5962597" y="4754292"/>
          <a:ext cx="1330767" cy="1330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35020-AA76-485D-AF62-0E1410E70876}">
      <dsp:nvSpPr>
        <dsp:cNvPr id="0" name=""/>
        <dsp:cNvSpPr/>
      </dsp:nvSpPr>
      <dsp:spPr>
        <a:xfrm>
          <a:off x="6242058" y="5033753"/>
          <a:ext cx="771844" cy="7718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2C5D95-A85F-4F48-A294-890A7CBF2274}">
      <dsp:nvSpPr>
        <dsp:cNvPr id="0" name=""/>
        <dsp:cNvSpPr/>
      </dsp:nvSpPr>
      <dsp:spPr>
        <a:xfrm>
          <a:off x="7578528" y="4754292"/>
          <a:ext cx="3136808" cy="133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a:t>Ensure your operating system, browsers, and security software are up to date. Regular updates help protect against vulnerabilities that could be exploited by phishing attacks.</a:t>
          </a:r>
          <a:endParaRPr lang="en-US" sz="1400" kern="1200"/>
        </a:p>
      </dsp:txBody>
      <dsp:txXfrm>
        <a:off x="7578528" y="4754292"/>
        <a:ext cx="3136808" cy="133076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9/4/2024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1</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27188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12</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13</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15</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dirty="0"/>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99028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7" r:id="rId12"/>
    <p:sldLayoutId id="2147483709" r:id="rId13"/>
    <p:sldLayoutId id="2147483710" r:id="rId14"/>
    <p:sldLayoutId id="2147483711" r:id="rId15"/>
    <p:sldLayoutId id="2147483712" r:id="rId16"/>
    <p:sldLayoutId id="2147483713" r:id="rId17"/>
    <p:sldLayoutId id="2147483716" r:id="rId18"/>
    <p:sldLayoutId id="2147483717" r:id="rId19"/>
    <p:sldLayoutId id="2147483672" r:id="rId20"/>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0" name="Straight Connector 18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1" name="Group 19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72" name="Group 17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9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9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195" name="Rectangle 194">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68965" y="3685421"/>
            <a:ext cx="5573724" cy="2168727"/>
          </a:xfrm>
        </p:spPr>
        <p:txBody>
          <a:bodyPr vert="horz" lIns="91440" tIns="45720" rIns="91440" bIns="45720" rtlCol="0" anchor="b" anchorCtr="0">
            <a:normAutofit/>
          </a:bodyPr>
          <a:lstStyle/>
          <a:p>
            <a:r>
              <a:rPr lang="en-US" dirty="0"/>
              <a:t>Phishing Attack Awareness</a:t>
            </a:r>
          </a:p>
        </p:txBody>
      </p:sp>
      <p:grpSp>
        <p:nvGrpSpPr>
          <p:cNvPr id="196" name="Group 195">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80" name="Rectangle 17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82" name="Group 18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8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83" name="Group 18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84"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pic>
        <p:nvPicPr>
          <p:cNvPr id="37" name="Picture Placeholder 36" descr="A computer with a computer and a person in a mask&#10;&#10;Description automatically generated with medium confidence">
            <a:extLst>
              <a:ext uri="{FF2B5EF4-FFF2-40B4-BE49-F238E27FC236}">
                <a16:creationId xmlns:a16="http://schemas.microsoft.com/office/drawing/2014/main" id="{3637ECB2-D66E-E0A7-4692-7A2793168D6A}"/>
              </a:ext>
            </a:extLst>
          </p:cNvPr>
          <p:cNvPicPr>
            <a:picLocks noGrp="1" noChangeAspect="1"/>
          </p:cNvPicPr>
          <p:nvPr>
            <p:ph type="pic" sz="quarter" idx="13"/>
          </p:nvPr>
        </p:nvPicPr>
        <p:blipFill>
          <a:blip r:embed="rId3"/>
          <a:srcRect/>
          <a:stretch/>
        </p:blipFill>
        <p:spPr>
          <a:xfrm>
            <a:off x="5964950"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spTree>
    <p:extLst>
      <p:ext uri="{BB962C8B-B14F-4D97-AF65-F5344CB8AC3E}">
        <p14:creationId xmlns:p14="http://schemas.microsoft.com/office/powerpoint/2010/main" val="81173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4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CC98E375-C1CD-772D-71D4-8492A0DAEB3B}"/>
              </a:ext>
            </a:extLst>
          </p:cNvPr>
          <p:cNvSpPr>
            <a:spLocks noGrp="1"/>
          </p:cNvSpPr>
          <p:nvPr>
            <p:ph idx="1"/>
          </p:nvPr>
        </p:nvSpPr>
        <p:spPr>
          <a:xfrm>
            <a:off x="246581" y="488022"/>
            <a:ext cx="2804844" cy="3036014"/>
          </a:xfrm>
        </p:spPr>
        <p:txBody>
          <a:bodyPr>
            <a:normAutofit/>
          </a:bodyPr>
          <a:lstStyle/>
          <a:p>
            <a:pPr marL="0" indent="0">
              <a:buNone/>
            </a:pPr>
            <a:r>
              <a:rPr lang="en-US" sz="1800" dirty="0"/>
              <a:t>This email includes:</a:t>
            </a:r>
          </a:p>
          <a:p>
            <a:r>
              <a:rPr lang="en-US" sz="1800" dirty="0"/>
              <a:t>Generic greeting</a:t>
            </a:r>
          </a:p>
          <a:p>
            <a:r>
              <a:rPr lang="en-US" sz="1800" dirty="0"/>
              <a:t>Grammatical errors.</a:t>
            </a:r>
          </a:p>
          <a:p>
            <a:r>
              <a:rPr lang="en-US" sz="1800" dirty="0"/>
              <a:t>Asks user for login information.</a:t>
            </a:r>
          </a:p>
        </p:txBody>
      </p:sp>
      <p:cxnSp>
        <p:nvCxnSpPr>
          <p:cNvPr id="23" name="Straight Connector 22">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login page&#10;&#10;Description automatically generated">
            <a:extLst>
              <a:ext uri="{FF2B5EF4-FFF2-40B4-BE49-F238E27FC236}">
                <a16:creationId xmlns:a16="http://schemas.microsoft.com/office/drawing/2014/main" id="{B1182DD8-2EBB-0801-26B0-688F6E7EA84F}"/>
              </a:ext>
            </a:extLst>
          </p:cNvPr>
          <p:cNvPicPr>
            <a:picLocks noChangeAspect="1"/>
          </p:cNvPicPr>
          <p:nvPr/>
        </p:nvPicPr>
        <p:blipFill>
          <a:blip r:embed="rId2"/>
          <a:stretch>
            <a:fillRect/>
          </a:stretch>
        </p:blipFill>
        <p:spPr>
          <a:xfrm>
            <a:off x="3256908" y="488021"/>
            <a:ext cx="8625153" cy="5618751"/>
          </a:xfrm>
          <a:prstGeom prst="rect">
            <a:avLst/>
          </a:prstGeom>
        </p:spPr>
      </p:pic>
    </p:spTree>
    <p:extLst>
      <p:ext uri="{BB962C8B-B14F-4D97-AF65-F5344CB8AC3E}">
        <p14:creationId xmlns:p14="http://schemas.microsoft.com/office/powerpoint/2010/main" val="278503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317C5DB0-7DD2-458D-B2D6-43AD6AB88B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4357" y="198422"/>
            <a:ext cx="788808" cy="1273628"/>
            <a:chOff x="554357" y="198422"/>
            <a:chExt cx="788808" cy="1273628"/>
          </a:xfrm>
        </p:grpSpPr>
        <p:sp>
          <p:nvSpPr>
            <p:cNvPr id="17" name="Oval 16">
              <a:extLst>
                <a:ext uri="{FF2B5EF4-FFF2-40B4-BE49-F238E27FC236}">
                  <a16:creationId xmlns:a16="http://schemas.microsoft.com/office/drawing/2014/main" id="{E7C83ECF-756B-4492-843B-918CC1105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02750" y="198422"/>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8" name="Group 17">
              <a:extLst>
                <a:ext uri="{FF2B5EF4-FFF2-40B4-BE49-F238E27FC236}">
                  <a16:creationId xmlns:a16="http://schemas.microsoft.com/office/drawing/2014/main" id="{FF058DD3-3916-4C08-B24C-579AB28BC6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19" name="Group 18">
                <a:extLst>
                  <a:ext uri="{FF2B5EF4-FFF2-40B4-BE49-F238E27FC236}">
                    <a16:creationId xmlns:a16="http://schemas.microsoft.com/office/drawing/2014/main" id="{8D110D46-B042-4353-93DE-70E69ECEA5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4" name="Freeform 68">
                  <a:extLst>
                    <a:ext uri="{FF2B5EF4-FFF2-40B4-BE49-F238E27FC236}">
                      <a16:creationId xmlns:a16="http://schemas.microsoft.com/office/drawing/2014/main" id="{E214E373-86E1-401E-AED2-85946BACF9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1691C68F-E553-4087-B3CD-06675355A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Line 70">
                  <a:extLst>
                    <a:ext uri="{FF2B5EF4-FFF2-40B4-BE49-F238E27FC236}">
                      <a16:creationId xmlns:a16="http://schemas.microsoft.com/office/drawing/2014/main" id="{B13009C4-8616-47EF-BB18-A5E66A51929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a:extLst>
                  <a:ext uri="{FF2B5EF4-FFF2-40B4-BE49-F238E27FC236}">
                    <a16:creationId xmlns:a16="http://schemas.microsoft.com/office/drawing/2014/main" id="{7926455A-FC5C-4B86-8A74-CE4D2F87D4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1" name="Freeform 68">
                  <a:extLst>
                    <a:ext uri="{FF2B5EF4-FFF2-40B4-BE49-F238E27FC236}">
                      <a16:creationId xmlns:a16="http://schemas.microsoft.com/office/drawing/2014/main" id="{A78AACFD-FC9C-4CB1-A53D-E25D19ABF5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9">
                  <a:extLst>
                    <a:ext uri="{FF2B5EF4-FFF2-40B4-BE49-F238E27FC236}">
                      <a16:creationId xmlns:a16="http://schemas.microsoft.com/office/drawing/2014/main" id="{7642CF8C-E6A9-4EBD-8606-8C51CFA32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Line 70">
                  <a:extLst>
                    <a:ext uri="{FF2B5EF4-FFF2-40B4-BE49-F238E27FC236}">
                      <a16:creationId xmlns:a16="http://schemas.microsoft.com/office/drawing/2014/main" id="{1EDA345F-CA5B-4CCA-B550-CF69B956A6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52" name="Straight Connector 51">
            <a:extLst>
              <a:ext uri="{FF2B5EF4-FFF2-40B4-BE49-F238E27FC236}">
                <a16:creationId xmlns:a16="http://schemas.microsoft.com/office/drawing/2014/main" id="{4171395C-0D5B-4C83-8CEB-2648A22390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2" name="Content Placeholder 11" descr="A screenshot of a computer&#10;&#10;Description automatically generated">
            <a:extLst>
              <a:ext uri="{FF2B5EF4-FFF2-40B4-BE49-F238E27FC236}">
                <a16:creationId xmlns:a16="http://schemas.microsoft.com/office/drawing/2014/main" id="{B62F3A12-04A4-8AF9-CBCF-4D6FD6CB5947}"/>
              </a:ext>
            </a:extLst>
          </p:cNvPr>
          <p:cNvPicPr>
            <a:picLocks noGrp="1" noChangeAspect="1"/>
          </p:cNvPicPr>
          <p:nvPr>
            <p:ph idx="1"/>
          </p:nvPr>
        </p:nvPicPr>
        <p:blipFill>
          <a:blip r:embed="rId3"/>
          <a:stretch>
            <a:fillRect/>
          </a:stretch>
        </p:blipFill>
        <p:spPr>
          <a:xfrm>
            <a:off x="823626" y="261990"/>
            <a:ext cx="10960388" cy="6195317"/>
          </a:xfrm>
        </p:spPr>
      </p:pic>
    </p:spTree>
    <p:extLst>
      <p:ext uri="{BB962C8B-B14F-4D97-AF65-F5344CB8AC3E}">
        <p14:creationId xmlns:p14="http://schemas.microsoft.com/office/powerpoint/2010/main" val="127415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F7801DFF-3E0D-9565-6312-A34CE24CBE3D}"/>
              </a:ext>
            </a:extLst>
          </p:cNvPr>
          <p:cNvPicPr>
            <a:picLocks noChangeAspect="1"/>
          </p:cNvPicPr>
          <p:nvPr/>
        </p:nvPicPr>
        <p:blipFill>
          <a:blip r:embed="rId3"/>
          <a:srcRect b="1573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18" name="Rectangle 17">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7294652" y="1807444"/>
            <a:ext cx="4438435" cy="2943540"/>
          </a:xfrm>
        </p:spPr>
        <p:txBody>
          <a:bodyPr vert="horz" lIns="91440" tIns="45720" rIns="91440" bIns="45720" rtlCol="0" anchor="b" anchorCtr="0">
            <a:normAutofit/>
          </a:bodyPr>
          <a:lstStyle/>
          <a:p>
            <a:r>
              <a:rPr lang="en-US" sz="4400" dirty="0">
                <a:solidFill>
                  <a:srgbClr val="FFFFFF"/>
                </a:solidFill>
              </a:rPr>
              <a:t>How to protect yourselves from Phishing Attacks.</a:t>
            </a:r>
          </a:p>
        </p:txBody>
      </p:sp>
      <p:grpSp>
        <p:nvGrpSpPr>
          <p:cNvPr id="20" name="Group 19">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1" name="Rectangle 20">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5">
            <a:extLst>
              <a:ext uri="{FF2B5EF4-FFF2-40B4-BE49-F238E27FC236}">
                <a16:creationId xmlns:a16="http://schemas.microsoft.com/office/drawing/2014/main" id="{9B589D09-D8D3-5A61-550A-B9F6FD9DBFC9}"/>
              </a:ext>
            </a:extLst>
          </p:cNvPr>
          <p:cNvGraphicFramePr>
            <a:graphicFrameLocks noGrp="1"/>
          </p:cNvGraphicFramePr>
          <p:nvPr>
            <p:ph idx="1"/>
          </p:nvPr>
        </p:nvGraphicFramePr>
        <p:xfrm>
          <a:off x="303088" y="369870"/>
          <a:ext cx="11378629" cy="610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61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45" name="Straight Connector 14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4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50" name="Rectangle 14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3BCBBD1-7C08-C3E7-1BCF-429960D14915}"/>
              </a:ext>
            </a:extLst>
          </p:cNvPr>
          <p:cNvSpPr>
            <a:spLocks noGrp="1"/>
          </p:cNvSpPr>
          <p:nvPr>
            <p:ph type="title"/>
          </p:nvPr>
        </p:nvSpPr>
        <p:spPr>
          <a:xfrm>
            <a:off x="2480621" y="2299121"/>
            <a:ext cx="7127792" cy="4051381"/>
          </a:xfrm>
        </p:spPr>
        <p:txBody>
          <a:bodyPr vert="horz" lIns="91440" tIns="45720" rIns="91440" bIns="45720" rtlCol="0" anchor="b" anchorCtr="0">
            <a:normAutofit fontScale="90000"/>
          </a:bodyPr>
          <a:lstStyle/>
          <a:p>
            <a:pPr algn="ctr"/>
            <a:r>
              <a:rPr lang="en-US" sz="4800" dirty="0"/>
              <a:t>Always remember:</a:t>
            </a:r>
            <a:br>
              <a:rPr lang="en-US" sz="4800" dirty="0"/>
            </a:br>
            <a:br>
              <a:rPr lang="en-US" sz="4800" dirty="0"/>
            </a:br>
            <a:br>
              <a:rPr lang="en-US" sz="4800" dirty="0"/>
            </a:br>
            <a:r>
              <a:rPr lang="en-GB" sz="3200" dirty="0"/>
              <a:t>Phishing doesn’t discriminate, i</a:t>
            </a:r>
            <a:r>
              <a:rPr lang="en-GB" dirty="0"/>
              <a:t>t only takes one convincing moment to catch anyone off guard</a:t>
            </a:r>
            <a:br>
              <a:rPr lang="en-GB" sz="3200" dirty="0"/>
            </a:br>
            <a:r>
              <a:rPr lang="en-GB" sz="3200" dirty="0"/>
              <a:t>Stay vigilant, stay protected!</a:t>
            </a:r>
            <a:endParaRPr lang="en-US" sz="4800" dirty="0"/>
          </a:p>
        </p:txBody>
      </p:sp>
      <p:grpSp>
        <p:nvGrpSpPr>
          <p:cNvPr id="151" name="Group 150">
            <a:extLst>
              <a:ext uri="{FF2B5EF4-FFF2-40B4-BE49-F238E27FC236}">
                <a16:creationId xmlns:a16="http://schemas.microsoft.com/office/drawing/2014/main" id="{29578809-4F8C-4A9B-A59D-0D7BDA6B17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0" name="Group 19">
              <a:extLst>
                <a:ext uri="{FF2B5EF4-FFF2-40B4-BE49-F238E27FC236}">
                  <a16:creationId xmlns:a16="http://schemas.microsoft.com/office/drawing/2014/main" id="{B6DADE07-3826-4857-9180-7DB77BCCE8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9" name="Freeform 64">
                <a:extLst>
                  <a:ext uri="{FF2B5EF4-FFF2-40B4-BE49-F238E27FC236}">
                    <a16:creationId xmlns:a16="http://schemas.microsoft.com/office/drawing/2014/main" id="{5C21CC9E-9E93-47EE-B6BE-DAF0D163FF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1">
                <a:extLst>
                  <a:ext uri="{FF2B5EF4-FFF2-40B4-BE49-F238E27FC236}">
                    <a16:creationId xmlns:a16="http://schemas.microsoft.com/office/drawing/2014/main" id="{F98634D8-7CA3-4C66-8CD8-4D6F24833C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61">
                <a:extLst>
                  <a:ext uri="{FF2B5EF4-FFF2-40B4-BE49-F238E27FC236}">
                    <a16:creationId xmlns:a16="http://schemas.microsoft.com/office/drawing/2014/main" id="{579AC1E2-C2CF-4BA7-82B4-C8CCC7305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8">
                <a:extLst>
                  <a:ext uri="{FF2B5EF4-FFF2-40B4-BE49-F238E27FC236}">
                    <a16:creationId xmlns:a16="http://schemas.microsoft.com/office/drawing/2014/main" id="{FD089815-EEDF-4A19-B1A5-CD51F7D646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84">
                <a:extLst>
                  <a:ext uri="{FF2B5EF4-FFF2-40B4-BE49-F238E27FC236}">
                    <a16:creationId xmlns:a16="http://schemas.microsoft.com/office/drawing/2014/main" id="{3913B299-F5CE-4C72-A020-2AFCFFDB7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87">
                <a:extLst>
                  <a:ext uri="{FF2B5EF4-FFF2-40B4-BE49-F238E27FC236}">
                    <a16:creationId xmlns:a16="http://schemas.microsoft.com/office/drawing/2014/main" id="{38067600-ABBC-4D8F-B242-026D39DB95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0">
                <a:extLst>
                  <a:ext uri="{FF2B5EF4-FFF2-40B4-BE49-F238E27FC236}">
                    <a16:creationId xmlns:a16="http://schemas.microsoft.com/office/drawing/2014/main" id="{AF1082FE-D7C7-430A-B6DF-041CD1FBF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59">
                <a:extLst>
                  <a:ext uri="{FF2B5EF4-FFF2-40B4-BE49-F238E27FC236}">
                    <a16:creationId xmlns:a16="http://schemas.microsoft.com/office/drawing/2014/main" id="{D20DF48A-C1E5-483E-B21B-EDC96EC75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62">
                <a:extLst>
                  <a:ext uri="{FF2B5EF4-FFF2-40B4-BE49-F238E27FC236}">
                    <a16:creationId xmlns:a16="http://schemas.microsoft.com/office/drawing/2014/main" id="{BE0F4360-2529-43AE-8AD9-1B7B3F903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5">
                <a:extLst>
                  <a:ext uri="{FF2B5EF4-FFF2-40B4-BE49-F238E27FC236}">
                    <a16:creationId xmlns:a16="http://schemas.microsoft.com/office/drawing/2014/main" id="{B1B8DE27-1A2A-48A2-A329-B0F4201A7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79">
                <a:extLst>
                  <a:ext uri="{FF2B5EF4-FFF2-40B4-BE49-F238E27FC236}">
                    <a16:creationId xmlns:a16="http://schemas.microsoft.com/office/drawing/2014/main" id="{9BD6F64A-2862-4703-A7E6-6D3295621F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2">
                <a:extLst>
                  <a:ext uri="{FF2B5EF4-FFF2-40B4-BE49-F238E27FC236}">
                    <a16:creationId xmlns:a16="http://schemas.microsoft.com/office/drawing/2014/main" id="{DA103B72-E0CF-45F0-A7D0-21ECD0175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85">
                <a:extLst>
                  <a:ext uri="{FF2B5EF4-FFF2-40B4-BE49-F238E27FC236}">
                    <a16:creationId xmlns:a16="http://schemas.microsoft.com/office/drawing/2014/main" id="{12BF02EE-B84D-4508-86AE-720FFD0812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88">
                <a:extLst>
                  <a:ext uri="{FF2B5EF4-FFF2-40B4-BE49-F238E27FC236}">
                    <a16:creationId xmlns:a16="http://schemas.microsoft.com/office/drawing/2014/main" id="{63DEFA47-924F-47EC-8A1A-E8D4E1D286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64" name="Group 163">
                <a:extLst>
                  <a:ext uri="{FF2B5EF4-FFF2-40B4-BE49-F238E27FC236}">
                    <a16:creationId xmlns:a16="http://schemas.microsoft.com/office/drawing/2014/main" id="{18E9EAB0-A7D4-43A2-BE0E-0285979BC2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65" name="Line 63">
                  <a:extLst>
                    <a:ext uri="{FF2B5EF4-FFF2-40B4-BE49-F238E27FC236}">
                      <a16:creationId xmlns:a16="http://schemas.microsoft.com/office/drawing/2014/main" id="{0918A230-E769-4D1D-BAD9-E5835E2C8DE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66">
                  <a:extLst>
                    <a:ext uri="{FF2B5EF4-FFF2-40B4-BE49-F238E27FC236}">
                      <a16:creationId xmlns:a16="http://schemas.microsoft.com/office/drawing/2014/main" id="{8387A7CE-102C-40EE-9CF5-025C3DD8D49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67">
                  <a:extLst>
                    <a:ext uri="{FF2B5EF4-FFF2-40B4-BE49-F238E27FC236}">
                      <a16:creationId xmlns:a16="http://schemas.microsoft.com/office/drawing/2014/main" id="{04D252BC-127A-412D-BC8A-003132AE7C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80">
                  <a:extLst>
                    <a:ext uri="{FF2B5EF4-FFF2-40B4-BE49-F238E27FC236}">
                      <a16:creationId xmlns:a16="http://schemas.microsoft.com/office/drawing/2014/main" id="{DBF98D9E-95AE-499D-90A5-B46B881160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83">
                  <a:extLst>
                    <a:ext uri="{FF2B5EF4-FFF2-40B4-BE49-F238E27FC236}">
                      <a16:creationId xmlns:a16="http://schemas.microsoft.com/office/drawing/2014/main" id="{DF93481C-D4B8-49D1-8DB5-0DDFD0A9754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86">
                  <a:extLst>
                    <a:ext uri="{FF2B5EF4-FFF2-40B4-BE49-F238E27FC236}">
                      <a16:creationId xmlns:a16="http://schemas.microsoft.com/office/drawing/2014/main" id="{E08AF258-8D62-4B36-9315-8652E31710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89">
                  <a:extLst>
                    <a:ext uri="{FF2B5EF4-FFF2-40B4-BE49-F238E27FC236}">
                      <a16:creationId xmlns:a16="http://schemas.microsoft.com/office/drawing/2014/main" id="{DCAC5381-7C87-4FB1-922C-72424F35D4F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72" name="Group 171">
              <a:extLst>
                <a:ext uri="{FF2B5EF4-FFF2-40B4-BE49-F238E27FC236}">
                  <a16:creationId xmlns:a16="http://schemas.microsoft.com/office/drawing/2014/main" id="{33D131BB-56BB-4799-9DE1-95E397FA61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73" name="Group 172">
                <a:extLst>
                  <a:ext uri="{FF2B5EF4-FFF2-40B4-BE49-F238E27FC236}">
                    <a16:creationId xmlns:a16="http://schemas.microsoft.com/office/drawing/2014/main" id="{BD75D3A2-6328-49F4-A5C7-BDBEBE8710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5" name="Straight Connector 34">
                  <a:extLst>
                    <a:ext uri="{FF2B5EF4-FFF2-40B4-BE49-F238E27FC236}">
                      <a16:creationId xmlns:a16="http://schemas.microsoft.com/office/drawing/2014/main" id="{FB386BFB-69FD-4CED-89B4-6E45CD334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E0292B6-9C83-4545-9DB9-6D216C649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Rectangle 30">
                  <a:extLst>
                    <a:ext uri="{FF2B5EF4-FFF2-40B4-BE49-F238E27FC236}">
                      <a16:creationId xmlns:a16="http://schemas.microsoft.com/office/drawing/2014/main" id="{218E320A-887F-4DBF-8CCC-A0E849F36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30">
                  <a:extLst>
                    <a:ext uri="{FF2B5EF4-FFF2-40B4-BE49-F238E27FC236}">
                      <a16:creationId xmlns:a16="http://schemas.microsoft.com/office/drawing/2014/main" id="{70456DE9-EFE8-480B-904C-C4E4521BA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7" name="Group 176">
                <a:extLst>
                  <a:ext uri="{FF2B5EF4-FFF2-40B4-BE49-F238E27FC236}">
                    <a16:creationId xmlns:a16="http://schemas.microsoft.com/office/drawing/2014/main" id="{FFAC87AC-6F0D-41C3-A96D-583587DBD2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78" name="Freeform: Shape 177">
                  <a:extLst>
                    <a:ext uri="{FF2B5EF4-FFF2-40B4-BE49-F238E27FC236}">
                      <a16:creationId xmlns:a16="http://schemas.microsoft.com/office/drawing/2014/main" id="{BBBB3529-7770-48BD-9A2D-61CB322B4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79" name="Freeform: Shape 178">
                  <a:extLst>
                    <a:ext uri="{FF2B5EF4-FFF2-40B4-BE49-F238E27FC236}">
                      <a16:creationId xmlns:a16="http://schemas.microsoft.com/office/drawing/2014/main" id="{B4D2F05B-BBCD-4783-BDE0-43D73C267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2" name="Group 21">
              <a:extLst>
                <a:ext uri="{FF2B5EF4-FFF2-40B4-BE49-F238E27FC236}">
                  <a16:creationId xmlns:a16="http://schemas.microsoft.com/office/drawing/2014/main" id="{5C54BFAD-42ED-48A4-AA55-3BE394C44E9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3" name="Group 22">
                <a:extLst>
                  <a:ext uri="{FF2B5EF4-FFF2-40B4-BE49-F238E27FC236}">
                    <a16:creationId xmlns:a16="http://schemas.microsoft.com/office/drawing/2014/main" id="{FB341D07-45D8-4F3A-B413-FD2B278A243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8" name="Freeform 68">
                  <a:extLst>
                    <a:ext uri="{FF2B5EF4-FFF2-40B4-BE49-F238E27FC236}">
                      <a16:creationId xmlns:a16="http://schemas.microsoft.com/office/drawing/2014/main" id="{872DAC2D-6CA9-4BA0-9831-D9BCA4630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79883F04-2F99-488F-B3C5-0B29E181A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588E0A03-E6DB-4D96-82A1-39AAB998509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0" name="Group 179">
                <a:extLst>
                  <a:ext uri="{FF2B5EF4-FFF2-40B4-BE49-F238E27FC236}">
                    <a16:creationId xmlns:a16="http://schemas.microsoft.com/office/drawing/2014/main" id="{2032D250-40F2-4BE1-9E51-51D6124316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5" name="Freeform 68">
                  <a:extLst>
                    <a:ext uri="{FF2B5EF4-FFF2-40B4-BE49-F238E27FC236}">
                      <a16:creationId xmlns:a16="http://schemas.microsoft.com/office/drawing/2014/main" id="{CFF6B335-FCBC-4111-B6E0-010A0CCF6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F3A4A21F-DBFE-4F02-A66E-C6F0ECB698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3A5E5CE1-528A-4B41-A739-BFE450F1F97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81" name="Straight Connector 180">
            <a:extLst>
              <a:ext uri="{FF2B5EF4-FFF2-40B4-BE49-F238E27FC236}">
                <a16:creationId xmlns:a16="http://schemas.microsoft.com/office/drawing/2014/main" id="{C88FC08C-C419-4B3F-B3C4-074AE70451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82" name="Group 181">
            <a:extLst>
              <a:ext uri="{FF2B5EF4-FFF2-40B4-BE49-F238E27FC236}">
                <a16:creationId xmlns:a16="http://schemas.microsoft.com/office/drawing/2014/main" id="{E69E4645-4CFC-4C14-9639-295E678593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183" name="Group 182">
              <a:extLst>
                <a:ext uri="{FF2B5EF4-FFF2-40B4-BE49-F238E27FC236}">
                  <a16:creationId xmlns:a16="http://schemas.microsoft.com/office/drawing/2014/main" id="{A75D1D75-29EC-4168-9B74-DD31796A356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4" name="Freeform 64">
                <a:extLst>
                  <a:ext uri="{FF2B5EF4-FFF2-40B4-BE49-F238E27FC236}">
                    <a16:creationId xmlns:a16="http://schemas.microsoft.com/office/drawing/2014/main" id="{5C244629-4F62-4555-8576-76E450C7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1">
                <a:extLst>
                  <a:ext uri="{FF2B5EF4-FFF2-40B4-BE49-F238E27FC236}">
                    <a16:creationId xmlns:a16="http://schemas.microsoft.com/office/drawing/2014/main" id="{33FE7FD6-ED0C-4A85-BB37-50D5DEFE5D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1">
                <a:extLst>
                  <a:ext uri="{FF2B5EF4-FFF2-40B4-BE49-F238E27FC236}">
                    <a16:creationId xmlns:a16="http://schemas.microsoft.com/office/drawing/2014/main" id="{E321CBA3-94D7-498A-AA58-32E5E21DAA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8">
                <a:extLst>
                  <a:ext uri="{FF2B5EF4-FFF2-40B4-BE49-F238E27FC236}">
                    <a16:creationId xmlns:a16="http://schemas.microsoft.com/office/drawing/2014/main" id="{A483E481-9A4F-433D-83BF-BE219AE92A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4">
                <a:extLst>
                  <a:ext uri="{FF2B5EF4-FFF2-40B4-BE49-F238E27FC236}">
                    <a16:creationId xmlns:a16="http://schemas.microsoft.com/office/drawing/2014/main" id="{3BD25EE3-866C-4F95-87D6-3539B174A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7">
                <a:extLst>
                  <a:ext uri="{FF2B5EF4-FFF2-40B4-BE49-F238E27FC236}">
                    <a16:creationId xmlns:a16="http://schemas.microsoft.com/office/drawing/2014/main" id="{7C4C4F76-8DA9-47EA-94F9-1D400388FA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0">
                <a:extLst>
                  <a:ext uri="{FF2B5EF4-FFF2-40B4-BE49-F238E27FC236}">
                    <a16:creationId xmlns:a16="http://schemas.microsoft.com/office/drawing/2014/main" id="{025FE981-874E-47FE-81B8-F025D2BF9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9">
                <a:extLst>
                  <a:ext uri="{FF2B5EF4-FFF2-40B4-BE49-F238E27FC236}">
                    <a16:creationId xmlns:a16="http://schemas.microsoft.com/office/drawing/2014/main" id="{5680B73A-298E-4BDA-AB07-ACC8314E4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2">
                <a:extLst>
                  <a:ext uri="{FF2B5EF4-FFF2-40B4-BE49-F238E27FC236}">
                    <a16:creationId xmlns:a16="http://schemas.microsoft.com/office/drawing/2014/main" id="{01AFB333-D097-4235-A165-C9D3CDC2FE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65">
                <a:extLst>
                  <a:ext uri="{FF2B5EF4-FFF2-40B4-BE49-F238E27FC236}">
                    <a16:creationId xmlns:a16="http://schemas.microsoft.com/office/drawing/2014/main" id="{66C11AEB-D3F2-45AA-9C41-CA142A02E7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9">
                <a:extLst>
                  <a:ext uri="{FF2B5EF4-FFF2-40B4-BE49-F238E27FC236}">
                    <a16:creationId xmlns:a16="http://schemas.microsoft.com/office/drawing/2014/main" id="{2EAA79E5-B4EE-4477-A9D7-38234A19D4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2">
                <a:extLst>
                  <a:ext uri="{FF2B5EF4-FFF2-40B4-BE49-F238E27FC236}">
                    <a16:creationId xmlns:a16="http://schemas.microsoft.com/office/drawing/2014/main" id="{A2EB3CA6-CF43-44E7-A82B-C86FF6A75B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85">
                <a:extLst>
                  <a:ext uri="{FF2B5EF4-FFF2-40B4-BE49-F238E27FC236}">
                    <a16:creationId xmlns:a16="http://schemas.microsoft.com/office/drawing/2014/main" id="{635B3B6D-8A83-4CF1-AE24-D872BCE07C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88">
                <a:extLst>
                  <a:ext uri="{FF2B5EF4-FFF2-40B4-BE49-F238E27FC236}">
                    <a16:creationId xmlns:a16="http://schemas.microsoft.com/office/drawing/2014/main" id="{67274B73-EB7F-4885-8375-DCC193DE8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a:extLst>
                  <a:ext uri="{FF2B5EF4-FFF2-40B4-BE49-F238E27FC236}">
                    <a16:creationId xmlns:a16="http://schemas.microsoft.com/office/drawing/2014/main" id="{B0EE02B4-8ECF-4636-B55D-11A3869E6E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9" name="Line 63">
                  <a:extLst>
                    <a:ext uri="{FF2B5EF4-FFF2-40B4-BE49-F238E27FC236}">
                      <a16:creationId xmlns:a16="http://schemas.microsoft.com/office/drawing/2014/main" id="{97860271-66A3-4C76-9A50-EF7ADA1D959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66">
                  <a:extLst>
                    <a:ext uri="{FF2B5EF4-FFF2-40B4-BE49-F238E27FC236}">
                      <a16:creationId xmlns:a16="http://schemas.microsoft.com/office/drawing/2014/main" id="{CD0262E2-572E-453D-8FE4-46EDF0C75C2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67">
                  <a:extLst>
                    <a:ext uri="{FF2B5EF4-FFF2-40B4-BE49-F238E27FC236}">
                      <a16:creationId xmlns:a16="http://schemas.microsoft.com/office/drawing/2014/main" id="{504EAB1B-BE08-49A3-91E4-2F59777FF81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80">
                  <a:extLst>
                    <a:ext uri="{FF2B5EF4-FFF2-40B4-BE49-F238E27FC236}">
                      <a16:creationId xmlns:a16="http://schemas.microsoft.com/office/drawing/2014/main" id="{1BA1BFEB-5D6B-4011-8814-75FDF39A8CE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3">
                  <a:extLst>
                    <a:ext uri="{FF2B5EF4-FFF2-40B4-BE49-F238E27FC236}">
                      <a16:creationId xmlns:a16="http://schemas.microsoft.com/office/drawing/2014/main" id="{58D635F3-CD70-43D2-9FAE-690BB6A8C02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6">
                  <a:extLst>
                    <a:ext uri="{FF2B5EF4-FFF2-40B4-BE49-F238E27FC236}">
                      <a16:creationId xmlns:a16="http://schemas.microsoft.com/office/drawing/2014/main" id="{7D4A71ED-4313-45E2-9078-0A2179F609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89">
                  <a:extLst>
                    <a:ext uri="{FF2B5EF4-FFF2-40B4-BE49-F238E27FC236}">
                      <a16:creationId xmlns:a16="http://schemas.microsoft.com/office/drawing/2014/main" id="{F71A8BF4-8580-4405-93CC-68682C9EFB5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4" name="Group 193">
              <a:extLst>
                <a:ext uri="{FF2B5EF4-FFF2-40B4-BE49-F238E27FC236}">
                  <a16:creationId xmlns:a16="http://schemas.microsoft.com/office/drawing/2014/main" id="{503EA70C-259E-4844-83FD-A8152374DDA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95" name="Group 194">
                <a:extLst>
                  <a:ext uri="{FF2B5EF4-FFF2-40B4-BE49-F238E27FC236}">
                    <a16:creationId xmlns:a16="http://schemas.microsoft.com/office/drawing/2014/main" id="{2D8DEFBA-3794-41DB-BA53-A168E4B02E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0" name="Straight Connector 79">
                  <a:extLst>
                    <a:ext uri="{FF2B5EF4-FFF2-40B4-BE49-F238E27FC236}">
                      <a16:creationId xmlns:a16="http://schemas.microsoft.com/office/drawing/2014/main" id="{F74D1351-C939-4ABA-A2D0-F13C1F3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672A249-195A-4DAD-984C-AC6C894A6F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2" name="Rectangle 30">
                  <a:extLst>
                    <a:ext uri="{FF2B5EF4-FFF2-40B4-BE49-F238E27FC236}">
                      <a16:creationId xmlns:a16="http://schemas.microsoft.com/office/drawing/2014/main" id="{B2751033-92CC-43C5-B09D-BEAC92129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30">
                  <a:extLst>
                    <a:ext uri="{FF2B5EF4-FFF2-40B4-BE49-F238E27FC236}">
                      <a16:creationId xmlns:a16="http://schemas.microsoft.com/office/drawing/2014/main" id="{810A9024-F6AE-46E1-AF5B-23C1BAF52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6148CDE3-7E34-46A7-A2A1-B2418BA6CD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99" name="Freeform: Shape 198">
                  <a:extLst>
                    <a:ext uri="{FF2B5EF4-FFF2-40B4-BE49-F238E27FC236}">
                      <a16:creationId xmlns:a16="http://schemas.microsoft.com/office/drawing/2014/main" id="{DFB487FA-CAC6-469F-8D07-227D88323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00" name="Freeform: Shape 199">
                  <a:extLst>
                    <a:ext uri="{FF2B5EF4-FFF2-40B4-BE49-F238E27FC236}">
                      <a16:creationId xmlns:a16="http://schemas.microsoft.com/office/drawing/2014/main" id="{64B6721C-6379-4342-B632-2288DDDD1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01" name="Group 200">
              <a:extLst>
                <a:ext uri="{FF2B5EF4-FFF2-40B4-BE49-F238E27FC236}">
                  <a16:creationId xmlns:a16="http://schemas.microsoft.com/office/drawing/2014/main" id="{58C06E09-320E-44ED-8B43-2BB2CE74A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02" name="Group 201">
                <a:extLst>
                  <a:ext uri="{FF2B5EF4-FFF2-40B4-BE49-F238E27FC236}">
                    <a16:creationId xmlns:a16="http://schemas.microsoft.com/office/drawing/2014/main" id="{2F42D42C-CE47-479C-A563-298CD9035FC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3" name="Freeform 68">
                  <a:extLst>
                    <a:ext uri="{FF2B5EF4-FFF2-40B4-BE49-F238E27FC236}">
                      <a16:creationId xmlns:a16="http://schemas.microsoft.com/office/drawing/2014/main" id="{65202664-9154-4377-8C3E-9BA25B78A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9">
                  <a:extLst>
                    <a:ext uri="{FF2B5EF4-FFF2-40B4-BE49-F238E27FC236}">
                      <a16:creationId xmlns:a16="http://schemas.microsoft.com/office/drawing/2014/main" id="{F0361EFD-383F-40DA-936A-1EC55BBA67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3" name="Line 70">
                  <a:extLst>
                    <a:ext uri="{FF2B5EF4-FFF2-40B4-BE49-F238E27FC236}">
                      <a16:creationId xmlns:a16="http://schemas.microsoft.com/office/drawing/2014/main" id="{0899FE39-C088-493A-A9ED-9C70D9427F5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04A185DA-EED5-4241-BCE2-7DFF9775B9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0" name="Freeform 68">
                  <a:extLst>
                    <a:ext uri="{FF2B5EF4-FFF2-40B4-BE49-F238E27FC236}">
                      <a16:creationId xmlns:a16="http://schemas.microsoft.com/office/drawing/2014/main" id="{1D1D1F03-0895-4603-B54A-30778D288D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69">
                  <a:extLst>
                    <a:ext uri="{FF2B5EF4-FFF2-40B4-BE49-F238E27FC236}">
                      <a16:creationId xmlns:a16="http://schemas.microsoft.com/office/drawing/2014/main" id="{4205B00F-0C22-4C32-B408-130BD2BCA2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5" name="Line 70">
                  <a:extLst>
                    <a:ext uri="{FF2B5EF4-FFF2-40B4-BE49-F238E27FC236}">
                      <a16:creationId xmlns:a16="http://schemas.microsoft.com/office/drawing/2014/main" id="{0307197D-6DFE-4C69-95F1-42678413BAF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82531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2445250" y="1187450"/>
            <a:ext cx="7705618" cy="3399961"/>
          </a:xfrm>
        </p:spPr>
        <p:txBody>
          <a:bodyPr wrap="square" anchor="b">
            <a:normAutofit/>
          </a:bodyPr>
          <a:lstStyle/>
          <a:p>
            <a:r>
              <a:rPr lang="en-US" sz="8800" dirty="0"/>
              <a:t>Thank you</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Content.</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a:bodyPr>
          <a:lstStyle/>
          <a:p>
            <a:r>
              <a:rPr lang="en-US" dirty="0"/>
              <a:t>Overview and definition of terms.</a:t>
            </a:r>
          </a:p>
          <a:p>
            <a:r>
              <a:rPr lang="en-US" dirty="0"/>
              <a:t>Types of phishing attacks.</a:t>
            </a:r>
          </a:p>
          <a:p>
            <a:r>
              <a:rPr lang="en-US" dirty="0"/>
              <a:t>Recognizing phishing emails.</a:t>
            </a:r>
          </a:p>
          <a:p>
            <a:r>
              <a:rPr lang="en-US" dirty="0"/>
              <a:t>Prevention and avoidance.</a:t>
            </a:r>
          </a:p>
          <a:p>
            <a:r>
              <a:rPr lang="en-US" dirty="0"/>
              <a:t>Other social engineering tactics.</a:t>
            </a:r>
          </a:p>
          <a:p>
            <a:r>
              <a:rPr lang="en-US" dirty="0"/>
              <a:t>Conclusion.</a:t>
            </a:r>
          </a:p>
        </p:txBody>
      </p:sp>
    </p:spTree>
    <p:extLst>
      <p:ext uri="{BB962C8B-B14F-4D97-AF65-F5344CB8AC3E}">
        <p14:creationId xmlns:p14="http://schemas.microsoft.com/office/powerpoint/2010/main" val="194486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2870803" y="1449440"/>
            <a:ext cx="5949561" cy="3204752"/>
          </a:xfrm>
        </p:spPr>
        <p:txBody>
          <a:bodyPr anchor="b">
            <a:normAutofit/>
          </a:bodyPr>
          <a:lstStyle/>
          <a:p>
            <a:r>
              <a:rPr lang="en-US" sz="6600" dirty="0"/>
              <a:t>What is a Phishing Attack?</a:t>
            </a:r>
          </a:p>
        </p:txBody>
      </p:sp>
    </p:spTree>
    <p:extLst>
      <p:ext uri="{BB962C8B-B14F-4D97-AF65-F5344CB8AC3E}">
        <p14:creationId xmlns:p14="http://schemas.microsoft.com/office/powerpoint/2010/main" val="235918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133564" y="159249"/>
            <a:ext cx="11851240" cy="6590871"/>
          </a:xfrm>
        </p:spPr>
        <p:txBody>
          <a:bodyPr>
            <a:normAutofit lnSpcReduction="10000"/>
          </a:bodyPr>
          <a:lstStyle/>
          <a:p>
            <a:pPr marL="342900" indent="-342900">
              <a:buFont typeface="Wingdings" panose="05000000000000000000" pitchFamily="2" charset="2"/>
              <a:buChar char="v"/>
            </a:pPr>
            <a:r>
              <a:rPr lang="en-GB" sz="2500" b="1" dirty="0">
                <a:latin typeface="+mj-lt"/>
              </a:rPr>
              <a:t>Picture this: you get a message from your bank, your Internet Service Provider or a familiar company, asking you to confirm your account details, and ATM card PIN or click a link. It looks legitimate, right? But think - could it be a scam? </a:t>
            </a:r>
            <a:r>
              <a:rPr lang="en-US" sz="2500" b="1" dirty="0">
                <a:latin typeface="+mj-lt"/>
              </a:rPr>
              <a:t>This is called a Phishing attack.</a:t>
            </a:r>
          </a:p>
          <a:p>
            <a:endParaRPr lang="en-GB" sz="2500" b="1" i="0" dirty="0">
              <a:effectLst/>
              <a:latin typeface="+mj-lt"/>
            </a:endParaRPr>
          </a:p>
          <a:p>
            <a:pPr marL="342900" indent="-342900">
              <a:buFont typeface="Wingdings" panose="05000000000000000000" pitchFamily="2" charset="2"/>
              <a:buChar char="v"/>
            </a:pPr>
            <a:r>
              <a:rPr lang="en-GB" sz="2500" b="1" i="0" dirty="0">
                <a:effectLst/>
                <a:latin typeface="+mj-lt"/>
              </a:rPr>
              <a:t>A Phishing attack is a type of socia</a:t>
            </a:r>
            <a:r>
              <a:rPr lang="en-GB" sz="2500" b="1" dirty="0">
                <a:latin typeface="+mj-lt"/>
              </a:rPr>
              <a:t>l engineering attack</a:t>
            </a:r>
            <a:r>
              <a:rPr lang="en-GB" sz="2500" b="1" i="0" dirty="0">
                <a:effectLst/>
                <a:latin typeface="+mj-lt"/>
              </a:rPr>
              <a:t> where attackers use deceptive emails, text messages, or websites to trick individuals into revealing sensitive information, such as passwords, credit card numbers, or other personal details. These attacks often come from trusted sources, like banks, or other well-known companies, making them even more convincing.</a:t>
            </a:r>
          </a:p>
          <a:p>
            <a:pPr marL="342900" indent="-342900">
              <a:buFont typeface="Wingdings" panose="05000000000000000000" pitchFamily="2" charset="2"/>
              <a:buChar char="v"/>
            </a:pPr>
            <a:r>
              <a:rPr lang="en-GB" sz="2800" b="1" dirty="0">
                <a:latin typeface="+mj-lt"/>
              </a:rPr>
              <a:t>Some phishing emails may include malicious software that can monitor the activities of your computer system, cause harm to the system, or slow the computing speed of your system.</a:t>
            </a:r>
          </a:p>
        </p:txBody>
      </p:sp>
    </p:spTree>
    <p:extLst>
      <p:ext uri="{BB962C8B-B14F-4D97-AF65-F5344CB8AC3E}">
        <p14:creationId xmlns:p14="http://schemas.microsoft.com/office/powerpoint/2010/main" val="27238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C8D3-BC5B-225F-816A-D05FBCB016ED}"/>
              </a:ext>
            </a:extLst>
          </p:cNvPr>
          <p:cNvSpPr>
            <a:spLocks noGrp="1"/>
          </p:cNvSpPr>
          <p:nvPr>
            <p:ph type="title"/>
          </p:nvPr>
        </p:nvSpPr>
        <p:spPr>
          <a:xfrm>
            <a:off x="989400" y="143839"/>
            <a:ext cx="10213200" cy="760288"/>
          </a:xfrm>
        </p:spPr>
        <p:txBody>
          <a:bodyPr/>
          <a:lstStyle/>
          <a:p>
            <a:r>
              <a:rPr lang="en-GB" dirty="0"/>
              <a:t>Types of Phishing Attacks.</a:t>
            </a:r>
            <a:endParaRPr lang="en-NG" dirty="0"/>
          </a:p>
        </p:txBody>
      </p:sp>
      <p:sp>
        <p:nvSpPr>
          <p:cNvPr id="3" name="Content Placeholder 2">
            <a:extLst>
              <a:ext uri="{FF2B5EF4-FFF2-40B4-BE49-F238E27FC236}">
                <a16:creationId xmlns:a16="http://schemas.microsoft.com/office/drawing/2014/main" id="{E8CD7B85-D077-B0ED-D427-90E98447EB51}"/>
              </a:ext>
            </a:extLst>
          </p:cNvPr>
          <p:cNvSpPr>
            <a:spLocks noGrp="1"/>
          </p:cNvSpPr>
          <p:nvPr>
            <p:ph idx="1"/>
          </p:nvPr>
        </p:nvSpPr>
        <p:spPr>
          <a:xfrm>
            <a:off x="231169" y="1171254"/>
            <a:ext cx="11691991" cy="5275779"/>
          </a:xfrm>
        </p:spPr>
        <p:txBody>
          <a:bodyPr>
            <a:normAutofit/>
          </a:bodyPr>
          <a:lstStyle/>
          <a:p>
            <a:r>
              <a:rPr lang="en-GB" b="1" dirty="0"/>
              <a:t>Email Phishing: </a:t>
            </a:r>
            <a:r>
              <a:rPr lang="en-GB" dirty="0"/>
              <a:t>The most common form, where attackers send out mass emails pretending to be from trusted sources.</a:t>
            </a:r>
          </a:p>
          <a:p>
            <a:r>
              <a:rPr lang="en-GB" b="1" dirty="0"/>
              <a:t>Spear Phishing: </a:t>
            </a:r>
            <a:r>
              <a:rPr lang="en-GB" dirty="0"/>
              <a:t>A more targeted one where the attacker customizes the phishing message for a specific individual or organization.</a:t>
            </a:r>
          </a:p>
          <a:p>
            <a:r>
              <a:rPr lang="en-GB" b="1" dirty="0"/>
              <a:t>Whaling:</a:t>
            </a:r>
            <a:r>
              <a:rPr lang="en-GB" dirty="0"/>
              <a:t> This is a form of spear phishing targeting high-profile individuals, like executives, directors, or even politicians.</a:t>
            </a:r>
          </a:p>
          <a:p>
            <a:r>
              <a:rPr lang="en-GB" b="1" dirty="0"/>
              <a:t>Smishing (SMS Phishing): </a:t>
            </a:r>
            <a:r>
              <a:rPr lang="en-GB" dirty="0"/>
              <a:t>This is an attempt made via SMS or text messages.</a:t>
            </a:r>
          </a:p>
          <a:p>
            <a:r>
              <a:rPr lang="en-GB" b="1" dirty="0"/>
              <a:t>Vishing (Voice Phishing): </a:t>
            </a:r>
            <a:r>
              <a:rPr lang="en-GB" dirty="0"/>
              <a:t>This is conducted over the phone, where the attacker pretends to be a legitimate entity like a bank.</a:t>
            </a:r>
          </a:p>
          <a:p>
            <a:endParaRPr lang="en-GB" dirty="0"/>
          </a:p>
          <a:p>
            <a:endParaRPr lang="en-GB" dirty="0"/>
          </a:p>
          <a:p>
            <a:endParaRPr lang="en-NG" dirty="0"/>
          </a:p>
        </p:txBody>
      </p:sp>
    </p:spTree>
    <p:extLst>
      <p:ext uri="{BB962C8B-B14F-4D97-AF65-F5344CB8AC3E}">
        <p14:creationId xmlns:p14="http://schemas.microsoft.com/office/powerpoint/2010/main" val="351301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664CC0-22E2-F71D-779A-F0E5A0B96991}"/>
              </a:ext>
            </a:extLst>
          </p:cNvPr>
          <p:cNvSpPr>
            <a:spLocks noGrp="1"/>
          </p:cNvSpPr>
          <p:nvPr>
            <p:ph type="title"/>
          </p:nvPr>
        </p:nvSpPr>
        <p:spPr>
          <a:xfrm>
            <a:off x="989400" y="396000"/>
            <a:ext cx="10213200" cy="1119600"/>
          </a:xfrm>
        </p:spPr>
        <p:txBody>
          <a:bodyPr>
            <a:normAutofit/>
          </a:bodyPr>
          <a:lstStyle/>
          <a:p>
            <a:pPr algn="ctr"/>
            <a:r>
              <a:rPr lang="en-GB" dirty="0"/>
              <a:t>Identifying a Phishing Mail.</a:t>
            </a:r>
            <a:endParaRPr lang="en-NG" dirty="0"/>
          </a:p>
        </p:txBody>
      </p:sp>
      <p:cxnSp>
        <p:nvCxnSpPr>
          <p:cNvPr id="38" name="Straight Connector 3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B5B929C4-9148-BC8C-F1B9-3D3F6BEA8555}"/>
              </a:ext>
            </a:extLst>
          </p:cNvPr>
          <p:cNvGraphicFramePr>
            <a:graphicFrameLocks noGrp="1"/>
          </p:cNvGraphicFramePr>
          <p:nvPr>
            <p:ph idx="1"/>
            <p:extLst>
              <p:ext uri="{D42A27DB-BD31-4B8C-83A1-F6EECF244321}">
                <p14:modId xmlns:p14="http://schemas.microsoft.com/office/powerpoint/2010/main" val="4152757281"/>
              </p:ext>
            </p:extLst>
          </p:nvPr>
        </p:nvGraphicFramePr>
        <p:xfrm>
          <a:off x="410966" y="1751744"/>
          <a:ext cx="11352944" cy="4710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178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8E327-7B7D-891B-FDAC-D2D0145F6762}"/>
              </a:ext>
            </a:extLst>
          </p:cNvPr>
          <p:cNvSpPr>
            <a:spLocks noGrp="1"/>
          </p:cNvSpPr>
          <p:nvPr>
            <p:ph type="title"/>
          </p:nvPr>
        </p:nvSpPr>
        <p:spPr>
          <a:xfrm>
            <a:off x="989400" y="251461"/>
            <a:ext cx="10213200" cy="1390902"/>
          </a:xfrm>
        </p:spPr>
        <p:txBody>
          <a:bodyPr anchor="ctr">
            <a:normAutofit/>
          </a:bodyPr>
          <a:lstStyle/>
          <a:p>
            <a:pPr algn="ctr"/>
            <a:r>
              <a:rPr lang="en-GB" sz="4800"/>
              <a:t>Contd. </a:t>
            </a:r>
            <a:endParaRPr lang="en-NG" sz="4800"/>
          </a:p>
        </p:txBody>
      </p:sp>
      <p:cxnSp>
        <p:nvCxnSpPr>
          <p:cNvPr id="51" name="Straight Connector 50">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4" name="Content Placeholder 2">
            <a:extLst>
              <a:ext uri="{FF2B5EF4-FFF2-40B4-BE49-F238E27FC236}">
                <a16:creationId xmlns:a16="http://schemas.microsoft.com/office/drawing/2014/main" id="{D99AA1D0-E9D0-945E-46D0-E0C685F5D629}"/>
              </a:ext>
            </a:extLst>
          </p:cNvPr>
          <p:cNvGraphicFramePr>
            <a:graphicFrameLocks noGrp="1"/>
          </p:cNvGraphicFramePr>
          <p:nvPr>
            <p:ph idx="1"/>
            <p:extLst>
              <p:ext uri="{D42A27DB-BD31-4B8C-83A1-F6EECF244321}">
                <p14:modId xmlns:p14="http://schemas.microsoft.com/office/powerpoint/2010/main" val="4134510735"/>
              </p:ext>
            </p:extLst>
          </p:nvPr>
        </p:nvGraphicFramePr>
        <p:xfrm>
          <a:off x="380144" y="1946953"/>
          <a:ext cx="11465959" cy="3960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55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0" name="Group 3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64" name="Rectangle 63">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Placeholder 4" descr="A person holding a key&#10;&#10;Description automatically generated">
            <a:extLst>
              <a:ext uri="{FF2B5EF4-FFF2-40B4-BE49-F238E27FC236}">
                <a16:creationId xmlns:a16="http://schemas.microsoft.com/office/drawing/2014/main" id="{1A3FB6EC-632D-FACE-3DCB-D6CF05C79A13}"/>
              </a:ext>
            </a:extLst>
          </p:cNvPr>
          <p:cNvPicPr>
            <a:picLocks noGrp="1" noChangeAspect="1"/>
          </p:cNvPicPr>
          <p:nvPr>
            <p:ph type="pic" sz="quarter" idx="13"/>
          </p:nvPr>
        </p:nvPicPr>
        <p:blipFill>
          <a:blip r:embed="rId2"/>
          <a:srcRect l="7556"/>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65" name="Rectangle 64">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03300" y="-1052423"/>
            <a:ext cx="6857999" cy="8883647"/>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1819052-4654-A305-AABF-9DB9978F083D}"/>
              </a:ext>
            </a:extLst>
          </p:cNvPr>
          <p:cNvSpPr>
            <a:spLocks noGrp="1"/>
          </p:cNvSpPr>
          <p:nvPr>
            <p:ph type="title"/>
          </p:nvPr>
        </p:nvSpPr>
        <p:spPr>
          <a:xfrm>
            <a:off x="990000" y="395289"/>
            <a:ext cx="4075200" cy="2226688"/>
          </a:xfrm>
        </p:spPr>
        <p:txBody>
          <a:bodyPr vert="horz" lIns="91440" tIns="45720" rIns="91440" bIns="45720" rtlCol="0" anchor="b" anchorCtr="0">
            <a:normAutofit/>
          </a:bodyPr>
          <a:lstStyle/>
          <a:p>
            <a:pPr>
              <a:lnSpc>
                <a:spcPct val="90000"/>
              </a:lnSpc>
            </a:pPr>
            <a:r>
              <a:rPr lang="en-US" dirty="0">
                <a:solidFill>
                  <a:srgbClr val="FFFFFF"/>
                </a:solidFill>
              </a:rPr>
              <a:t>Some Phishing Attempts!</a:t>
            </a:r>
          </a:p>
        </p:txBody>
      </p:sp>
      <p:grpSp>
        <p:nvGrpSpPr>
          <p:cNvPr id="66" name="Group 65">
            <a:extLst>
              <a:ext uri="{FF2B5EF4-FFF2-40B4-BE49-F238E27FC236}">
                <a16:creationId xmlns:a16="http://schemas.microsoft.com/office/drawing/2014/main" id="{53D83BC4-A03A-4B80-BE2E-AB1542ABA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67" name="Rectangle 66">
              <a:extLst>
                <a:ext uri="{FF2B5EF4-FFF2-40B4-BE49-F238E27FC236}">
                  <a16:creationId xmlns:a16="http://schemas.microsoft.com/office/drawing/2014/main" id="{2F6F3D9A-452B-4940-9828-23E2DA52F7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FC141C93-0464-49A4-80F9-CBA4B473210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52" name="Group 51">
                <a:extLst>
                  <a:ext uri="{FF2B5EF4-FFF2-40B4-BE49-F238E27FC236}">
                    <a16:creationId xmlns:a16="http://schemas.microsoft.com/office/drawing/2014/main" id="{0FBE46EE-1DFB-4A24-A727-EABB7534F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68" name="Freeform 68">
                  <a:extLst>
                    <a:ext uri="{FF2B5EF4-FFF2-40B4-BE49-F238E27FC236}">
                      <a16:creationId xmlns:a16="http://schemas.microsoft.com/office/drawing/2014/main" id="{2892A7AB-12E4-4169-836F-A0D0C91B7F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1F214575-72DE-4088-8694-62F426EF7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Line 70">
                  <a:extLst>
                    <a:ext uri="{FF2B5EF4-FFF2-40B4-BE49-F238E27FC236}">
                      <a16:creationId xmlns:a16="http://schemas.microsoft.com/office/drawing/2014/main" id="{DE02F19E-EAED-436A-985B-21E4AFF3ECF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6748F1F2-C6CE-4B1D-BC12-02955EA2BA8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71" name="Freeform 68">
                  <a:extLst>
                    <a:ext uri="{FF2B5EF4-FFF2-40B4-BE49-F238E27FC236}">
                      <a16:creationId xmlns:a16="http://schemas.microsoft.com/office/drawing/2014/main" id="{80A5916D-E677-43F6-96A9-E16E5A843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115C4984-068B-47EF-9298-FC8384998B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Line 70">
                  <a:extLst>
                    <a:ext uri="{FF2B5EF4-FFF2-40B4-BE49-F238E27FC236}">
                      <a16:creationId xmlns:a16="http://schemas.microsoft.com/office/drawing/2014/main" id="{8E1D9610-842B-4FB4-912A-67F61723EBF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40707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38EAD-2EF6-BF72-CDD5-1E4F17F69907}"/>
              </a:ext>
            </a:extLst>
          </p:cNvPr>
          <p:cNvSpPr>
            <a:spLocks noGrp="1"/>
          </p:cNvSpPr>
          <p:nvPr>
            <p:ph type="title"/>
          </p:nvPr>
        </p:nvSpPr>
        <p:spPr>
          <a:xfrm>
            <a:off x="990000" y="945926"/>
            <a:ext cx="3531600" cy="2483074"/>
          </a:xfrm>
        </p:spPr>
        <p:txBody>
          <a:bodyPr anchor="t">
            <a:normAutofit/>
          </a:bodyPr>
          <a:lstStyle/>
          <a:p>
            <a:pPr marL="342900" indent="-342900">
              <a:buFont typeface="Wingdings" panose="05000000000000000000" pitchFamily="2" charset="2"/>
              <a:buChar char="v"/>
            </a:pPr>
            <a:r>
              <a:rPr lang="en-GB" sz="2400" dirty="0"/>
              <a:t>This email contains:</a:t>
            </a:r>
            <a:br>
              <a:rPr lang="en-GB" sz="2400" dirty="0"/>
            </a:br>
            <a:br>
              <a:rPr lang="en-GB" sz="2400" dirty="0"/>
            </a:br>
            <a:r>
              <a:rPr lang="en-GB" sz="2400" dirty="0"/>
              <a:t>Generic greeting.</a:t>
            </a:r>
            <a:br>
              <a:rPr lang="en-GB" sz="2400" dirty="0"/>
            </a:br>
            <a:r>
              <a:rPr lang="en-GB" sz="2400" dirty="0"/>
              <a:t>Sense of urgency.</a:t>
            </a:r>
            <a:br>
              <a:rPr lang="en-GB" sz="2400" dirty="0"/>
            </a:br>
            <a:r>
              <a:rPr lang="en-GB" sz="2400" dirty="0"/>
              <a:t>Suspicious link.</a:t>
            </a:r>
            <a:br>
              <a:rPr lang="en-GB" sz="2400" dirty="0"/>
            </a:br>
            <a:endParaRPr lang="en-NG" sz="2400" dirty="0"/>
          </a:p>
        </p:txBody>
      </p:sp>
      <p:pic>
        <p:nvPicPr>
          <p:cNvPr id="5" name="Content Placeholder 4" descr="A screenshot of a computer&#10;&#10;Description automatically generated">
            <a:extLst>
              <a:ext uri="{FF2B5EF4-FFF2-40B4-BE49-F238E27FC236}">
                <a16:creationId xmlns:a16="http://schemas.microsoft.com/office/drawing/2014/main" id="{39EF4601-3391-20EA-AB0F-EF8AF930F0AC}"/>
              </a:ext>
            </a:extLst>
          </p:cNvPr>
          <p:cNvPicPr>
            <a:picLocks noGrp="1" noChangeAspect="1"/>
          </p:cNvPicPr>
          <p:nvPr>
            <p:ph idx="1"/>
          </p:nvPr>
        </p:nvPicPr>
        <p:blipFill>
          <a:blip r:embed="rId2"/>
          <a:stretch>
            <a:fillRect/>
          </a:stretch>
        </p:blipFill>
        <p:spPr>
          <a:xfrm>
            <a:off x="4786370" y="1149862"/>
            <a:ext cx="7064094" cy="4937575"/>
          </a:xfrm>
        </p:spPr>
      </p:pic>
      <p:grpSp>
        <p:nvGrpSpPr>
          <p:cNvPr id="10" name="Group 9">
            <a:extLst>
              <a:ext uri="{FF2B5EF4-FFF2-40B4-BE49-F238E27FC236}">
                <a16:creationId xmlns:a16="http://schemas.microsoft.com/office/drawing/2014/main" id="{B48EE24C-0DEE-4852-98D1-766934BDA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8100000" flipH="1">
            <a:off x="1119768" y="3861832"/>
            <a:ext cx="1785984" cy="2211229"/>
            <a:chOff x="3125006" y="3171595"/>
            <a:chExt cx="1785984" cy="2211229"/>
          </a:xfrm>
        </p:grpSpPr>
        <p:grpSp>
          <p:nvGrpSpPr>
            <p:cNvPr id="11" name="Group 10">
              <a:extLst>
                <a:ext uri="{FF2B5EF4-FFF2-40B4-BE49-F238E27FC236}">
                  <a16:creationId xmlns:a16="http://schemas.microsoft.com/office/drawing/2014/main" id="{C6CBEAFE-2CF0-4684-B451-EB4CC26C1C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5" name="Straight Connector 14">
                <a:extLst>
                  <a:ext uri="{FF2B5EF4-FFF2-40B4-BE49-F238E27FC236}">
                    <a16:creationId xmlns:a16="http://schemas.microsoft.com/office/drawing/2014/main" id="{8829D087-6E8C-49B4-8B14-A7322D6C92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6AD7EE-911D-452D-BB96-558319A67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FB3432A-F33E-4636-93EA-39E5DE75C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30">
                <a:extLst>
                  <a:ext uri="{FF2B5EF4-FFF2-40B4-BE49-F238E27FC236}">
                    <a16:creationId xmlns:a16="http://schemas.microsoft.com/office/drawing/2014/main" id="{201E85ED-EC70-4C1F-ADA1-385AFA3DB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596CFCCC-96DF-4A61-9E5D-558B1B9475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 name="Freeform: Shape 12">
                <a:extLst>
                  <a:ext uri="{FF2B5EF4-FFF2-40B4-BE49-F238E27FC236}">
                    <a16:creationId xmlns:a16="http://schemas.microsoft.com/office/drawing/2014/main" id="{FC78AD6F-09CE-4B30-BD5B-385DC487E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Freeform: Shape 13">
                <a:extLst>
                  <a:ext uri="{FF2B5EF4-FFF2-40B4-BE49-F238E27FC236}">
                    <a16:creationId xmlns:a16="http://schemas.microsoft.com/office/drawing/2014/main" id="{5CE9B157-EB63-48A0-9199-65F4594C1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Tree>
    <p:extLst>
      <p:ext uri="{BB962C8B-B14F-4D97-AF65-F5344CB8AC3E}">
        <p14:creationId xmlns:p14="http://schemas.microsoft.com/office/powerpoint/2010/main" val="2150524288"/>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{A90CE5F9-AE66-4BC3-A1FC-B00DCC972FB4}tf11158769_win32</Template>
  <TotalTime>892</TotalTime>
  <Words>744</Words>
  <Application>Microsoft Office PowerPoint</Application>
  <PresentationFormat>Widescreen</PresentationFormat>
  <Paragraphs>52</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Goudy Old Style</vt:lpstr>
      <vt:lpstr>Wingdings</vt:lpstr>
      <vt:lpstr>FrostyVTI</vt:lpstr>
      <vt:lpstr>Phishing Attack Awareness</vt:lpstr>
      <vt:lpstr>Content.</vt:lpstr>
      <vt:lpstr>What is a Phishing Attack?</vt:lpstr>
      <vt:lpstr>PowerPoint Presentation</vt:lpstr>
      <vt:lpstr>Types of Phishing Attacks.</vt:lpstr>
      <vt:lpstr>Identifying a Phishing Mail.</vt:lpstr>
      <vt:lpstr>Contd. </vt:lpstr>
      <vt:lpstr>Some Phishing Attempts!</vt:lpstr>
      <vt:lpstr>This email contains:  Generic greeting. Sense of urgency. Suspicious link. </vt:lpstr>
      <vt:lpstr>PowerPoint Presentation</vt:lpstr>
      <vt:lpstr>PowerPoint Presentation</vt:lpstr>
      <vt:lpstr>How to protect yourselves from Phishing Attacks.</vt:lpstr>
      <vt:lpstr>PowerPoint Presentation</vt:lpstr>
      <vt:lpstr>Always remember:   Phishing doesn’t discriminate, it only takes one convincing moment to catch anyone off guard Stay vigilant, stay protected!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Chinecherem Anene -CG24/APP/0022652</dc:creator>
  <cp:lastModifiedBy>Chinecherem Anene -CG24/APP/0022652</cp:lastModifiedBy>
  <cp:revision>12</cp:revision>
  <dcterms:created xsi:type="dcterms:W3CDTF">2024-09-03T23:06:28Z</dcterms:created>
  <dcterms:modified xsi:type="dcterms:W3CDTF">2024-09-04T13:59:18Z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