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matic SC" charset="-79"/>
      <p:regular r:id="rId12"/>
      <p:bold r:id="rId13"/>
    </p:embeddedFont>
    <p:embeddedFont>
      <p:font typeface="Source Code Pr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4" d="100"/>
          <a:sy n="134" d="100"/>
        </p:scale>
        <p:origin x="-330" y="-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8861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26cd2a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26cd2a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26cd2a4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26cd2a4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26cd2a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26cd2a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26cd2a4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26cd2a4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26cd2a4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26cd2a4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26cd2a4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26cd2a4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26cd2a4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26cd2a4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26cd2a4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26cd2a4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Менеджер финансов</a:t>
            </a:r>
            <a:endParaRPr sz="8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206700" y="3657075"/>
            <a:ext cx="5625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Нечипоренко К. 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Копытина Е.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49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Финансы окружают нас везде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Когда мы покупаем в магазине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Когда мы едем домой на автобусе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Когда хотим отдохнуть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Когда хотим сделать подарок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Объём кредитования населения в России составляет более 12%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Вывод: финансы неотъемлемая часть нашей жизни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/>
              <a:t>Мой проект помогает контролировать свои расходы и сэкономить  свои денежные средства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75" y="1512725"/>
            <a:ext cx="3732726" cy="24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работы над проектом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02725" y="1522950"/>
            <a:ext cx="4296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Написания концепта проекта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что будет содержать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как будет выглядеть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Определение необходимых для использования функций/методов и т.п.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Разработка продукта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Презентация работы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2950"/>
            <a:ext cx="4402900" cy="293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Использованные в проекте технологии</a:t>
            </a:r>
            <a:endParaRPr sz="25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29200" y="2286875"/>
            <a:ext cx="4491000" cy="27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7345" algn="l" rtl="0">
              <a:spcBef>
                <a:spcPts val="1200"/>
              </a:spcBef>
              <a:spcAft>
                <a:spcPts val="0"/>
              </a:spcAft>
              <a:buSzPct val="146666"/>
              <a:buChar char="●"/>
            </a:pPr>
            <a:r>
              <a:rPr lang="ru" sz="1500" dirty="0"/>
              <a:t>программное создание интерфейса;</a:t>
            </a:r>
            <a:endParaRPr sz="1500" dirty="0"/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46666"/>
              <a:buChar char="●"/>
            </a:pPr>
            <a:r>
              <a:rPr lang="ru" sz="1500" dirty="0"/>
              <a:t>разработка интерфейса средствами Qt </a:t>
            </a:r>
            <a:r>
              <a:rPr lang="ru" sz="1500" dirty="0" smtClean="0"/>
              <a:t>Designer</a:t>
            </a:r>
            <a:r>
              <a:rPr lang="en-US" sz="1500" smtClean="0"/>
              <a:t>;</a:t>
            </a:r>
            <a:endParaRPr sz="1500" dirty="0"/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46666"/>
              <a:buChar char="●"/>
            </a:pPr>
            <a:r>
              <a:rPr lang="ru" sz="1500" dirty="0" smtClean="0"/>
              <a:t>работа </a:t>
            </a:r>
            <a:r>
              <a:rPr lang="ru" sz="1500" dirty="0"/>
              <a:t>с диалоговыми окнами и изображениями;</a:t>
            </a:r>
            <a:endParaRPr sz="1500" dirty="0"/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46666"/>
              <a:buChar char="●"/>
            </a:pPr>
            <a:r>
              <a:rPr lang="ru" sz="1500" dirty="0"/>
              <a:t>работа с файлами (.txt)</a:t>
            </a:r>
            <a:endParaRPr sz="1500" dirty="0"/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46666"/>
              <a:buChar char="●"/>
            </a:pPr>
            <a:r>
              <a:rPr lang="ru" sz="1500" dirty="0"/>
              <a:t>работа с графиками;</a:t>
            </a:r>
            <a:endParaRPr sz="1500" dirty="0"/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46666"/>
              <a:buChar char="●"/>
            </a:pPr>
            <a:r>
              <a:rPr lang="ru" sz="1500" dirty="0"/>
              <a:t>использована БД (таблицы: transactions, categories)</a:t>
            </a:r>
            <a:endParaRPr sz="2200"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75" y="292850"/>
            <a:ext cx="3866099" cy="207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350" y="2116396"/>
            <a:ext cx="4039600" cy="26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36855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3291900" cy="15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83"/>
              <a:t>Проект создан с помощью описания 3 различных классов.</a:t>
            </a:r>
            <a:endParaRPr sz="298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5" y="2023691"/>
            <a:ext cx="3785851" cy="303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475" y="222325"/>
            <a:ext cx="3437675" cy="27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2277" y="175675"/>
            <a:ext cx="1490075" cy="142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2750" y="1728425"/>
            <a:ext cx="1578750" cy="1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7192" y="3236325"/>
            <a:ext cx="3437683" cy="1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главного экрана</a:t>
            </a:r>
            <a:endParaRPr sz="20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984875" y="3054350"/>
            <a:ext cx="35562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Сlass CtrlMoney() – отображает форму с таблицей доходов/расходов за выбранный период и общий баланс.</a:t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873" y="87650"/>
            <a:ext cx="3697350" cy="29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75" y="1399250"/>
            <a:ext cx="4524576" cy="36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добавления расходов/доходов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84425" y="1058475"/>
            <a:ext cx="39207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Class DExpense() – форма для ввода дохода и расхода;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950" y="1842675"/>
            <a:ext cx="3286525" cy="31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93850"/>
            <a:ext cx="3526900" cy="33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информации о программе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297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Class DAbout() – форма вывода информации о программе;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00" y="1951700"/>
            <a:ext cx="5934025" cy="30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033350" y="1681275"/>
            <a:ext cx="5278500" cy="21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Необходимо расширить таблицу categories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Добавить удаление записи из базы данных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Предоставить выбор из различных диаграмм и графиков</a:t>
            </a:r>
            <a:endParaRPr sz="20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" y="1831100"/>
            <a:ext cx="2046175" cy="20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Экран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Amatic SC</vt:lpstr>
      <vt:lpstr>Source Code Pro</vt:lpstr>
      <vt:lpstr>Beach Day</vt:lpstr>
      <vt:lpstr>Менеджер финансов</vt:lpstr>
      <vt:lpstr>Идея проекта</vt:lpstr>
      <vt:lpstr>План работы над проектом</vt:lpstr>
      <vt:lpstr>Использованные в проекте технологии</vt:lpstr>
      <vt:lpstr>Описание реализации</vt:lpstr>
      <vt:lpstr>Класс главного экрана</vt:lpstr>
      <vt:lpstr>Класс добавления расходов/доходов</vt:lpstr>
      <vt:lpstr>Класс информации о программе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финансов</dc:title>
  <cp:lastModifiedBy>KiRi</cp:lastModifiedBy>
  <cp:revision>1</cp:revision>
  <dcterms:modified xsi:type="dcterms:W3CDTF">2021-11-11T19:28:43Z</dcterms:modified>
</cp:coreProperties>
</file>