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66" autoAdjust="0"/>
  </p:normalViewPr>
  <p:slideViewPr>
    <p:cSldViewPr>
      <p:cViewPr varScale="1">
        <p:scale>
          <a:sx n="65" d="100"/>
          <a:sy n="65" d="100"/>
        </p:scale>
        <p:origin x="-1279" y="-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979BE3-EC47-4F11-B32D-3A3B867C8BB5}" type="datetimeFigureOut">
              <a:rPr lang="en-US" smtClean="0"/>
              <a:t>5/24/2018</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93C565A-E243-47F0-91D9-72E52D3F662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979BE3-EC47-4F11-B32D-3A3B867C8BB5}" type="datetimeFigureOut">
              <a:rPr lang="en-US" smtClean="0"/>
              <a:t>5/24/2018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93C565A-E243-47F0-91D9-72E52D3F662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979BE3-EC47-4F11-B32D-3A3B867C8BB5}" type="datetimeFigureOut">
              <a:rPr lang="en-US" smtClean="0"/>
              <a:t>5/24/2018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93C565A-E243-47F0-91D9-72E52D3F662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979BE3-EC47-4F11-B32D-3A3B867C8BB5}" type="datetimeFigureOut">
              <a:rPr lang="en-US" smtClean="0"/>
              <a:t>5/24/2018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93C565A-E243-47F0-91D9-72E52D3F6626}"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979BE3-EC47-4F11-B32D-3A3B867C8BB5}" type="datetimeFigureOut">
              <a:rPr lang="en-US" smtClean="0"/>
              <a:t>5/24/2018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93C565A-E243-47F0-91D9-72E52D3F6626}"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979BE3-EC47-4F11-B32D-3A3B867C8BB5}" type="datetimeFigureOut">
              <a:rPr lang="en-US" smtClean="0"/>
              <a:t>5/24/2018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93C565A-E243-47F0-91D9-72E52D3F6626}"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979BE3-EC47-4F11-B32D-3A3B867C8BB5}" type="datetimeFigureOut">
              <a:rPr lang="en-US" smtClean="0"/>
              <a:t>5/24/2018</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393C565A-E243-47F0-91D9-72E52D3F6626}"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979BE3-EC47-4F11-B32D-3A3B867C8BB5}" type="datetimeFigureOut">
              <a:rPr lang="en-US" smtClean="0"/>
              <a:t>5/24/2018</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393C565A-E243-47F0-91D9-72E52D3F6626}"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979BE3-EC47-4F11-B32D-3A3B867C8BB5}" type="datetimeFigureOut">
              <a:rPr lang="en-US" smtClean="0"/>
              <a:t>5/24/2018</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393C565A-E243-47F0-91D9-72E52D3F662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979BE3-EC47-4F11-B32D-3A3B867C8BB5}" type="datetimeFigureOut">
              <a:rPr lang="en-US" smtClean="0"/>
              <a:t>5/24/2018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93C565A-E243-47F0-91D9-72E52D3F6626}"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979BE3-EC47-4F11-B32D-3A3B867C8BB5}" type="datetimeFigureOut">
              <a:rPr lang="en-US" smtClean="0"/>
              <a:t>5/24/2018</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93C565A-E243-47F0-91D9-72E52D3F6626}"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979BE3-EC47-4F11-B32D-3A3B867C8BB5}" type="datetimeFigureOut">
              <a:rPr lang="en-US" smtClean="0"/>
              <a:t>5/24/2018</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93C565A-E243-47F0-91D9-72E52D3F662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o-RO" dirty="0" smtClean="0"/>
              <a:t>Power Harvesting </a:t>
            </a:r>
            <a:endParaRPr lang="en-GB" dirty="0"/>
          </a:p>
        </p:txBody>
      </p:sp>
      <p:sp>
        <p:nvSpPr>
          <p:cNvPr id="3" name="Subtitle 2"/>
          <p:cNvSpPr>
            <a:spLocks noGrp="1"/>
          </p:cNvSpPr>
          <p:nvPr>
            <p:ph type="subTitle" idx="1"/>
          </p:nvPr>
        </p:nvSpPr>
        <p:spPr/>
        <p:txBody>
          <a:bodyPr/>
          <a:lstStyle/>
          <a:p>
            <a:r>
              <a:rPr lang="ro-RO" dirty="0" smtClean="0"/>
              <a:t>Sisteme Inglobate</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err="1" smtClean="0"/>
              <a:t>Recoltarea</a:t>
            </a:r>
            <a:r>
              <a:rPr lang="en-GB" dirty="0" smtClean="0"/>
              <a:t> </a:t>
            </a:r>
            <a:r>
              <a:rPr lang="en-GB" dirty="0" err="1" smtClean="0"/>
              <a:t>energiei</a:t>
            </a:r>
            <a:r>
              <a:rPr lang="en-GB" dirty="0" smtClean="0"/>
              <a:t> </a:t>
            </a:r>
            <a:r>
              <a:rPr lang="en-GB" dirty="0" err="1" smtClean="0"/>
              <a:t>electrice</a:t>
            </a:r>
            <a:r>
              <a:rPr lang="en-GB" dirty="0" smtClean="0"/>
              <a:t> din </a:t>
            </a:r>
            <a:r>
              <a:rPr lang="en-GB" dirty="0" err="1" smtClean="0"/>
              <a:t>surse</a:t>
            </a:r>
            <a:r>
              <a:rPr lang="en-GB" dirty="0" smtClean="0"/>
              <a:t> de </a:t>
            </a:r>
            <a:r>
              <a:rPr lang="en-GB" dirty="0" err="1" smtClean="0"/>
              <a:t>energie</a:t>
            </a:r>
            <a:r>
              <a:rPr lang="en-GB" dirty="0" smtClean="0"/>
              <a:t> non-</a:t>
            </a:r>
            <a:r>
              <a:rPr lang="en-GB" dirty="0" err="1" smtClean="0"/>
              <a:t>tradiționale</a:t>
            </a:r>
            <a:r>
              <a:rPr lang="en-GB" dirty="0" smtClean="0"/>
              <a:t>, </a:t>
            </a:r>
            <a:r>
              <a:rPr lang="en-GB" dirty="0" err="1" smtClean="0"/>
              <a:t>utilizând</a:t>
            </a:r>
            <a:r>
              <a:rPr lang="en-GB" dirty="0" smtClean="0"/>
              <a:t> </a:t>
            </a:r>
            <a:r>
              <a:rPr lang="en-GB" dirty="0" err="1" smtClean="0"/>
              <a:t>generatoare</a:t>
            </a:r>
            <a:r>
              <a:rPr lang="en-GB" dirty="0" smtClean="0"/>
              <a:t> </a:t>
            </a:r>
            <a:r>
              <a:rPr lang="en-GB" dirty="0" err="1" smtClean="0"/>
              <a:t>termoelectrice</a:t>
            </a:r>
            <a:r>
              <a:rPr lang="en-GB" dirty="0" smtClean="0"/>
              <a:t>, </a:t>
            </a:r>
            <a:r>
              <a:rPr lang="en-GB" dirty="0" err="1" smtClean="0"/>
              <a:t>transductori</a:t>
            </a:r>
            <a:r>
              <a:rPr lang="en-GB" dirty="0" smtClean="0"/>
              <a:t> </a:t>
            </a:r>
            <a:r>
              <a:rPr lang="en-GB" dirty="0" err="1" smtClean="0"/>
              <a:t>piezoelectrici</a:t>
            </a:r>
            <a:r>
              <a:rPr lang="en-GB" dirty="0" smtClean="0"/>
              <a:t> ș</a:t>
            </a:r>
            <a:r>
              <a:rPr lang="en-GB" dirty="0" err="1" smtClean="0"/>
              <a:t>i</a:t>
            </a:r>
            <a:r>
              <a:rPr lang="en-GB" dirty="0" smtClean="0"/>
              <a:t> </a:t>
            </a:r>
            <a:r>
              <a:rPr lang="en-GB" dirty="0" err="1" smtClean="0"/>
              <a:t>celule</a:t>
            </a:r>
            <a:r>
              <a:rPr lang="en-GB" dirty="0" smtClean="0"/>
              <a:t> </a:t>
            </a:r>
            <a:r>
              <a:rPr lang="en-GB" dirty="0" err="1" smtClean="0"/>
              <a:t>fotovoltaice</a:t>
            </a:r>
            <a:r>
              <a:rPr lang="en-GB" dirty="0" smtClean="0"/>
              <a:t> </a:t>
            </a:r>
            <a:r>
              <a:rPr lang="en-GB" dirty="0" err="1" smtClean="0"/>
              <a:t>rămâne</a:t>
            </a:r>
            <a:r>
              <a:rPr lang="en-GB" dirty="0" smtClean="0"/>
              <a:t> o </a:t>
            </a:r>
            <a:r>
              <a:rPr lang="en-GB" dirty="0" err="1" smtClean="0"/>
              <a:t>provocare</a:t>
            </a:r>
            <a:r>
              <a:rPr lang="en-GB" dirty="0" smtClean="0"/>
              <a:t>. </a:t>
            </a:r>
            <a:r>
              <a:rPr lang="en-GB" dirty="0" err="1" smtClean="0"/>
              <a:t>Fiecare</a:t>
            </a:r>
            <a:r>
              <a:rPr lang="en-GB" dirty="0" smtClean="0"/>
              <a:t> </a:t>
            </a:r>
            <a:r>
              <a:rPr lang="en-GB" dirty="0" err="1" smtClean="0"/>
              <a:t>dintre</a:t>
            </a:r>
            <a:r>
              <a:rPr lang="en-GB" dirty="0" smtClean="0"/>
              <a:t> </a:t>
            </a:r>
            <a:r>
              <a:rPr lang="en-GB" dirty="0" err="1" smtClean="0"/>
              <a:t>acestea</a:t>
            </a:r>
            <a:r>
              <a:rPr lang="en-GB" dirty="0" smtClean="0"/>
              <a:t> </a:t>
            </a:r>
            <a:r>
              <a:rPr lang="en-GB" dirty="0" err="1" smtClean="0"/>
              <a:t>necesită</a:t>
            </a:r>
            <a:r>
              <a:rPr lang="en-GB" dirty="0" smtClean="0"/>
              <a:t> o </a:t>
            </a:r>
            <a:r>
              <a:rPr lang="en-GB" dirty="0" err="1" smtClean="0"/>
              <a:t>formă</a:t>
            </a:r>
            <a:r>
              <a:rPr lang="en-GB" dirty="0" smtClean="0"/>
              <a:t> de circuit de </a:t>
            </a:r>
            <a:r>
              <a:rPr lang="en-GB" dirty="0" err="1" smtClean="0"/>
              <a:t>conversie</a:t>
            </a:r>
            <a:r>
              <a:rPr lang="en-GB" dirty="0" smtClean="0"/>
              <a:t> a </a:t>
            </a:r>
            <a:r>
              <a:rPr lang="en-GB" dirty="0" err="1" smtClean="0"/>
              <a:t>energiei</a:t>
            </a:r>
            <a:r>
              <a:rPr lang="en-GB" dirty="0" smtClean="0"/>
              <a:t> </a:t>
            </a:r>
            <a:r>
              <a:rPr lang="en-GB" dirty="0" err="1" smtClean="0"/>
              <a:t>pentru</a:t>
            </a:r>
            <a:r>
              <a:rPr lang="en-GB" dirty="0" smtClean="0"/>
              <a:t> a </a:t>
            </a:r>
            <a:r>
              <a:rPr lang="en-GB" dirty="0" err="1" smtClean="0"/>
              <a:t>colecta</a:t>
            </a:r>
            <a:r>
              <a:rPr lang="en-GB" dirty="0" smtClean="0"/>
              <a:t> </a:t>
            </a:r>
            <a:r>
              <a:rPr lang="en-GB" dirty="0" err="1" smtClean="0"/>
              <a:t>eficient</a:t>
            </a:r>
            <a:r>
              <a:rPr lang="en-GB" dirty="0" smtClean="0"/>
              <a:t>, </a:t>
            </a:r>
            <a:r>
              <a:rPr lang="en-GB" dirty="0" err="1" smtClean="0"/>
              <a:t>gestiona</a:t>
            </a:r>
            <a:r>
              <a:rPr lang="en-GB" dirty="0" smtClean="0"/>
              <a:t> ș</a:t>
            </a:r>
            <a:r>
              <a:rPr lang="en-GB" dirty="0" err="1" smtClean="0"/>
              <a:t>i</a:t>
            </a:r>
            <a:r>
              <a:rPr lang="en-GB" dirty="0" smtClean="0"/>
              <a:t> </a:t>
            </a:r>
            <a:r>
              <a:rPr lang="en-GB" dirty="0" err="1" smtClean="0"/>
              <a:t>transforma</a:t>
            </a:r>
            <a:r>
              <a:rPr lang="en-GB" dirty="0" smtClean="0"/>
              <a:t> </a:t>
            </a:r>
            <a:r>
              <a:rPr lang="en-GB" dirty="0" err="1" smtClean="0"/>
              <a:t>energia</a:t>
            </a:r>
            <a:r>
              <a:rPr lang="en-GB" dirty="0" smtClean="0"/>
              <a:t> din </a:t>
            </a:r>
            <a:r>
              <a:rPr lang="en-GB" dirty="0" err="1" smtClean="0"/>
              <a:t>aceste</a:t>
            </a:r>
            <a:r>
              <a:rPr lang="en-GB" dirty="0" smtClean="0"/>
              <a:t> </a:t>
            </a:r>
            <a:r>
              <a:rPr lang="en-GB" dirty="0" err="1" smtClean="0"/>
              <a:t>surse</a:t>
            </a:r>
            <a:r>
              <a:rPr lang="en-GB" dirty="0" smtClean="0"/>
              <a:t> </a:t>
            </a:r>
            <a:r>
              <a:rPr lang="en-GB" dirty="0" err="1" smtClean="0"/>
              <a:t>în</a:t>
            </a:r>
            <a:r>
              <a:rPr lang="en-GB" dirty="0" smtClean="0"/>
              <a:t> </a:t>
            </a:r>
            <a:r>
              <a:rPr lang="en-GB" dirty="0" err="1" smtClean="0"/>
              <a:t>energie</a:t>
            </a:r>
            <a:r>
              <a:rPr lang="en-GB" dirty="0" smtClean="0"/>
              <a:t> </a:t>
            </a:r>
            <a:r>
              <a:rPr lang="en-GB" dirty="0" err="1" smtClean="0"/>
              <a:t>electrică</a:t>
            </a:r>
            <a:r>
              <a:rPr lang="en-GB" dirty="0" smtClean="0"/>
              <a:t> </a:t>
            </a:r>
            <a:r>
              <a:rPr lang="en-GB" dirty="0" err="1" smtClean="0"/>
              <a:t>utilizabilă</a:t>
            </a:r>
            <a:r>
              <a:rPr lang="en-GB" dirty="0" smtClean="0"/>
              <a:t> </a:t>
            </a:r>
            <a:r>
              <a:rPr lang="en-GB" dirty="0" err="1" smtClean="0"/>
              <a:t>pentru</a:t>
            </a:r>
            <a:r>
              <a:rPr lang="en-GB" dirty="0" smtClean="0"/>
              <a:t> </a:t>
            </a:r>
            <a:r>
              <a:rPr lang="en-GB" dirty="0" err="1" smtClean="0"/>
              <a:t>microcontrolere</a:t>
            </a:r>
            <a:r>
              <a:rPr lang="en-GB" dirty="0" smtClean="0"/>
              <a:t>, </a:t>
            </a:r>
            <a:r>
              <a:rPr lang="en-GB" dirty="0" err="1" smtClean="0"/>
              <a:t>senzori</a:t>
            </a:r>
            <a:r>
              <a:rPr lang="en-GB" dirty="0" smtClean="0"/>
              <a:t>, </a:t>
            </a:r>
            <a:r>
              <a:rPr lang="en-GB" dirty="0" err="1" smtClean="0"/>
              <a:t>dispozitive</a:t>
            </a:r>
            <a:r>
              <a:rPr lang="en-GB" dirty="0" smtClean="0"/>
              <a:t> </a:t>
            </a:r>
            <a:r>
              <a:rPr lang="en-GB" dirty="0" err="1" smtClean="0"/>
              <a:t>wirelessși</a:t>
            </a:r>
            <a:r>
              <a:rPr lang="en-GB" dirty="0" smtClean="0"/>
              <a:t> </a:t>
            </a:r>
            <a:r>
              <a:rPr lang="en-GB" dirty="0" err="1" smtClean="0"/>
              <a:t>alte</a:t>
            </a:r>
            <a:r>
              <a:rPr lang="en-GB" dirty="0" smtClean="0"/>
              <a:t> </a:t>
            </a:r>
            <a:r>
              <a:rPr lang="en-GB" dirty="0" err="1" smtClean="0"/>
              <a:t>circuite</a:t>
            </a:r>
            <a:r>
              <a:rPr lang="en-GB" dirty="0" smtClean="0"/>
              <a:t> cu </a:t>
            </a:r>
            <a:r>
              <a:rPr lang="en-GB" dirty="0" err="1" smtClean="0"/>
              <a:t>putere</a:t>
            </a:r>
            <a:r>
              <a:rPr lang="en-GB" dirty="0" smtClean="0"/>
              <a:t> </a:t>
            </a:r>
            <a:r>
              <a:rPr lang="en-GB" dirty="0" err="1" smtClean="0"/>
              <a:t>redusă</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Tehnologii</a:t>
            </a:r>
            <a:r>
              <a:rPr lang="en-GB" dirty="0" smtClean="0"/>
              <a:t> de </a:t>
            </a:r>
            <a:r>
              <a:rPr lang="en-GB" dirty="0" err="1" smtClean="0"/>
              <a:t>recoltare</a:t>
            </a:r>
            <a:r>
              <a:rPr lang="en-GB" dirty="0" smtClean="0"/>
              <a:t> a </a:t>
            </a:r>
            <a:r>
              <a:rPr lang="en-GB" dirty="0" err="1" smtClean="0"/>
              <a:t>energiei</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Transductorii</a:t>
            </a:r>
            <a:r>
              <a:rPr lang="en-GB" dirty="0" smtClean="0"/>
              <a:t> </a:t>
            </a:r>
            <a:r>
              <a:rPr lang="en-GB" dirty="0" err="1" smtClean="0"/>
              <a:t>piezoelectrici</a:t>
            </a:r>
            <a:r>
              <a:rPr lang="en-GB" dirty="0" smtClean="0"/>
              <a:t> </a:t>
            </a:r>
            <a:r>
              <a:rPr lang="en-GB" dirty="0" err="1" smtClean="0"/>
              <a:t>produc</a:t>
            </a:r>
            <a:r>
              <a:rPr lang="en-GB" dirty="0" smtClean="0"/>
              <a:t> </a:t>
            </a:r>
            <a:r>
              <a:rPr lang="en-GB" dirty="0" err="1" smtClean="0"/>
              <a:t>energie</a:t>
            </a:r>
            <a:r>
              <a:rPr lang="en-GB" dirty="0" smtClean="0"/>
              <a:t> </a:t>
            </a:r>
            <a:r>
              <a:rPr lang="en-GB" dirty="0" err="1" smtClean="0"/>
              <a:t>electrică</a:t>
            </a:r>
            <a:r>
              <a:rPr lang="en-GB" dirty="0" smtClean="0"/>
              <a:t> </a:t>
            </a:r>
            <a:r>
              <a:rPr lang="en-GB" dirty="0" err="1" smtClean="0"/>
              <a:t>atunci</a:t>
            </a:r>
            <a:r>
              <a:rPr lang="en-GB" dirty="0" smtClean="0"/>
              <a:t> </a:t>
            </a:r>
            <a:r>
              <a:rPr lang="en-GB" dirty="0" err="1" smtClean="0"/>
              <a:t>când</a:t>
            </a:r>
            <a:r>
              <a:rPr lang="en-GB" dirty="0" smtClean="0"/>
              <a:t> </a:t>
            </a:r>
            <a:r>
              <a:rPr lang="en-GB" dirty="0" err="1" smtClean="0"/>
              <a:t>sunt</a:t>
            </a:r>
            <a:r>
              <a:rPr lang="en-GB" dirty="0" smtClean="0"/>
              <a:t> </a:t>
            </a:r>
            <a:r>
              <a:rPr lang="en-GB" dirty="0" err="1" smtClean="0"/>
              <a:t>supuși</a:t>
            </a:r>
            <a:r>
              <a:rPr lang="en-GB" dirty="0" smtClean="0"/>
              <a:t> </a:t>
            </a:r>
            <a:r>
              <a:rPr lang="en-GB" dirty="0" err="1" smtClean="0"/>
              <a:t>energiei</a:t>
            </a:r>
            <a:r>
              <a:rPr lang="en-GB" dirty="0" smtClean="0"/>
              <a:t> </a:t>
            </a:r>
            <a:r>
              <a:rPr lang="en-GB" dirty="0" err="1" smtClean="0"/>
              <a:t>cinetice</a:t>
            </a:r>
            <a:r>
              <a:rPr lang="en-GB" dirty="0" smtClean="0"/>
              <a:t> de </a:t>
            </a:r>
            <a:r>
              <a:rPr lang="en-GB" dirty="0" err="1" smtClean="0"/>
              <a:t>vibrații</a:t>
            </a:r>
            <a:r>
              <a:rPr lang="en-GB" dirty="0" smtClean="0"/>
              <a:t>, </a:t>
            </a:r>
            <a:r>
              <a:rPr lang="en-GB" dirty="0" err="1" smtClean="0"/>
              <a:t>mișcări</a:t>
            </a:r>
            <a:r>
              <a:rPr lang="en-GB" dirty="0" smtClean="0"/>
              <a:t> ș</a:t>
            </a:r>
            <a:r>
              <a:rPr lang="en-GB" dirty="0" err="1" smtClean="0"/>
              <a:t>i</a:t>
            </a:r>
            <a:r>
              <a:rPr lang="en-GB" dirty="0" smtClean="0"/>
              <a:t> </a:t>
            </a:r>
            <a:r>
              <a:rPr lang="en-GB" dirty="0" err="1" smtClean="0"/>
              <a:t>sunete</a:t>
            </a:r>
            <a:r>
              <a:rPr lang="en-GB" dirty="0" smtClean="0"/>
              <a:t>, cum </a:t>
            </a:r>
            <a:r>
              <a:rPr lang="en-GB" dirty="0" err="1" smtClean="0"/>
              <a:t>ar</a:t>
            </a:r>
            <a:r>
              <a:rPr lang="en-GB" dirty="0" smtClean="0"/>
              <a:t> </a:t>
            </a:r>
            <a:r>
              <a:rPr lang="en-GB" dirty="0" err="1" smtClean="0"/>
              <a:t>fi</a:t>
            </a:r>
            <a:r>
              <a:rPr lang="en-GB" dirty="0" smtClean="0"/>
              <a:t> </a:t>
            </a:r>
            <a:r>
              <a:rPr lang="en-GB" dirty="0" err="1" smtClean="0"/>
              <a:t>cele</a:t>
            </a:r>
            <a:r>
              <a:rPr lang="en-GB" dirty="0" smtClean="0"/>
              <a:t> de la </a:t>
            </a:r>
            <a:r>
              <a:rPr lang="en-GB" dirty="0" err="1" smtClean="0"/>
              <a:t>undele</a:t>
            </a:r>
            <a:r>
              <a:rPr lang="en-GB" dirty="0" smtClean="0"/>
              <a:t> de </a:t>
            </a:r>
            <a:r>
              <a:rPr lang="en-GB" dirty="0" err="1" smtClean="0"/>
              <a:t>căldură</a:t>
            </a:r>
            <a:r>
              <a:rPr lang="en-GB" dirty="0" smtClean="0"/>
              <a:t> </a:t>
            </a:r>
            <a:r>
              <a:rPr lang="en-GB" dirty="0" err="1" smtClean="0"/>
              <a:t>sau</a:t>
            </a:r>
            <a:r>
              <a:rPr lang="en-GB" dirty="0" smtClean="0"/>
              <a:t> </a:t>
            </a:r>
            <a:r>
              <a:rPr lang="en-GB" dirty="0" err="1" smtClean="0"/>
              <a:t>zgomotul</a:t>
            </a:r>
            <a:r>
              <a:rPr lang="en-GB" dirty="0" smtClean="0"/>
              <a:t> </a:t>
            </a:r>
            <a:r>
              <a:rPr lang="en-GB" dirty="0" err="1" smtClean="0"/>
              <a:t>purtător</a:t>
            </a:r>
            <a:r>
              <a:rPr lang="en-GB" dirty="0" smtClean="0"/>
              <a:t> al </a:t>
            </a:r>
            <a:r>
              <a:rPr lang="en-GB" dirty="0" err="1" smtClean="0"/>
              <a:t>motorului</a:t>
            </a:r>
            <a:r>
              <a:rPr lang="en-GB" dirty="0" smtClean="0"/>
              <a:t> de la </a:t>
            </a:r>
            <a:r>
              <a:rPr lang="en-GB" dirty="0" err="1" smtClean="0"/>
              <a:t>aripile</a:t>
            </a:r>
            <a:r>
              <a:rPr lang="en-GB" dirty="0" smtClean="0"/>
              <a:t> </a:t>
            </a:r>
            <a:r>
              <a:rPr lang="en-GB" dirty="0" err="1" smtClean="0"/>
              <a:t>aeronavelor</a:t>
            </a:r>
            <a:r>
              <a:rPr lang="en-GB" dirty="0" smtClean="0"/>
              <a:t> ș</a:t>
            </a:r>
            <a:r>
              <a:rPr lang="en-GB" dirty="0" err="1" smtClean="0"/>
              <a:t>i</a:t>
            </a:r>
            <a:r>
              <a:rPr lang="en-GB" dirty="0" smtClean="0"/>
              <a:t> de la </a:t>
            </a:r>
            <a:r>
              <a:rPr lang="en-GB" dirty="0" err="1" smtClean="0"/>
              <a:t>alte</a:t>
            </a:r>
            <a:r>
              <a:rPr lang="en-GB" dirty="0" smtClean="0"/>
              <a:t> </a:t>
            </a:r>
            <a:r>
              <a:rPr lang="en-GB" dirty="0" err="1" smtClean="0"/>
              <a:t>surse</a:t>
            </a:r>
            <a:r>
              <a:rPr lang="en-GB" dirty="0" smtClean="0"/>
              <a:t>. </a:t>
            </a:r>
            <a:r>
              <a:rPr lang="en-GB" dirty="0" err="1" smtClean="0"/>
              <a:t>Transductorul</a:t>
            </a:r>
            <a:r>
              <a:rPr lang="en-GB" dirty="0" smtClean="0"/>
              <a:t> </a:t>
            </a:r>
            <a:r>
              <a:rPr lang="en-GB" dirty="0" err="1" smtClean="0"/>
              <a:t>transformă</a:t>
            </a:r>
            <a:r>
              <a:rPr lang="en-GB" dirty="0" smtClean="0"/>
              <a:t> </a:t>
            </a:r>
            <a:r>
              <a:rPr lang="en-GB" dirty="0" err="1" smtClean="0"/>
              <a:t>energia</a:t>
            </a:r>
            <a:r>
              <a:rPr lang="en-GB" dirty="0" smtClean="0"/>
              <a:t> </a:t>
            </a:r>
            <a:r>
              <a:rPr lang="en-GB" dirty="0" err="1" smtClean="0"/>
              <a:t>cinetică</a:t>
            </a:r>
            <a:r>
              <a:rPr lang="en-GB" dirty="0" smtClean="0"/>
              <a:t> de la </a:t>
            </a:r>
            <a:r>
              <a:rPr lang="en-GB" dirty="0" err="1" smtClean="0"/>
              <a:t>vibrații</a:t>
            </a:r>
            <a:r>
              <a:rPr lang="en-GB" dirty="0" smtClean="0"/>
              <a:t> </a:t>
            </a:r>
            <a:r>
              <a:rPr lang="en-GB" dirty="0" err="1" smtClean="0"/>
              <a:t>într</a:t>
            </a:r>
            <a:r>
              <a:rPr lang="en-GB" dirty="0" smtClean="0"/>
              <a:t>-o </a:t>
            </a:r>
            <a:r>
              <a:rPr lang="en-GB" dirty="0" err="1" smtClean="0"/>
              <a:t>tensiune</a:t>
            </a:r>
            <a:r>
              <a:rPr lang="en-GB" dirty="0" smtClean="0"/>
              <a:t> de </a:t>
            </a:r>
            <a:r>
              <a:rPr lang="en-GB" dirty="0" err="1" smtClean="0"/>
              <a:t>ieșire</a:t>
            </a:r>
            <a:r>
              <a:rPr lang="en-GB" dirty="0" smtClean="0"/>
              <a:t> AC care </a:t>
            </a:r>
            <a:r>
              <a:rPr lang="en-GB" dirty="0" err="1" smtClean="0"/>
              <a:t>este</a:t>
            </a:r>
            <a:r>
              <a:rPr lang="en-GB" dirty="0" smtClean="0"/>
              <a:t> </a:t>
            </a:r>
            <a:r>
              <a:rPr lang="en-GB" dirty="0" err="1" smtClean="0"/>
              <a:t>apoi</a:t>
            </a:r>
            <a:r>
              <a:rPr lang="en-GB" dirty="0" smtClean="0"/>
              <a:t> </a:t>
            </a:r>
            <a:r>
              <a:rPr lang="en-GB" dirty="0" err="1" smtClean="0"/>
              <a:t>rectificată</a:t>
            </a:r>
            <a:r>
              <a:rPr lang="en-GB" dirty="0" smtClean="0"/>
              <a:t>, </a:t>
            </a:r>
            <a:r>
              <a:rPr lang="en-GB" dirty="0" err="1" smtClean="0"/>
              <a:t>reglată</a:t>
            </a:r>
            <a:r>
              <a:rPr lang="en-GB" dirty="0" smtClean="0"/>
              <a:t> ș</a:t>
            </a:r>
            <a:r>
              <a:rPr lang="en-GB" dirty="0" err="1" smtClean="0"/>
              <a:t>i</a:t>
            </a:r>
            <a:r>
              <a:rPr lang="en-GB" dirty="0" smtClean="0"/>
              <a:t> </a:t>
            </a:r>
            <a:r>
              <a:rPr lang="en-GB" dirty="0" err="1" smtClean="0"/>
              <a:t>stocată</a:t>
            </a:r>
            <a:r>
              <a:rPr lang="en-GB" dirty="0" smtClean="0"/>
              <a:t> </a:t>
            </a:r>
            <a:r>
              <a:rPr lang="en-GB" dirty="0" err="1" smtClean="0"/>
              <a:t>într</a:t>
            </a:r>
            <a:r>
              <a:rPr lang="en-GB" dirty="0" smtClean="0"/>
              <a:t>-o </a:t>
            </a:r>
            <a:r>
              <a:rPr lang="en-GB" dirty="0" err="1" smtClean="0"/>
              <a:t>baterie</a:t>
            </a:r>
            <a:r>
              <a:rPr lang="en-GB" dirty="0" smtClean="0"/>
              <a:t> </a:t>
            </a:r>
            <a:r>
              <a:rPr lang="en-GB" dirty="0" err="1" smtClean="0"/>
              <a:t>subțire</a:t>
            </a:r>
            <a:r>
              <a:rPr lang="en-GB" dirty="0" smtClean="0"/>
              <a:t> de film </a:t>
            </a:r>
            <a:r>
              <a:rPr lang="en-GB" dirty="0" err="1" smtClean="0"/>
              <a:t>sau</a:t>
            </a:r>
            <a:r>
              <a:rPr lang="en-GB" dirty="0" smtClean="0"/>
              <a:t> un super </a:t>
            </a:r>
            <a:r>
              <a:rPr lang="en-GB" dirty="0" err="1" smtClean="0"/>
              <a:t>condensator</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Recoltarea</a:t>
            </a:r>
            <a:r>
              <a:rPr lang="en-GB" dirty="0" smtClean="0"/>
              <a:t> </a:t>
            </a:r>
            <a:r>
              <a:rPr lang="en-GB" dirty="0" err="1" smtClean="0"/>
              <a:t>energiei</a:t>
            </a:r>
            <a:r>
              <a:rPr lang="en-GB" dirty="0" smtClean="0"/>
              <a:t> </a:t>
            </a:r>
            <a:r>
              <a:rPr lang="en-GB" dirty="0" err="1" smtClean="0"/>
              <a:t>cinetice</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Sursele</a:t>
            </a:r>
            <a:r>
              <a:rPr lang="en-GB" dirty="0" smtClean="0"/>
              <a:t> </a:t>
            </a:r>
            <a:r>
              <a:rPr lang="en-GB" dirty="0" err="1" smtClean="0"/>
              <a:t>potențiale</a:t>
            </a:r>
            <a:r>
              <a:rPr lang="en-GB" dirty="0" smtClean="0"/>
              <a:t> de </a:t>
            </a:r>
            <a:r>
              <a:rPr lang="en-GB" dirty="0" err="1" smtClean="0"/>
              <a:t>energie</a:t>
            </a:r>
            <a:r>
              <a:rPr lang="en-GB" dirty="0" smtClean="0"/>
              <a:t> </a:t>
            </a:r>
            <a:r>
              <a:rPr lang="en-GB" dirty="0" err="1" smtClean="0"/>
              <a:t>cinetică</a:t>
            </a:r>
            <a:r>
              <a:rPr lang="en-GB" dirty="0" smtClean="0"/>
              <a:t> </a:t>
            </a:r>
            <a:r>
              <a:rPr lang="en-GB" dirty="0" err="1" smtClean="0"/>
              <a:t>includ</a:t>
            </a:r>
            <a:r>
              <a:rPr lang="en-GB" dirty="0" smtClean="0"/>
              <a:t> </a:t>
            </a:r>
            <a:r>
              <a:rPr lang="en-GB" dirty="0" err="1" smtClean="0"/>
              <a:t>mișcarea</a:t>
            </a:r>
            <a:r>
              <a:rPr lang="en-GB" dirty="0" smtClean="0"/>
              <a:t> </a:t>
            </a:r>
            <a:r>
              <a:rPr lang="en-GB" dirty="0" err="1" smtClean="0"/>
              <a:t>generată</a:t>
            </a:r>
            <a:r>
              <a:rPr lang="en-GB" dirty="0" smtClean="0"/>
              <a:t> de </a:t>
            </a:r>
            <a:r>
              <a:rPr lang="en-GB" dirty="0" err="1" smtClean="0"/>
              <a:t>oameni</a:t>
            </a:r>
            <a:r>
              <a:rPr lang="en-GB" dirty="0" smtClean="0"/>
              <a:t>, </a:t>
            </a:r>
            <a:r>
              <a:rPr lang="en-GB" dirty="0" err="1" smtClean="0"/>
              <a:t>zgomotul</a:t>
            </a:r>
            <a:r>
              <a:rPr lang="en-GB" dirty="0" smtClean="0"/>
              <a:t> </a:t>
            </a:r>
            <a:r>
              <a:rPr lang="en-GB" dirty="0" err="1" smtClean="0"/>
              <a:t>acustic</a:t>
            </a:r>
            <a:r>
              <a:rPr lang="en-GB" dirty="0" smtClean="0"/>
              <a:t> ș</a:t>
            </a:r>
            <a:r>
              <a:rPr lang="en-GB" dirty="0" err="1" smtClean="0"/>
              <a:t>i</a:t>
            </a:r>
            <a:r>
              <a:rPr lang="en-GB" dirty="0" smtClean="0"/>
              <a:t> </a:t>
            </a:r>
            <a:r>
              <a:rPr lang="en-GB" dirty="0" err="1" smtClean="0"/>
              <a:t>vibrațiile</a:t>
            </a:r>
            <a:r>
              <a:rPr lang="en-GB" dirty="0" smtClean="0"/>
              <a:t> cu </a:t>
            </a:r>
            <a:r>
              <a:rPr lang="en-GB" dirty="0" err="1" smtClean="0"/>
              <a:t>frecvență</a:t>
            </a:r>
            <a:r>
              <a:rPr lang="en-GB" dirty="0" smtClean="0"/>
              <a:t> </a:t>
            </a:r>
            <a:r>
              <a:rPr lang="en-GB" dirty="0" err="1" smtClean="0"/>
              <a:t>redusă</a:t>
            </a:r>
            <a:r>
              <a:rPr lang="en-GB" dirty="0" smtClean="0"/>
              <a:t>. </a:t>
            </a:r>
            <a:r>
              <a:rPr lang="en-GB" dirty="0" err="1" smtClean="0"/>
              <a:t>Unele</a:t>
            </a:r>
            <a:r>
              <a:rPr lang="en-GB" dirty="0" smtClean="0"/>
              <a:t> </a:t>
            </a:r>
            <a:r>
              <a:rPr lang="en-GB" dirty="0" err="1" smtClean="0"/>
              <a:t>exemple</a:t>
            </a:r>
            <a:r>
              <a:rPr lang="en-GB" dirty="0" smtClean="0"/>
              <a:t> practice </a:t>
            </a:r>
            <a:r>
              <a:rPr lang="en-GB" dirty="0" err="1" smtClean="0"/>
              <a:t>sunt</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Recoltarea</a:t>
            </a:r>
            <a:r>
              <a:rPr lang="en-GB" dirty="0" smtClean="0"/>
              <a:t> </a:t>
            </a:r>
            <a:r>
              <a:rPr lang="en-GB" dirty="0" err="1" smtClean="0"/>
              <a:t>energiei</a:t>
            </a:r>
            <a:r>
              <a:rPr lang="en-GB" dirty="0" smtClean="0"/>
              <a:t> </a:t>
            </a:r>
            <a:r>
              <a:rPr lang="en-GB" dirty="0" err="1" smtClean="0"/>
              <a:t>cinetice</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624078" lvl="0" indent="-514350">
              <a:buFont typeface="+mj-lt"/>
              <a:buAutoNum type="arabicPeriod"/>
            </a:pPr>
            <a:r>
              <a:rPr lang="en-GB" dirty="0" smtClean="0"/>
              <a:t>Un </a:t>
            </a:r>
            <a:r>
              <a:rPr lang="en-GB" dirty="0" err="1" smtClean="0"/>
              <a:t>dispozitiv</a:t>
            </a:r>
            <a:r>
              <a:rPr lang="en-GB" dirty="0" smtClean="0"/>
              <a:t> de </a:t>
            </a:r>
            <a:r>
              <a:rPr lang="en-GB" dirty="0" err="1" smtClean="0"/>
              <a:t>comandă</a:t>
            </a:r>
            <a:r>
              <a:rPr lang="en-GB" dirty="0" smtClean="0"/>
              <a:t> de la </a:t>
            </a:r>
            <a:r>
              <a:rPr lang="en-GB" dirty="0" err="1" smtClean="0"/>
              <a:t>distanță</a:t>
            </a:r>
            <a:r>
              <a:rPr lang="en-GB" dirty="0" smtClean="0"/>
              <a:t> </a:t>
            </a:r>
            <a:r>
              <a:rPr lang="en-GB" dirty="0" err="1" smtClean="0"/>
              <a:t>fără</a:t>
            </a:r>
            <a:r>
              <a:rPr lang="en-GB" dirty="0" smtClean="0"/>
              <a:t> </a:t>
            </a:r>
            <a:r>
              <a:rPr lang="en-GB" dirty="0" err="1" smtClean="0"/>
              <a:t>baterie</a:t>
            </a:r>
            <a:r>
              <a:rPr lang="en-GB" dirty="0" smtClean="0"/>
              <a:t>: </a:t>
            </a:r>
            <a:r>
              <a:rPr lang="en-GB" dirty="0" err="1" smtClean="0"/>
              <a:t>Puterea</a:t>
            </a:r>
            <a:r>
              <a:rPr lang="en-GB" dirty="0" smtClean="0"/>
              <a:t> </a:t>
            </a:r>
            <a:r>
              <a:rPr lang="en-GB" dirty="0" err="1" smtClean="0"/>
              <a:t>este</a:t>
            </a:r>
            <a:r>
              <a:rPr lang="en-GB" dirty="0" smtClean="0"/>
              <a:t> </a:t>
            </a:r>
            <a:r>
              <a:rPr lang="en-GB" dirty="0" err="1" smtClean="0"/>
              <a:t>recoltată</a:t>
            </a:r>
            <a:r>
              <a:rPr lang="en-GB" dirty="0" smtClean="0"/>
              <a:t> de </a:t>
            </a:r>
            <a:r>
              <a:rPr lang="en-GB" dirty="0" err="1" smtClean="0"/>
              <a:t>forța</a:t>
            </a:r>
            <a:r>
              <a:rPr lang="en-GB" dirty="0" smtClean="0"/>
              <a:t> </a:t>
            </a:r>
            <a:r>
              <a:rPr lang="en-GB" dirty="0" err="1" smtClean="0"/>
              <a:t>pe</a:t>
            </a:r>
            <a:r>
              <a:rPr lang="en-GB" dirty="0" smtClean="0"/>
              <a:t> care o </a:t>
            </a:r>
            <a:r>
              <a:rPr lang="en-GB" dirty="0" err="1" smtClean="0"/>
              <a:t>folosiți</a:t>
            </a:r>
            <a:r>
              <a:rPr lang="en-GB" dirty="0" smtClean="0"/>
              <a:t> la </a:t>
            </a:r>
            <a:r>
              <a:rPr lang="en-GB" dirty="0" err="1" smtClean="0"/>
              <a:t>apăsarea</a:t>
            </a:r>
            <a:r>
              <a:rPr lang="en-GB" dirty="0" smtClean="0"/>
              <a:t> </a:t>
            </a:r>
            <a:r>
              <a:rPr lang="en-GB" dirty="0" err="1" smtClean="0"/>
              <a:t>butonului</a:t>
            </a:r>
            <a:r>
              <a:rPr lang="en-GB" dirty="0" smtClean="0"/>
              <a:t>. </a:t>
            </a:r>
            <a:r>
              <a:rPr lang="en-GB" dirty="0" err="1" smtClean="0"/>
              <a:t>Energia</a:t>
            </a:r>
            <a:r>
              <a:rPr lang="en-GB" dirty="0" smtClean="0"/>
              <a:t> </a:t>
            </a:r>
            <a:r>
              <a:rPr lang="en-GB" dirty="0" err="1" smtClean="0"/>
              <a:t>recoltată</a:t>
            </a:r>
            <a:r>
              <a:rPr lang="en-GB" dirty="0" smtClean="0"/>
              <a:t> </a:t>
            </a:r>
            <a:r>
              <a:rPr lang="en-GB" dirty="0" err="1" smtClean="0"/>
              <a:t>este</a:t>
            </a:r>
            <a:r>
              <a:rPr lang="en-GB" dirty="0" smtClean="0"/>
              <a:t> </a:t>
            </a:r>
            <a:r>
              <a:rPr lang="en-GB" dirty="0" err="1" smtClean="0"/>
              <a:t>suficientă</a:t>
            </a:r>
            <a:r>
              <a:rPr lang="en-GB" dirty="0" smtClean="0"/>
              <a:t> </a:t>
            </a:r>
            <a:r>
              <a:rPr lang="en-GB" dirty="0" err="1" smtClean="0"/>
              <a:t>pentru</a:t>
            </a:r>
            <a:r>
              <a:rPr lang="en-GB" dirty="0" smtClean="0"/>
              <a:t> </a:t>
            </a:r>
            <a:r>
              <a:rPr lang="en-GB" dirty="0" err="1" smtClean="0"/>
              <a:t>alimentarea</a:t>
            </a:r>
            <a:r>
              <a:rPr lang="en-GB" dirty="0" smtClean="0"/>
              <a:t> </a:t>
            </a:r>
            <a:r>
              <a:rPr lang="en-GB" dirty="0" err="1" smtClean="0"/>
              <a:t>circuitului</a:t>
            </a:r>
            <a:r>
              <a:rPr lang="en-GB" dirty="0" smtClean="0"/>
              <a:t> de </a:t>
            </a:r>
            <a:r>
              <a:rPr lang="en-GB" dirty="0" err="1" smtClean="0"/>
              <a:t>joasă</a:t>
            </a:r>
            <a:r>
              <a:rPr lang="en-GB" dirty="0" smtClean="0"/>
              <a:t> </a:t>
            </a:r>
            <a:r>
              <a:rPr lang="en-GB" dirty="0" err="1" smtClean="0"/>
              <a:t>putere</a:t>
            </a:r>
            <a:r>
              <a:rPr lang="en-GB" dirty="0" smtClean="0"/>
              <a:t> ș</a:t>
            </a:r>
            <a:r>
              <a:rPr lang="en-GB" dirty="0" err="1" smtClean="0"/>
              <a:t>i</a:t>
            </a:r>
            <a:r>
              <a:rPr lang="en-GB" dirty="0" smtClean="0"/>
              <a:t> </a:t>
            </a:r>
            <a:r>
              <a:rPr lang="en-GB" dirty="0" err="1" smtClean="0"/>
              <a:t>transmiterea</a:t>
            </a:r>
            <a:r>
              <a:rPr lang="en-GB" dirty="0" smtClean="0"/>
              <a:t> </a:t>
            </a:r>
            <a:r>
              <a:rPr lang="en-GB" dirty="0" err="1" smtClean="0"/>
              <a:t>semnalului</a:t>
            </a:r>
            <a:r>
              <a:rPr lang="en-GB" dirty="0" smtClean="0"/>
              <a:t> radio </a:t>
            </a:r>
            <a:r>
              <a:rPr lang="en-GB" dirty="0" err="1" smtClean="0"/>
              <a:t>în</a:t>
            </a:r>
            <a:r>
              <a:rPr lang="en-GB" dirty="0" smtClean="0"/>
              <a:t> </a:t>
            </a:r>
            <a:r>
              <a:rPr lang="en-GB" dirty="0" err="1" smtClean="0"/>
              <a:t>infraroșu</a:t>
            </a:r>
            <a:r>
              <a:rPr lang="en-GB" dirty="0" smtClean="0"/>
              <a:t> </a:t>
            </a:r>
            <a:r>
              <a:rPr lang="en-GB" dirty="0" err="1" smtClean="0"/>
              <a:t>sau</a:t>
            </a:r>
            <a:r>
              <a:rPr lang="en-GB" dirty="0" smtClean="0"/>
              <a:t> wireless.</a:t>
            </a:r>
          </a:p>
          <a:p>
            <a:pPr marL="624078" lvl="0" indent="-514350">
              <a:buFont typeface="+mj-lt"/>
              <a:buAutoNum type="arabicPeriod"/>
            </a:pPr>
            <a:r>
              <a:rPr lang="en-GB" dirty="0" err="1" smtClean="0"/>
              <a:t>Senzorii</a:t>
            </a:r>
            <a:r>
              <a:rPr lang="en-GB" dirty="0" smtClean="0"/>
              <a:t> de </a:t>
            </a:r>
            <a:r>
              <a:rPr lang="en-GB" dirty="0" err="1" smtClean="0"/>
              <a:t>presiune</a:t>
            </a:r>
            <a:r>
              <a:rPr lang="en-GB" dirty="0" smtClean="0"/>
              <a:t> </a:t>
            </a:r>
            <a:r>
              <a:rPr lang="en-GB" dirty="0" err="1" smtClean="0"/>
              <a:t>pentru</a:t>
            </a:r>
            <a:r>
              <a:rPr lang="en-GB" dirty="0" smtClean="0"/>
              <a:t> </a:t>
            </a:r>
            <a:r>
              <a:rPr lang="en-GB" dirty="0" err="1" smtClean="0"/>
              <a:t>anvelopele</a:t>
            </a:r>
            <a:r>
              <a:rPr lang="en-GB" dirty="0" smtClean="0"/>
              <a:t> auto: </a:t>
            </a:r>
            <a:r>
              <a:rPr lang="en-GB" dirty="0" err="1" smtClean="0"/>
              <a:t>Senzorii</a:t>
            </a:r>
            <a:r>
              <a:rPr lang="en-GB" dirty="0" smtClean="0"/>
              <a:t> de </a:t>
            </a:r>
            <a:r>
              <a:rPr lang="en-GB" dirty="0" err="1" smtClean="0"/>
              <a:t>recoltare</a:t>
            </a:r>
            <a:r>
              <a:rPr lang="en-GB" dirty="0" smtClean="0"/>
              <a:t> a </a:t>
            </a:r>
            <a:r>
              <a:rPr lang="en-GB" dirty="0" err="1" smtClean="0"/>
              <a:t>energiei</a:t>
            </a:r>
            <a:r>
              <a:rPr lang="en-GB" dirty="0" smtClean="0"/>
              <a:t> </a:t>
            </a:r>
            <a:r>
              <a:rPr lang="en-GB" dirty="0" err="1" smtClean="0"/>
              <a:t>piezoelectrice</a:t>
            </a:r>
            <a:r>
              <a:rPr lang="en-GB" dirty="0" smtClean="0"/>
              <a:t> </a:t>
            </a:r>
            <a:r>
              <a:rPr lang="en-GB" dirty="0" err="1" smtClean="0"/>
              <a:t>sunt</a:t>
            </a:r>
            <a:r>
              <a:rPr lang="en-GB" dirty="0" smtClean="0"/>
              <a:t> </a:t>
            </a:r>
            <a:r>
              <a:rPr lang="en-GB" dirty="0" err="1" smtClean="0"/>
              <a:t>puse</a:t>
            </a:r>
            <a:r>
              <a:rPr lang="en-GB" dirty="0" smtClean="0"/>
              <a:t> </a:t>
            </a:r>
            <a:r>
              <a:rPr lang="en-GB" dirty="0" err="1" smtClean="0"/>
              <a:t>în</a:t>
            </a:r>
            <a:r>
              <a:rPr lang="en-GB" dirty="0" smtClean="0"/>
              <a:t> </a:t>
            </a:r>
            <a:r>
              <a:rPr lang="en-GB" dirty="0" err="1" smtClean="0"/>
              <a:t>interiorul</a:t>
            </a:r>
            <a:r>
              <a:rPr lang="en-GB" dirty="0" smtClean="0"/>
              <a:t> </a:t>
            </a:r>
            <a:r>
              <a:rPr lang="en-GB" dirty="0" err="1" smtClean="0"/>
              <a:t>anvelopei</a:t>
            </a:r>
            <a:r>
              <a:rPr lang="en-GB" dirty="0" smtClean="0"/>
              <a:t> auto </a:t>
            </a:r>
            <a:r>
              <a:rPr lang="en-GB" dirty="0" err="1" smtClean="0"/>
              <a:t>unde</a:t>
            </a:r>
            <a:r>
              <a:rPr lang="en-GB" dirty="0" smtClean="0"/>
              <a:t> </a:t>
            </a:r>
            <a:r>
              <a:rPr lang="en-GB" dirty="0" err="1" smtClean="0"/>
              <a:t>monitorizează</a:t>
            </a:r>
            <a:r>
              <a:rPr lang="en-GB" dirty="0" smtClean="0"/>
              <a:t> </a:t>
            </a:r>
            <a:r>
              <a:rPr lang="en-GB" dirty="0" err="1" smtClean="0"/>
              <a:t>presiunea</a:t>
            </a:r>
            <a:r>
              <a:rPr lang="en-GB" dirty="0" smtClean="0"/>
              <a:t> ș</a:t>
            </a:r>
            <a:r>
              <a:rPr lang="en-GB" dirty="0" err="1" smtClean="0"/>
              <a:t>i</a:t>
            </a:r>
            <a:r>
              <a:rPr lang="en-GB" dirty="0" smtClean="0"/>
              <a:t> transmit </a:t>
            </a:r>
            <a:r>
              <a:rPr lang="en-GB" dirty="0" err="1" smtClean="0"/>
              <a:t>informațiile</a:t>
            </a:r>
            <a:r>
              <a:rPr lang="en-GB" dirty="0" smtClean="0"/>
              <a:t> </a:t>
            </a:r>
            <a:r>
              <a:rPr lang="en-GB" dirty="0" err="1" smtClean="0"/>
              <a:t>pe</a:t>
            </a:r>
            <a:r>
              <a:rPr lang="en-GB" dirty="0" smtClean="0"/>
              <a:t> </a:t>
            </a:r>
            <a:r>
              <a:rPr lang="en-GB" dirty="0" err="1" smtClean="0"/>
              <a:t>tabloul</a:t>
            </a:r>
            <a:r>
              <a:rPr lang="en-GB" dirty="0" smtClean="0"/>
              <a:t> de </a:t>
            </a:r>
            <a:r>
              <a:rPr lang="en-GB" dirty="0" err="1" smtClean="0"/>
              <a:t>bord</a:t>
            </a:r>
            <a:r>
              <a:rPr lang="en-GB" dirty="0" smtClean="0"/>
              <a:t> </a:t>
            </a:r>
            <a:r>
              <a:rPr lang="en-GB" dirty="0" err="1" smtClean="0"/>
              <a:t>pentru</a:t>
            </a:r>
            <a:r>
              <a:rPr lang="en-GB" dirty="0" smtClean="0"/>
              <a:t> a </a:t>
            </a:r>
            <a:r>
              <a:rPr lang="en-GB" dirty="0" err="1" smtClean="0"/>
              <a:t>vedea</a:t>
            </a:r>
            <a:r>
              <a:rPr lang="en-GB" dirty="0" smtClean="0"/>
              <a:t> ș</a:t>
            </a:r>
            <a:r>
              <a:rPr lang="en-GB" dirty="0" err="1" smtClean="0"/>
              <a:t>oferul</a:t>
            </a:r>
            <a:r>
              <a:rPr lang="en-GB" dirty="0" smtClean="0"/>
              <a:t>.</a:t>
            </a:r>
          </a:p>
          <a:p>
            <a:pPr marL="624078" lvl="0" indent="-514350">
              <a:buFont typeface="+mj-lt"/>
              <a:buAutoNum type="arabicPeriod"/>
            </a:pPr>
            <a:r>
              <a:rPr lang="en-GB" dirty="0" err="1" smtClean="0"/>
              <a:t>Piele</a:t>
            </a:r>
            <a:r>
              <a:rPr lang="en-GB" dirty="0" smtClean="0"/>
              <a:t> de </a:t>
            </a:r>
            <a:r>
              <a:rPr lang="en-GB" dirty="0" err="1" smtClean="0"/>
              <a:t>podea</a:t>
            </a:r>
            <a:r>
              <a:rPr lang="en-GB" dirty="0" smtClean="0"/>
              <a:t> </a:t>
            </a:r>
            <a:r>
              <a:rPr lang="en-GB" dirty="0" err="1" smtClean="0"/>
              <a:t>piezoelectrică</a:t>
            </a:r>
            <a:r>
              <a:rPr lang="en-GB" dirty="0" smtClean="0"/>
              <a:t>: </a:t>
            </a:r>
            <a:r>
              <a:rPr lang="en-GB" dirty="0" err="1" smtClean="0"/>
              <a:t>Energia</a:t>
            </a:r>
            <a:r>
              <a:rPr lang="en-GB" dirty="0" smtClean="0"/>
              <a:t> </a:t>
            </a:r>
            <a:r>
              <a:rPr lang="en-GB" dirty="0" err="1" smtClean="0"/>
              <a:t>cinetică</a:t>
            </a:r>
            <a:r>
              <a:rPr lang="en-GB" dirty="0" smtClean="0"/>
              <a:t> de la </a:t>
            </a:r>
            <a:r>
              <a:rPr lang="en-GB" dirty="0" err="1" smtClean="0"/>
              <a:t>persoanele</a:t>
            </a:r>
            <a:r>
              <a:rPr lang="en-GB" dirty="0" smtClean="0"/>
              <a:t> care </a:t>
            </a:r>
            <a:r>
              <a:rPr lang="en-GB" dirty="0" err="1" smtClean="0"/>
              <a:t>merg</a:t>
            </a:r>
            <a:r>
              <a:rPr lang="en-GB" dirty="0" smtClean="0"/>
              <a:t> </a:t>
            </a:r>
            <a:r>
              <a:rPr lang="en-GB" dirty="0" err="1" smtClean="0"/>
              <a:t>pe</a:t>
            </a:r>
            <a:r>
              <a:rPr lang="en-GB" dirty="0" smtClean="0"/>
              <a:t> </a:t>
            </a:r>
            <a:r>
              <a:rPr lang="en-GB" dirty="0" err="1" smtClean="0"/>
              <a:t>podea</a:t>
            </a:r>
            <a:r>
              <a:rPr lang="en-GB" dirty="0" smtClean="0"/>
              <a:t> </a:t>
            </a:r>
            <a:r>
              <a:rPr lang="en-GB" dirty="0" err="1" smtClean="0"/>
              <a:t>este</a:t>
            </a:r>
            <a:r>
              <a:rPr lang="en-GB" dirty="0" smtClean="0"/>
              <a:t> </a:t>
            </a:r>
            <a:r>
              <a:rPr lang="en-GB" dirty="0" err="1" smtClean="0"/>
              <a:t>transformată</a:t>
            </a:r>
            <a:r>
              <a:rPr lang="en-GB" dirty="0" smtClean="0"/>
              <a:t> </a:t>
            </a:r>
            <a:r>
              <a:rPr lang="en-GB" dirty="0" err="1" smtClean="0"/>
              <a:t>în</a:t>
            </a:r>
            <a:r>
              <a:rPr lang="en-GB" dirty="0" smtClean="0"/>
              <a:t> </a:t>
            </a:r>
            <a:r>
              <a:rPr lang="en-GB" dirty="0" err="1" smtClean="0"/>
              <a:t>energie</a:t>
            </a:r>
            <a:r>
              <a:rPr lang="en-GB" dirty="0" smtClean="0"/>
              <a:t> </a:t>
            </a:r>
            <a:r>
              <a:rPr lang="en-GB" dirty="0" err="1" smtClean="0"/>
              <a:t>electrică</a:t>
            </a:r>
            <a:r>
              <a:rPr lang="en-GB" dirty="0" smtClean="0"/>
              <a:t> care </a:t>
            </a:r>
            <a:r>
              <a:rPr lang="en-GB" dirty="0" err="1" smtClean="0"/>
              <a:t>poate</a:t>
            </a:r>
            <a:r>
              <a:rPr lang="en-GB" dirty="0" smtClean="0"/>
              <a:t> </a:t>
            </a:r>
            <a:r>
              <a:rPr lang="en-GB" dirty="0" err="1" smtClean="0"/>
              <a:t>fi</a:t>
            </a:r>
            <a:r>
              <a:rPr lang="en-GB" dirty="0" smtClean="0"/>
              <a:t> </a:t>
            </a:r>
            <a:r>
              <a:rPr lang="en-GB" dirty="0" err="1" smtClean="0"/>
              <a:t>utilizată</a:t>
            </a:r>
            <a:r>
              <a:rPr lang="en-GB" dirty="0" smtClean="0"/>
              <a:t> </a:t>
            </a:r>
            <a:r>
              <a:rPr lang="en-GB" dirty="0" err="1" smtClean="0"/>
              <a:t>pentru</a:t>
            </a:r>
            <a:r>
              <a:rPr lang="en-GB" dirty="0" smtClean="0"/>
              <a:t> </a:t>
            </a:r>
            <a:r>
              <a:rPr lang="en-GB" dirty="0" err="1" smtClean="0"/>
              <a:t>servicii</a:t>
            </a:r>
            <a:r>
              <a:rPr lang="en-GB" dirty="0" smtClean="0"/>
              <a:t> </a:t>
            </a:r>
            <a:r>
              <a:rPr lang="en-GB" dirty="0" err="1" smtClean="0"/>
              <a:t>esențiale</a:t>
            </a:r>
            <a:r>
              <a:rPr lang="en-GB" dirty="0" smtClean="0"/>
              <a:t>, cum </a:t>
            </a:r>
            <a:r>
              <a:rPr lang="en-GB" dirty="0" err="1" smtClean="0"/>
              <a:t>ar</a:t>
            </a:r>
            <a:r>
              <a:rPr lang="en-GB" dirty="0" smtClean="0"/>
              <a:t> </a:t>
            </a:r>
            <a:r>
              <a:rPr lang="en-GB" dirty="0" err="1" smtClean="0"/>
              <a:t>fi</a:t>
            </a:r>
            <a:r>
              <a:rPr lang="en-GB" dirty="0" smtClean="0"/>
              <a:t> </a:t>
            </a:r>
            <a:r>
              <a:rPr lang="en-GB" dirty="0" err="1" smtClean="0"/>
              <a:t>sisteme</a:t>
            </a:r>
            <a:r>
              <a:rPr lang="en-GB" dirty="0" smtClean="0"/>
              <a:t> de </a:t>
            </a:r>
            <a:r>
              <a:rPr lang="en-GB" dirty="0" err="1" smtClean="0"/>
              <a:t>afișare</a:t>
            </a:r>
            <a:r>
              <a:rPr lang="en-GB" dirty="0" smtClean="0"/>
              <a:t>, </a:t>
            </a:r>
            <a:r>
              <a:rPr lang="en-GB" dirty="0" err="1" smtClean="0"/>
              <a:t>iluminat</a:t>
            </a:r>
            <a:r>
              <a:rPr lang="en-GB" dirty="0" smtClean="0"/>
              <a:t> de </a:t>
            </a:r>
            <a:r>
              <a:rPr lang="en-GB" dirty="0" err="1" smtClean="0"/>
              <a:t>urgență</a:t>
            </a:r>
            <a:r>
              <a:rPr lang="en-GB" dirty="0" smtClean="0"/>
              <a:t> ș</a:t>
            </a:r>
            <a:r>
              <a:rPr lang="en-GB" dirty="0" err="1" smtClean="0"/>
              <a:t>i</a:t>
            </a:r>
            <a:r>
              <a:rPr lang="en-GB" dirty="0" smtClean="0"/>
              <a:t> </a:t>
            </a:r>
            <a:r>
              <a:rPr lang="en-GB" dirty="0" err="1" smtClean="0"/>
              <a:t>multe</a:t>
            </a:r>
            <a:r>
              <a:rPr lang="en-GB" dirty="0" smtClean="0"/>
              <a:t> </a:t>
            </a:r>
            <a:r>
              <a:rPr lang="en-GB" dirty="0" err="1" smtClean="0"/>
              <a:t>altele</a:t>
            </a:r>
            <a:r>
              <a:rPr lang="en-GB" dirty="0" smtClean="0"/>
              <a:t>.</a:t>
            </a:r>
          </a:p>
          <a:p>
            <a:pPr marL="624078" indent="-51435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err="1" smtClean="0"/>
              <a:t>Recoltarea</a:t>
            </a:r>
            <a:r>
              <a:rPr lang="en-GB" dirty="0" smtClean="0"/>
              <a:t> </a:t>
            </a:r>
            <a:r>
              <a:rPr lang="en-GB" dirty="0" err="1" smtClean="0"/>
              <a:t>energiei</a:t>
            </a:r>
            <a:r>
              <a:rPr lang="en-GB" dirty="0" smtClean="0"/>
              <a:t> </a:t>
            </a:r>
            <a:r>
              <a:rPr lang="en-GB" dirty="0" err="1" smtClean="0"/>
              <a:t>cinetice</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ezoelectric_kinetic_energy_harvesting.jpg"/>
          <p:cNvPicPr>
            <a:picLocks noGrp="1" noChangeAspect="1"/>
          </p:cNvPicPr>
          <p:nvPr>
            <p:ph idx="1"/>
          </p:nvPr>
        </p:nvPicPr>
        <p:blipFill>
          <a:blip r:embed="rId2"/>
          <a:stretch>
            <a:fillRect/>
          </a:stretch>
        </p:blipFill>
        <p:spPr>
          <a:xfrm>
            <a:off x="76200" y="2286000"/>
            <a:ext cx="8912866" cy="2529681"/>
          </a:xfrm>
        </p:spPr>
      </p:pic>
      <p:sp>
        <p:nvSpPr>
          <p:cNvPr id="3" name="Title 2"/>
          <p:cNvSpPr>
            <a:spLocks noGrp="1"/>
          </p:cNvSpPr>
          <p:nvPr>
            <p:ph type="title"/>
          </p:nvPr>
        </p:nvSpPr>
        <p:spPr/>
        <p:txBody>
          <a:bodyPr>
            <a:normAutofit fontScale="90000"/>
          </a:bodyPr>
          <a:lstStyle/>
          <a:p>
            <a:r>
              <a:rPr lang="en-GB" dirty="0" err="1" smtClean="0"/>
              <a:t>Recoltarea</a:t>
            </a:r>
            <a:r>
              <a:rPr lang="en-GB" dirty="0" smtClean="0"/>
              <a:t> </a:t>
            </a:r>
            <a:r>
              <a:rPr lang="en-GB" dirty="0" err="1" smtClean="0"/>
              <a:t>energiei</a:t>
            </a:r>
            <a:r>
              <a:rPr lang="en-GB" dirty="0" smtClean="0"/>
              <a:t> </a:t>
            </a:r>
            <a:r>
              <a:rPr lang="en-GB" dirty="0" err="1" smtClean="0"/>
              <a:t>cinetice</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1800" dirty="0" err="1" smtClean="0"/>
              <a:t>În</a:t>
            </a:r>
            <a:r>
              <a:rPr lang="en-GB" sz="1800" dirty="0" smtClean="0"/>
              <a:t> </a:t>
            </a:r>
            <a:r>
              <a:rPr lang="en-GB" sz="1800" dirty="0" err="1" smtClean="0"/>
              <a:t>acest</a:t>
            </a:r>
            <a:r>
              <a:rPr lang="ro-RO" sz="1800" dirty="0" smtClean="0"/>
              <a:t>ă imagine</a:t>
            </a:r>
            <a:r>
              <a:rPr lang="en-GB" sz="1800" dirty="0" smtClean="0"/>
              <a:t>, o </a:t>
            </a:r>
            <a:r>
              <a:rPr lang="en-GB" sz="1800" dirty="0" err="1" smtClean="0"/>
              <a:t>antena</a:t>
            </a:r>
            <a:r>
              <a:rPr lang="en-GB" sz="1800" dirty="0" smtClean="0"/>
              <a:t> de </a:t>
            </a:r>
            <a:r>
              <a:rPr lang="en-GB" sz="1800" dirty="0" err="1" smtClean="0"/>
              <a:t>recepție</a:t>
            </a:r>
            <a:r>
              <a:rPr lang="en-GB" sz="1800" dirty="0" smtClean="0"/>
              <a:t> a </a:t>
            </a:r>
            <a:r>
              <a:rPr lang="en-GB" sz="1800" dirty="0" err="1" smtClean="0"/>
              <a:t>puterii</a:t>
            </a:r>
            <a:r>
              <a:rPr lang="en-GB" sz="1800" dirty="0" smtClean="0"/>
              <a:t> RF </a:t>
            </a:r>
            <a:r>
              <a:rPr lang="en-GB" sz="1800" dirty="0" err="1" smtClean="0"/>
              <a:t>colectează</a:t>
            </a:r>
            <a:r>
              <a:rPr lang="en-GB" sz="1800" dirty="0" smtClean="0"/>
              <a:t> </a:t>
            </a:r>
            <a:r>
              <a:rPr lang="en-GB" sz="1800" dirty="0" err="1" smtClean="0"/>
              <a:t>semnalul</a:t>
            </a:r>
            <a:r>
              <a:rPr lang="en-GB" sz="1800" dirty="0" smtClean="0"/>
              <a:t> de </a:t>
            </a:r>
            <a:r>
              <a:rPr lang="en-GB" sz="1800" dirty="0" err="1" smtClean="0"/>
              <a:t>energie</a:t>
            </a:r>
            <a:r>
              <a:rPr lang="en-GB" sz="1800" dirty="0" smtClean="0"/>
              <a:t> RF ș</a:t>
            </a:r>
            <a:r>
              <a:rPr lang="en-GB" sz="1800" dirty="0" err="1" smtClean="0"/>
              <a:t>i</a:t>
            </a:r>
            <a:r>
              <a:rPr lang="en-GB" sz="1800" dirty="0" smtClean="0"/>
              <a:t> o </a:t>
            </a:r>
            <a:r>
              <a:rPr lang="en-GB" sz="1800" dirty="0" err="1" smtClean="0"/>
              <a:t>alimentează</a:t>
            </a:r>
            <a:r>
              <a:rPr lang="en-GB" sz="1800" dirty="0" smtClean="0"/>
              <a:t> cu un </a:t>
            </a:r>
            <a:r>
              <a:rPr lang="en-GB" sz="1800" dirty="0" err="1" smtClean="0"/>
              <a:t>traductor</a:t>
            </a:r>
            <a:r>
              <a:rPr lang="en-GB" sz="1800" dirty="0" smtClean="0"/>
              <a:t> RF cum </a:t>
            </a:r>
            <a:r>
              <a:rPr lang="en-GB" sz="1800" dirty="0" err="1" smtClean="0"/>
              <a:t>ar</a:t>
            </a:r>
            <a:r>
              <a:rPr lang="en-GB" sz="1800" dirty="0" smtClean="0"/>
              <a:t> </a:t>
            </a:r>
            <a:r>
              <a:rPr lang="en-GB" sz="1800" dirty="0" err="1" smtClean="0"/>
              <a:t>fi</a:t>
            </a:r>
            <a:r>
              <a:rPr lang="en-GB" sz="1800" dirty="0" smtClean="0"/>
              <a:t> Power21's P2110 RF Power Harvester.</a:t>
            </a:r>
          </a:p>
          <a:p>
            <a:endParaRPr lang="en-GB" sz="1800" dirty="0"/>
          </a:p>
        </p:txBody>
      </p:sp>
      <p:sp>
        <p:nvSpPr>
          <p:cNvPr id="3" name="Title 2"/>
          <p:cNvSpPr>
            <a:spLocks noGrp="1"/>
          </p:cNvSpPr>
          <p:nvPr>
            <p:ph type="title"/>
          </p:nvPr>
        </p:nvSpPr>
        <p:spPr/>
        <p:txBody>
          <a:bodyPr/>
          <a:lstStyle/>
          <a:p>
            <a:r>
              <a:rPr lang="en-GB" dirty="0" err="1" smtClean="0"/>
              <a:t>Recoltarea</a:t>
            </a:r>
            <a:r>
              <a:rPr lang="en-GB" dirty="0" smtClean="0"/>
              <a:t> </a:t>
            </a:r>
            <a:r>
              <a:rPr lang="en-GB" dirty="0" err="1" smtClean="0"/>
              <a:t>energiei</a:t>
            </a:r>
            <a:r>
              <a:rPr lang="en-GB" dirty="0" smtClean="0"/>
              <a:t> RF</a:t>
            </a:r>
            <a:endParaRPr lang="en-GB" dirty="0"/>
          </a:p>
        </p:txBody>
      </p:sp>
      <p:pic>
        <p:nvPicPr>
          <p:cNvPr id="2050" name="Picture 2" descr="D:\Master Informatica Aplicata\Sem 2\SÎN\PowerHarvester.jpg"/>
          <p:cNvPicPr>
            <a:picLocks noChangeAspect="1" noChangeArrowheads="1"/>
          </p:cNvPicPr>
          <p:nvPr/>
        </p:nvPicPr>
        <p:blipFill>
          <a:blip r:embed="rId2"/>
          <a:srcRect/>
          <a:stretch>
            <a:fillRect/>
          </a:stretch>
        </p:blipFill>
        <p:spPr bwMode="auto">
          <a:xfrm>
            <a:off x="2300287" y="2607247"/>
            <a:ext cx="6843713" cy="425075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Powerharvester</a:t>
            </a:r>
            <a:r>
              <a:rPr lang="en-GB" dirty="0" smtClean="0"/>
              <a:t> </a:t>
            </a:r>
            <a:r>
              <a:rPr lang="en-GB" dirty="0" err="1" smtClean="0"/>
              <a:t>convertește</a:t>
            </a:r>
            <a:r>
              <a:rPr lang="en-GB" dirty="0" smtClean="0"/>
              <a:t> </a:t>
            </a:r>
            <a:r>
              <a:rPr lang="en-GB" dirty="0" err="1" smtClean="0"/>
              <a:t>semnalul</a:t>
            </a:r>
            <a:r>
              <a:rPr lang="en-GB" dirty="0" smtClean="0"/>
              <a:t> RF de </a:t>
            </a:r>
            <a:r>
              <a:rPr lang="en-GB" dirty="0" err="1" smtClean="0"/>
              <a:t>joasă</a:t>
            </a:r>
            <a:r>
              <a:rPr lang="en-GB" dirty="0" smtClean="0"/>
              <a:t> </a:t>
            </a:r>
            <a:r>
              <a:rPr lang="en-GB" dirty="0" err="1" smtClean="0"/>
              <a:t>frecvență</a:t>
            </a:r>
            <a:r>
              <a:rPr lang="en-GB" dirty="0" smtClean="0"/>
              <a:t> la o </a:t>
            </a:r>
            <a:r>
              <a:rPr lang="en-GB" dirty="0" err="1" smtClean="0"/>
              <a:t>tensiune</a:t>
            </a:r>
            <a:r>
              <a:rPr lang="en-GB" dirty="0" smtClean="0"/>
              <a:t> DC de 5.25V, </a:t>
            </a:r>
            <a:r>
              <a:rPr lang="en-GB" dirty="0" err="1" smtClean="0"/>
              <a:t>capabilă</a:t>
            </a:r>
            <a:r>
              <a:rPr lang="en-GB" dirty="0" smtClean="0"/>
              <a:t> </a:t>
            </a:r>
            <a:r>
              <a:rPr lang="en-GB" dirty="0" err="1" smtClean="0"/>
              <a:t>să</a:t>
            </a:r>
            <a:r>
              <a:rPr lang="en-GB" dirty="0" smtClean="0"/>
              <a:t> </a:t>
            </a:r>
            <a:r>
              <a:rPr lang="en-GB" dirty="0" err="1" smtClean="0"/>
              <a:t>furnizeze</a:t>
            </a:r>
            <a:r>
              <a:rPr lang="en-GB" dirty="0" smtClean="0"/>
              <a:t> current </a:t>
            </a:r>
            <a:r>
              <a:rPr lang="en-GB" dirty="0" err="1" smtClean="0"/>
              <a:t>până</a:t>
            </a:r>
            <a:r>
              <a:rPr lang="en-GB" dirty="0" smtClean="0"/>
              <a:t> la 50mA. </a:t>
            </a:r>
            <a:r>
              <a:rPr lang="en-GB" dirty="0" err="1" smtClean="0"/>
              <a:t>Este</a:t>
            </a:r>
            <a:r>
              <a:rPr lang="en-GB" dirty="0" smtClean="0"/>
              <a:t> </a:t>
            </a:r>
            <a:r>
              <a:rPr lang="en-GB" dirty="0" err="1" smtClean="0"/>
              <a:t>posibil</a:t>
            </a:r>
            <a:r>
              <a:rPr lang="en-GB" dirty="0" smtClean="0"/>
              <a:t> </a:t>
            </a:r>
            <a:r>
              <a:rPr lang="en-GB" dirty="0" err="1" smtClean="0"/>
              <a:t>să</a:t>
            </a:r>
            <a:r>
              <a:rPr lang="en-GB" dirty="0" smtClean="0"/>
              <a:t> se </a:t>
            </a:r>
            <a:r>
              <a:rPr lang="en-GB" dirty="0" err="1" smtClean="0"/>
              <a:t>realizeze</a:t>
            </a:r>
            <a:r>
              <a:rPr lang="en-GB" dirty="0" smtClean="0"/>
              <a:t> un nod </a:t>
            </a:r>
            <a:r>
              <a:rPr lang="en-GB" dirty="0" err="1" smtClean="0"/>
              <a:t>senzor</a:t>
            </a:r>
            <a:r>
              <a:rPr lang="en-GB" dirty="0" smtClean="0"/>
              <a:t> wireless </a:t>
            </a:r>
            <a:r>
              <a:rPr lang="en-GB" dirty="0" err="1" smtClean="0"/>
              <a:t>complet</a:t>
            </a:r>
            <a:r>
              <a:rPr lang="en-GB" dirty="0" smtClean="0"/>
              <a:t> </a:t>
            </a:r>
            <a:r>
              <a:rPr lang="en-GB" dirty="0" err="1" smtClean="0"/>
              <a:t>fără</a:t>
            </a:r>
            <a:r>
              <a:rPr lang="en-GB" dirty="0" smtClean="0"/>
              <a:t> </a:t>
            </a:r>
            <a:r>
              <a:rPr lang="en-GB" dirty="0" err="1" smtClean="0"/>
              <a:t>baterii</a:t>
            </a:r>
            <a:r>
              <a:rPr lang="en-GB" dirty="0" smtClean="0"/>
              <a:t> </a:t>
            </a:r>
            <a:r>
              <a:rPr lang="en-GB" dirty="0" err="1" smtClean="0"/>
              <a:t>prin</a:t>
            </a:r>
            <a:r>
              <a:rPr lang="en-GB" dirty="0" smtClean="0"/>
              <a:t> </a:t>
            </a:r>
            <a:r>
              <a:rPr lang="en-GB" dirty="0" err="1" smtClean="0"/>
              <a:t>combinarea</a:t>
            </a:r>
            <a:r>
              <a:rPr lang="en-GB" dirty="0" smtClean="0"/>
              <a:t> </a:t>
            </a:r>
            <a:r>
              <a:rPr lang="en-GB" dirty="0" err="1" smtClean="0"/>
              <a:t>senzorilor</a:t>
            </a:r>
            <a:r>
              <a:rPr lang="en-GB" dirty="0" smtClean="0"/>
              <a:t>, P2110, un </a:t>
            </a:r>
            <a:r>
              <a:rPr lang="en-GB" dirty="0" err="1" smtClean="0"/>
              <a:t>modul</a:t>
            </a:r>
            <a:r>
              <a:rPr lang="en-GB" dirty="0" smtClean="0"/>
              <a:t> radio ș</a:t>
            </a:r>
            <a:r>
              <a:rPr lang="en-GB" dirty="0" err="1" smtClean="0"/>
              <a:t>i</a:t>
            </a:r>
            <a:r>
              <a:rPr lang="en-GB" dirty="0" smtClean="0"/>
              <a:t> un MCU cu </a:t>
            </a:r>
            <a:r>
              <a:rPr lang="en-GB" dirty="0" err="1" smtClean="0"/>
              <a:t>putere</a:t>
            </a:r>
            <a:r>
              <a:rPr lang="en-GB" dirty="0" smtClean="0"/>
              <a:t> </a:t>
            </a:r>
            <a:r>
              <a:rPr lang="en-GB" dirty="0" err="1" smtClean="0"/>
              <a:t>redusă</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Recoltarea</a:t>
            </a:r>
            <a:r>
              <a:rPr lang="en-GB" dirty="0" smtClean="0"/>
              <a:t> </a:t>
            </a:r>
            <a:r>
              <a:rPr lang="en-GB" dirty="0" err="1" smtClean="0"/>
              <a:t>energiei</a:t>
            </a:r>
            <a:r>
              <a:rPr lang="en-GB" dirty="0" smtClean="0"/>
              <a:t> RF</a:t>
            </a:r>
            <a:br>
              <a:rPr lang="en-GB" dirty="0" smtClean="0"/>
            </a:b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Aplicațiile</a:t>
            </a:r>
            <a:r>
              <a:rPr lang="en-GB" dirty="0" smtClean="0"/>
              <a:t> </a:t>
            </a:r>
            <a:r>
              <a:rPr lang="en-GB" dirty="0" err="1" smtClean="0"/>
              <a:t>tipice</a:t>
            </a:r>
            <a:r>
              <a:rPr lang="en-GB" dirty="0" smtClean="0"/>
              <a:t> </a:t>
            </a:r>
            <a:r>
              <a:rPr lang="en-GB" dirty="0" err="1" smtClean="0"/>
              <a:t>pentru</a:t>
            </a:r>
            <a:r>
              <a:rPr lang="en-GB" dirty="0" smtClean="0"/>
              <a:t> </a:t>
            </a:r>
            <a:r>
              <a:rPr lang="en-GB" dirty="0" err="1" smtClean="0"/>
              <a:t>aceste</a:t>
            </a:r>
            <a:r>
              <a:rPr lang="en-GB" dirty="0" smtClean="0"/>
              <a:t> </a:t>
            </a:r>
            <a:r>
              <a:rPr lang="en-GB" dirty="0" err="1" smtClean="0"/>
              <a:t>tipuri</a:t>
            </a:r>
            <a:r>
              <a:rPr lang="en-GB" dirty="0" smtClean="0"/>
              <a:t> de </a:t>
            </a:r>
            <a:r>
              <a:rPr lang="en-GB" dirty="0" err="1" smtClean="0"/>
              <a:t>senzori</a:t>
            </a:r>
            <a:r>
              <a:rPr lang="en-GB" dirty="0" smtClean="0"/>
              <a:t> </a:t>
            </a:r>
            <a:r>
              <a:rPr lang="en-GB" dirty="0" err="1" smtClean="0"/>
              <a:t>includ</a:t>
            </a:r>
            <a:r>
              <a:rPr lang="en-GB" dirty="0" smtClean="0"/>
              <a:t> </a:t>
            </a:r>
            <a:r>
              <a:rPr lang="en-GB" dirty="0" err="1" smtClean="0"/>
              <a:t>automatizarea</a:t>
            </a:r>
            <a:r>
              <a:rPr lang="en-GB" dirty="0" smtClean="0"/>
              <a:t> </a:t>
            </a:r>
            <a:r>
              <a:rPr lang="en-GB" dirty="0" err="1" smtClean="0"/>
              <a:t>clădirilor</a:t>
            </a:r>
            <a:r>
              <a:rPr lang="en-GB" dirty="0" smtClean="0"/>
              <a:t>, </a:t>
            </a:r>
            <a:r>
              <a:rPr lang="en-GB" dirty="0" err="1" smtClean="0"/>
              <a:t>rețeaua</a:t>
            </a:r>
            <a:r>
              <a:rPr lang="en-GB" dirty="0" smtClean="0"/>
              <a:t> </a:t>
            </a:r>
            <a:r>
              <a:rPr lang="en-GB" dirty="0" err="1" smtClean="0"/>
              <a:t>inteligentă</a:t>
            </a:r>
            <a:r>
              <a:rPr lang="en-GB" dirty="0" smtClean="0"/>
              <a:t>, </a:t>
            </a:r>
            <a:r>
              <a:rPr lang="en-GB" dirty="0" err="1" smtClean="0"/>
              <a:t>apărarea</a:t>
            </a:r>
            <a:r>
              <a:rPr lang="en-GB" dirty="0" smtClean="0"/>
              <a:t>, </a:t>
            </a:r>
            <a:r>
              <a:rPr lang="en-GB" dirty="0" err="1" smtClean="0"/>
              <a:t>monitorizarea</a:t>
            </a:r>
            <a:r>
              <a:rPr lang="en-GB" dirty="0" smtClean="0"/>
              <a:t> </a:t>
            </a:r>
            <a:r>
              <a:rPr lang="en-GB" dirty="0" err="1" smtClean="0"/>
              <a:t>industrială</a:t>
            </a:r>
            <a:r>
              <a:rPr lang="en-GB" dirty="0" smtClean="0"/>
              <a:t> ș</a:t>
            </a:r>
            <a:r>
              <a:rPr lang="en-GB" dirty="0" err="1" smtClean="0"/>
              <a:t>i</a:t>
            </a:r>
            <a:r>
              <a:rPr lang="en-GB" dirty="0" smtClean="0"/>
              <a:t> </a:t>
            </a:r>
            <a:r>
              <a:rPr lang="en-GB" dirty="0" err="1" smtClean="0"/>
              <a:t>multe</a:t>
            </a:r>
            <a:r>
              <a:rPr lang="en-GB" dirty="0" smtClean="0"/>
              <a:t> </a:t>
            </a:r>
            <a:r>
              <a:rPr lang="en-GB" dirty="0" err="1" smtClean="0"/>
              <a:t>altele</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Recoltarea</a:t>
            </a:r>
            <a:r>
              <a:rPr lang="en-GB" dirty="0" smtClean="0"/>
              <a:t> </a:t>
            </a:r>
            <a:r>
              <a:rPr lang="en-GB" dirty="0" err="1" smtClean="0"/>
              <a:t>energiei</a:t>
            </a:r>
            <a:r>
              <a:rPr lang="en-GB" dirty="0" smtClean="0"/>
              <a:t> RF</a:t>
            </a:r>
            <a:br>
              <a:rPr lang="en-GB" dirty="0" smtClean="0"/>
            </a:br>
            <a:endParaRPr lang="en-GB" dirty="0"/>
          </a:p>
        </p:txBody>
      </p:sp>
      <p:pic>
        <p:nvPicPr>
          <p:cNvPr id="3074" name="Picture 2" descr="D:\Master Informatica Aplicata\Sem 2\SÎN\Powercast_p2110_RF_battery_free_wireless_node.png"/>
          <p:cNvPicPr>
            <a:picLocks noChangeAspect="1" noChangeArrowheads="1"/>
          </p:cNvPicPr>
          <p:nvPr/>
        </p:nvPicPr>
        <p:blipFill>
          <a:blip r:embed="rId2"/>
          <a:srcRect/>
          <a:stretch>
            <a:fillRect/>
          </a:stretch>
        </p:blipFill>
        <p:spPr bwMode="auto">
          <a:xfrm>
            <a:off x="0" y="3200400"/>
            <a:ext cx="7134763" cy="36576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Celulele</a:t>
            </a:r>
            <a:r>
              <a:rPr lang="en-GB" dirty="0" smtClean="0"/>
              <a:t> </a:t>
            </a:r>
            <a:r>
              <a:rPr lang="en-GB" dirty="0" err="1" smtClean="0"/>
              <a:t>solare</a:t>
            </a:r>
            <a:r>
              <a:rPr lang="en-GB" dirty="0" smtClean="0"/>
              <a:t> </a:t>
            </a:r>
            <a:r>
              <a:rPr lang="en-GB" dirty="0" err="1" smtClean="0"/>
              <a:t>mici</a:t>
            </a:r>
            <a:r>
              <a:rPr lang="en-GB" dirty="0" smtClean="0"/>
              <a:t> </a:t>
            </a:r>
            <a:r>
              <a:rPr lang="en-GB" dirty="0" err="1" smtClean="0"/>
              <a:t>sunt</a:t>
            </a:r>
            <a:r>
              <a:rPr lang="en-GB" dirty="0" smtClean="0"/>
              <a:t> </a:t>
            </a:r>
            <a:r>
              <a:rPr lang="en-GB" dirty="0" err="1" smtClean="0"/>
              <a:t>utilizate</a:t>
            </a:r>
            <a:r>
              <a:rPr lang="en-GB" dirty="0" smtClean="0"/>
              <a:t> </a:t>
            </a:r>
            <a:r>
              <a:rPr lang="en-GB" dirty="0" err="1" smtClean="0"/>
              <a:t>în</a:t>
            </a:r>
            <a:r>
              <a:rPr lang="en-GB" dirty="0" smtClean="0"/>
              <a:t> </a:t>
            </a:r>
            <a:r>
              <a:rPr lang="en-GB" dirty="0" err="1" smtClean="0"/>
              <a:t>aplicații</a:t>
            </a:r>
            <a:r>
              <a:rPr lang="en-GB" dirty="0" smtClean="0"/>
              <a:t> </a:t>
            </a:r>
            <a:r>
              <a:rPr lang="en-GB" dirty="0" err="1" smtClean="0"/>
              <a:t>industriale</a:t>
            </a:r>
            <a:r>
              <a:rPr lang="en-GB" dirty="0" smtClean="0"/>
              <a:t> ș</a:t>
            </a:r>
            <a:r>
              <a:rPr lang="en-GB" dirty="0" err="1" smtClean="0"/>
              <a:t>i</a:t>
            </a:r>
            <a:r>
              <a:rPr lang="en-GB" dirty="0" smtClean="0"/>
              <a:t> de </a:t>
            </a:r>
            <a:r>
              <a:rPr lang="en-GB" dirty="0" err="1" smtClean="0"/>
              <a:t>consum</a:t>
            </a:r>
            <a:r>
              <a:rPr lang="en-GB" dirty="0" smtClean="0"/>
              <a:t>, cum </a:t>
            </a:r>
            <a:r>
              <a:rPr lang="en-GB" dirty="0" err="1" smtClean="0"/>
              <a:t>ar</a:t>
            </a:r>
            <a:r>
              <a:rPr lang="en-GB" dirty="0" smtClean="0"/>
              <a:t> </a:t>
            </a:r>
            <a:r>
              <a:rPr lang="en-GB" dirty="0" err="1" smtClean="0"/>
              <a:t>fi</a:t>
            </a:r>
            <a:r>
              <a:rPr lang="en-GB" dirty="0" smtClean="0"/>
              <a:t> </a:t>
            </a:r>
            <a:r>
              <a:rPr lang="en-GB" dirty="0" err="1" smtClean="0"/>
              <a:t>sateliți</a:t>
            </a:r>
            <a:r>
              <a:rPr lang="en-GB" dirty="0" smtClean="0"/>
              <a:t>, </a:t>
            </a:r>
            <a:r>
              <a:rPr lang="en-GB" dirty="0" err="1" smtClean="0"/>
              <a:t>surse</a:t>
            </a:r>
            <a:r>
              <a:rPr lang="en-GB" dirty="0" smtClean="0"/>
              <a:t> de </a:t>
            </a:r>
            <a:r>
              <a:rPr lang="en-GB" dirty="0" err="1" smtClean="0"/>
              <a:t>alimentare</a:t>
            </a:r>
            <a:r>
              <a:rPr lang="en-GB" dirty="0" smtClean="0"/>
              <a:t> </a:t>
            </a:r>
            <a:r>
              <a:rPr lang="en-GB" dirty="0" err="1" smtClean="0"/>
              <a:t>portabile</a:t>
            </a:r>
            <a:r>
              <a:rPr lang="en-GB" dirty="0" smtClean="0"/>
              <a:t>, </a:t>
            </a:r>
            <a:r>
              <a:rPr lang="en-GB" dirty="0" err="1" smtClean="0"/>
              <a:t>lumini</a:t>
            </a:r>
            <a:r>
              <a:rPr lang="en-GB" dirty="0" smtClean="0"/>
              <a:t> de </a:t>
            </a:r>
            <a:r>
              <a:rPr lang="en-GB" dirty="0" err="1" smtClean="0"/>
              <a:t>stradă</a:t>
            </a:r>
            <a:r>
              <a:rPr lang="en-GB" dirty="0" smtClean="0"/>
              <a:t>, </a:t>
            </a:r>
            <a:r>
              <a:rPr lang="en-GB" dirty="0" err="1" smtClean="0"/>
              <a:t>jucării</a:t>
            </a:r>
            <a:r>
              <a:rPr lang="en-GB" dirty="0" smtClean="0"/>
              <a:t>, </a:t>
            </a:r>
            <a:r>
              <a:rPr lang="en-GB" dirty="0" err="1" smtClean="0"/>
              <a:t>calculatoare</a:t>
            </a:r>
            <a:r>
              <a:rPr lang="en-GB" dirty="0" smtClean="0"/>
              <a:t> ș</a:t>
            </a:r>
            <a:r>
              <a:rPr lang="en-GB" dirty="0" err="1" smtClean="0"/>
              <a:t>i</a:t>
            </a:r>
            <a:r>
              <a:rPr lang="en-GB" dirty="0" smtClean="0"/>
              <a:t> </a:t>
            </a:r>
            <a:r>
              <a:rPr lang="en-GB" dirty="0" err="1" smtClean="0"/>
              <a:t>multe</a:t>
            </a:r>
            <a:r>
              <a:rPr lang="en-GB" dirty="0" smtClean="0"/>
              <a:t> </a:t>
            </a:r>
            <a:r>
              <a:rPr lang="en-GB" dirty="0" err="1" smtClean="0"/>
              <a:t>altele</a:t>
            </a:r>
            <a:r>
              <a:rPr lang="en-GB" dirty="0" smtClean="0"/>
              <a:t>. </a:t>
            </a:r>
            <a:r>
              <a:rPr lang="en-GB" dirty="0" err="1" smtClean="0"/>
              <a:t>Acestea</a:t>
            </a:r>
            <a:r>
              <a:rPr lang="en-GB" dirty="0" smtClean="0"/>
              <a:t> </a:t>
            </a:r>
            <a:r>
              <a:rPr lang="en-GB" dirty="0" err="1" smtClean="0"/>
              <a:t>utilizează</a:t>
            </a:r>
            <a:r>
              <a:rPr lang="en-GB" dirty="0" smtClean="0"/>
              <a:t> o </a:t>
            </a:r>
            <a:r>
              <a:rPr lang="en-GB" dirty="0" err="1" smtClean="0"/>
              <a:t>celulă</a:t>
            </a:r>
            <a:r>
              <a:rPr lang="en-GB" dirty="0" smtClean="0"/>
              <a:t> </a:t>
            </a:r>
            <a:r>
              <a:rPr lang="en-GB" dirty="0" err="1" smtClean="0"/>
              <a:t>fotovoltaică</a:t>
            </a:r>
            <a:r>
              <a:rPr lang="en-GB" dirty="0" smtClean="0"/>
              <a:t> </a:t>
            </a:r>
            <a:r>
              <a:rPr lang="en-GB" dirty="0" err="1" smtClean="0"/>
              <a:t>mică</a:t>
            </a:r>
            <a:r>
              <a:rPr lang="en-GB" dirty="0" smtClean="0"/>
              <a:t>, care </a:t>
            </a:r>
            <a:r>
              <a:rPr lang="en-GB" dirty="0" err="1" smtClean="0"/>
              <a:t>transformă</a:t>
            </a:r>
            <a:r>
              <a:rPr lang="en-GB" dirty="0" smtClean="0"/>
              <a:t> </a:t>
            </a:r>
            <a:r>
              <a:rPr lang="en-GB" dirty="0" err="1" smtClean="0"/>
              <a:t>lumina</a:t>
            </a:r>
            <a:r>
              <a:rPr lang="en-GB" dirty="0" smtClean="0"/>
              <a:t> </a:t>
            </a:r>
            <a:r>
              <a:rPr lang="en-GB" dirty="0" err="1" smtClean="0"/>
              <a:t>în</a:t>
            </a:r>
            <a:r>
              <a:rPr lang="en-GB" dirty="0" smtClean="0"/>
              <a:t> </a:t>
            </a:r>
            <a:r>
              <a:rPr lang="en-GB" dirty="0" err="1" smtClean="0"/>
              <a:t>energie</a:t>
            </a:r>
            <a:r>
              <a:rPr lang="en-GB" dirty="0" smtClean="0"/>
              <a:t> </a:t>
            </a:r>
            <a:r>
              <a:rPr lang="en-GB" dirty="0" err="1" smtClean="0"/>
              <a:t>electrică</a:t>
            </a:r>
            <a:r>
              <a:rPr lang="en-GB" dirty="0" smtClean="0"/>
              <a:t>. </a:t>
            </a:r>
            <a:r>
              <a:rPr lang="en-GB" dirty="0" err="1" smtClean="0"/>
              <a:t>Pentru</a:t>
            </a:r>
            <a:r>
              <a:rPr lang="en-GB" dirty="0" smtClean="0"/>
              <a:t> </a:t>
            </a:r>
            <a:r>
              <a:rPr lang="en-GB" dirty="0" err="1" smtClean="0"/>
              <a:t>aplicațiile</a:t>
            </a:r>
            <a:r>
              <a:rPr lang="en-GB" dirty="0" smtClean="0"/>
              <a:t> de interior, </a:t>
            </a:r>
            <a:r>
              <a:rPr lang="en-GB" dirty="0" err="1" smtClean="0"/>
              <a:t>lumina</a:t>
            </a:r>
            <a:r>
              <a:rPr lang="en-GB" dirty="0" smtClean="0"/>
              <a:t> </a:t>
            </a:r>
            <a:r>
              <a:rPr lang="en-GB" dirty="0" err="1" smtClean="0"/>
              <a:t>nu</a:t>
            </a:r>
            <a:r>
              <a:rPr lang="en-GB" dirty="0" smtClean="0"/>
              <a:t> </a:t>
            </a:r>
            <a:r>
              <a:rPr lang="en-GB" dirty="0" err="1" smtClean="0"/>
              <a:t>este</a:t>
            </a:r>
            <a:r>
              <a:rPr lang="en-GB" dirty="0" smtClean="0"/>
              <a:t> de </a:t>
            </a:r>
            <a:r>
              <a:rPr lang="en-GB" dirty="0" err="1" smtClean="0"/>
              <a:t>obicei</a:t>
            </a:r>
            <a:r>
              <a:rPr lang="en-GB" dirty="0" smtClean="0"/>
              <a:t> </a:t>
            </a:r>
            <a:r>
              <a:rPr lang="en-GB" dirty="0" err="1" smtClean="0"/>
              <a:t>foarte</a:t>
            </a:r>
            <a:r>
              <a:rPr lang="en-GB" dirty="0" smtClean="0"/>
              <a:t> </a:t>
            </a:r>
            <a:r>
              <a:rPr lang="en-GB" dirty="0" err="1" smtClean="0"/>
              <a:t>puternică</a:t>
            </a:r>
            <a:r>
              <a:rPr lang="en-GB" dirty="0" smtClean="0"/>
              <a:t>, </a:t>
            </a:r>
            <a:r>
              <a:rPr lang="en-GB" dirty="0" err="1" smtClean="0"/>
              <a:t>iar</a:t>
            </a:r>
            <a:r>
              <a:rPr lang="en-GB" dirty="0" smtClean="0"/>
              <a:t> </a:t>
            </a:r>
            <a:r>
              <a:rPr lang="en-GB" dirty="0" err="1" smtClean="0"/>
              <a:t>intensitatea</a:t>
            </a:r>
            <a:r>
              <a:rPr lang="en-GB" dirty="0" smtClean="0"/>
              <a:t> </a:t>
            </a:r>
            <a:r>
              <a:rPr lang="en-GB" dirty="0" err="1" smtClean="0"/>
              <a:t>tipică</a:t>
            </a:r>
            <a:r>
              <a:rPr lang="en-GB" dirty="0" smtClean="0"/>
              <a:t> </a:t>
            </a:r>
            <a:r>
              <a:rPr lang="en-GB" dirty="0" err="1" smtClean="0"/>
              <a:t>este</a:t>
            </a:r>
            <a:r>
              <a:rPr lang="en-GB" dirty="0" smtClean="0"/>
              <a:t> de </a:t>
            </a:r>
            <a:r>
              <a:rPr lang="en-GB" dirty="0" err="1" smtClean="0"/>
              <a:t>aproximativ</a:t>
            </a:r>
            <a:r>
              <a:rPr lang="en-GB" dirty="0" smtClean="0"/>
              <a:t> 10 </a:t>
            </a:r>
            <a:r>
              <a:rPr lang="en-GB" dirty="0" err="1" smtClean="0"/>
              <a:t>μW</a:t>
            </a:r>
            <a:r>
              <a:rPr lang="en-GB" dirty="0" smtClean="0"/>
              <a:t> / cm².</a:t>
            </a:r>
          </a:p>
          <a:p>
            <a:endParaRPr lang="en-GB" dirty="0"/>
          </a:p>
        </p:txBody>
      </p:sp>
      <p:sp>
        <p:nvSpPr>
          <p:cNvPr id="3" name="Title 2"/>
          <p:cNvSpPr>
            <a:spLocks noGrp="1"/>
          </p:cNvSpPr>
          <p:nvPr>
            <p:ph type="title"/>
          </p:nvPr>
        </p:nvSpPr>
        <p:spPr/>
        <p:txBody>
          <a:bodyPr/>
          <a:lstStyle/>
          <a:p>
            <a:r>
              <a:rPr lang="en-GB" dirty="0" err="1" smtClean="0"/>
              <a:t>Recoltarea</a:t>
            </a:r>
            <a:r>
              <a:rPr lang="en-GB" dirty="0" smtClean="0"/>
              <a:t> </a:t>
            </a:r>
            <a:r>
              <a:rPr lang="en-GB" dirty="0" err="1" smtClean="0"/>
              <a:t>energiei</a:t>
            </a:r>
            <a:r>
              <a:rPr lang="en-GB" dirty="0" smtClean="0"/>
              <a:t> </a:t>
            </a:r>
            <a:r>
              <a:rPr lang="en-GB" dirty="0" err="1" smtClean="0"/>
              <a:t>solare</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Puterea</a:t>
            </a:r>
            <a:r>
              <a:rPr lang="en-GB" dirty="0" smtClean="0"/>
              <a:t> </a:t>
            </a:r>
            <a:r>
              <a:rPr lang="en-GB" dirty="0" err="1" smtClean="0"/>
              <a:t>dintr</a:t>
            </a:r>
            <a:r>
              <a:rPr lang="en-GB" dirty="0" smtClean="0"/>
              <a:t>-un </a:t>
            </a:r>
            <a:r>
              <a:rPr lang="en-GB" dirty="0" err="1" smtClean="0"/>
              <a:t>sistem</a:t>
            </a:r>
            <a:r>
              <a:rPr lang="en-GB" dirty="0" smtClean="0"/>
              <a:t> de </a:t>
            </a:r>
            <a:r>
              <a:rPr lang="en-GB" dirty="0" err="1" smtClean="0"/>
              <a:t>recoltare</a:t>
            </a:r>
            <a:r>
              <a:rPr lang="en-GB" dirty="0" smtClean="0"/>
              <a:t> a </a:t>
            </a:r>
            <a:r>
              <a:rPr lang="en-GB" dirty="0" err="1" smtClean="0"/>
              <a:t>energiei</a:t>
            </a:r>
            <a:r>
              <a:rPr lang="en-GB" dirty="0" smtClean="0"/>
              <a:t> </a:t>
            </a:r>
            <a:r>
              <a:rPr lang="en-GB" dirty="0" err="1" smtClean="0"/>
              <a:t>interioare</a:t>
            </a:r>
            <a:r>
              <a:rPr lang="en-GB" dirty="0" smtClean="0"/>
              <a:t> </a:t>
            </a:r>
            <a:r>
              <a:rPr lang="en-GB" dirty="0" err="1" smtClean="0"/>
              <a:t>depinde</a:t>
            </a:r>
            <a:r>
              <a:rPr lang="en-GB" dirty="0" smtClean="0"/>
              <a:t> </a:t>
            </a:r>
            <a:r>
              <a:rPr lang="en-GB" dirty="0" err="1" smtClean="0"/>
              <a:t>astfel</a:t>
            </a:r>
            <a:r>
              <a:rPr lang="en-GB" dirty="0" smtClean="0"/>
              <a:t> de </a:t>
            </a:r>
            <a:r>
              <a:rPr lang="en-GB" dirty="0" err="1" smtClean="0"/>
              <a:t>dimensiunea</a:t>
            </a:r>
            <a:r>
              <a:rPr lang="en-GB" dirty="0" smtClean="0"/>
              <a:t> </a:t>
            </a:r>
            <a:r>
              <a:rPr lang="en-GB" dirty="0" err="1" smtClean="0"/>
              <a:t>modulului</a:t>
            </a:r>
            <a:r>
              <a:rPr lang="en-GB" dirty="0" smtClean="0"/>
              <a:t> solar, </a:t>
            </a:r>
            <a:r>
              <a:rPr lang="en-GB" dirty="0" err="1" smtClean="0"/>
              <a:t>precum</a:t>
            </a:r>
            <a:r>
              <a:rPr lang="en-GB" dirty="0" smtClean="0"/>
              <a:t> ș</a:t>
            </a:r>
            <a:r>
              <a:rPr lang="en-GB" dirty="0" err="1" smtClean="0"/>
              <a:t>i</a:t>
            </a:r>
            <a:r>
              <a:rPr lang="en-GB" dirty="0" smtClean="0"/>
              <a:t> de </a:t>
            </a:r>
            <a:r>
              <a:rPr lang="en-GB" dirty="0" err="1" smtClean="0"/>
              <a:t>intensitatea</a:t>
            </a:r>
            <a:r>
              <a:rPr lang="en-GB" dirty="0" smtClean="0"/>
              <a:t> </a:t>
            </a:r>
            <a:r>
              <a:rPr lang="en-GB" dirty="0" err="1" smtClean="0"/>
              <a:t>sau</a:t>
            </a:r>
            <a:r>
              <a:rPr lang="en-GB" dirty="0" smtClean="0"/>
              <a:t> </a:t>
            </a:r>
            <a:r>
              <a:rPr lang="en-GB" dirty="0" err="1" smtClean="0"/>
              <a:t>compoziția</a:t>
            </a:r>
            <a:r>
              <a:rPr lang="en-GB" dirty="0" smtClean="0"/>
              <a:t> </a:t>
            </a:r>
            <a:r>
              <a:rPr lang="en-GB" dirty="0" err="1" smtClean="0"/>
              <a:t>spectrală</a:t>
            </a:r>
            <a:r>
              <a:rPr lang="en-GB" dirty="0" smtClean="0"/>
              <a:t> a </a:t>
            </a:r>
            <a:r>
              <a:rPr lang="en-GB" dirty="0" err="1" smtClean="0"/>
              <a:t>luminii</a:t>
            </a:r>
            <a:r>
              <a:rPr lang="en-GB" dirty="0" smtClean="0"/>
              <a:t>. </a:t>
            </a:r>
            <a:r>
              <a:rPr lang="en-GB" dirty="0" err="1" smtClean="0"/>
              <a:t>Datorită</a:t>
            </a:r>
            <a:r>
              <a:rPr lang="en-GB" dirty="0" smtClean="0"/>
              <a:t> </a:t>
            </a:r>
            <a:r>
              <a:rPr lang="en-GB" dirty="0" err="1" smtClean="0"/>
              <a:t>naturii</a:t>
            </a:r>
            <a:r>
              <a:rPr lang="en-GB" dirty="0" smtClean="0"/>
              <a:t> </a:t>
            </a:r>
            <a:r>
              <a:rPr lang="en-GB" dirty="0" err="1" smtClean="0"/>
              <a:t>intermitente</a:t>
            </a:r>
            <a:r>
              <a:rPr lang="en-GB" dirty="0" smtClean="0"/>
              <a:t> a </a:t>
            </a:r>
            <a:r>
              <a:rPr lang="en-GB" dirty="0" err="1" smtClean="0"/>
              <a:t>luminii</a:t>
            </a:r>
            <a:r>
              <a:rPr lang="en-GB" dirty="0" smtClean="0"/>
              <a:t>, </a:t>
            </a:r>
            <a:r>
              <a:rPr lang="en-GB" dirty="0" err="1" smtClean="0"/>
              <a:t>energia</a:t>
            </a:r>
            <a:r>
              <a:rPr lang="en-GB" dirty="0" smtClean="0"/>
              <a:t> din </a:t>
            </a:r>
            <a:r>
              <a:rPr lang="en-GB" dirty="0" err="1" smtClean="0"/>
              <a:t>celulele</a:t>
            </a:r>
            <a:r>
              <a:rPr lang="en-GB" dirty="0" smtClean="0"/>
              <a:t> </a:t>
            </a:r>
            <a:r>
              <a:rPr lang="en-GB" dirty="0" err="1" smtClean="0"/>
              <a:t>solare</a:t>
            </a:r>
            <a:r>
              <a:rPr lang="en-GB" dirty="0" smtClean="0"/>
              <a:t> </a:t>
            </a:r>
            <a:r>
              <a:rPr lang="en-GB" dirty="0" err="1" smtClean="0"/>
              <a:t>este</a:t>
            </a:r>
            <a:r>
              <a:rPr lang="en-GB" dirty="0" smtClean="0"/>
              <a:t> de </a:t>
            </a:r>
            <a:r>
              <a:rPr lang="en-GB" dirty="0" err="1" smtClean="0"/>
              <a:t>obicei</a:t>
            </a:r>
            <a:r>
              <a:rPr lang="en-GB" dirty="0" smtClean="0"/>
              <a:t> </a:t>
            </a:r>
            <a:r>
              <a:rPr lang="en-GB" dirty="0" err="1" smtClean="0"/>
              <a:t>folosită</a:t>
            </a:r>
            <a:r>
              <a:rPr lang="en-GB" dirty="0" smtClean="0"/>
              <a:t> </a:t>
            </a:r>
            <a:r>
              <a:rPr lang="en-GB" dirty="0" err="1" smtClean="0"/>
              <a:t>pentru</a:t>
            </a:r>
            <a:r>
              <a:rPr lang="en-GB" dirty="0" smtClean="0"/>
              <a:t> a </a:t>
            </a:r>
            <a:r>
              <a:rPr lang="en-GB" dirty="0" err="1" smtClean="0"/>
              <a:t>încărca</a:t>
            </a:r>
            <a:r>
              <a:rPr lang="en-GB" dirty="0" smtClean="0"/>
              <a:t> o </a:t>
            </a:r>
            <a:r>
              <a:rPr lang="en-GB" dirty="0" err="1" smtClean="0"/>
              <a:t>baterie</a:t>
            </a:r>
            <a:r>
              <a:rPr lang="en-GB" dirty="0" smtClean="0"/>
              <a:t> </a:t>
            </a:r>
            <a:r>
              <a:rPr lang="en-GB" dirty="0" err="1" smtClean="0"/>
              <a:t>sau</a:t>
            </a:r>
            <a:r>
              <a:rPr lang="en-GB" dirty="0" smtClean="0"/>
              <a:t> un super </a:t>
            </a:r>
            <a:r>
              <a:rPr lang="en-GB" dirty="0" err="1" smtClean="0"/>
              <a:t>condensator</a:t>
            </a:r>
            <a:r>
              <a:rPr lang="en-GB" dirty="0" smtClean="0"/>
              <a:t> </a:t>
            </a:r>
            <a:r>
              <a:rPr lang="en-GB" dirty="0" err="1" smtClean="0"/>
              <a:t>pentru</a:t>
            </a:r>
            <a:r>
              <a:rPr lang="en-GB" dirty="0" smtClean="0"/>
              <a:t> a </a:t>
            </a:r>
            <a:r>
              <a:rPr lang="en-GB" dirty="0" err="1" smtClean="0"/>
              <a:t>asigura</a:t>
            </a:r>
            <a:r>
              <a:rPr lang="en-GB" dirty="0" smtClean="0"/>
              <a:t> o </a:t>
            </a:r>
            <a:r>
              <a:rPr lang="en-GB" dirty="0" err="1" smtClean="0"/>
              <a:t>aprovizionare</a:t>
            </a:r>
            <a:r>
              <a:rPr lang="en-GB" dirty="0" smtClean="0"/>
              <a:t> </a:t>
            </a:r>
            <a:r>
              <a:rPr lang="en-GB" dirty="0" err="1" smtClean="0"/>
              <a:t>stabilă</a:t>
            </a:r>
            <a:r>
              <a:rPr lang="en-GB" dirty="0" smtClean="0"/>
              <a:t> a </a:t>
            </a:r>
            <a:r>
              <a:rPr lang="en-GB" dirty="0" err="1" smtClean="0"/>
              <a:t>dispozitivului</a:t>
            </a:r>
            <a:r>
              <a:rPr lang="en-GB" dirty="0" smtClean="0"/>
              <a:t>.</a:t>
            </a:r>
          </a:p>
          <a:p>
            <a:endParaRPr lang="en-GB" dirty="0"/>
          </a:p>
        </p:txBody>
      </p:sp>
      <p:sp>
        <p:nvSpPr>
          <p:cNvPr id="3" name="Title 2"/>
          <p:cNvSpPr>
            <a:spLocks noGrp="1"/>
          </p:cNvSpPr>
          <p:nvPr>
            <p:ph type="title"/>
          </p:nvPr>
        </p:nvSpPr>
        <p:spPr/>
        <p:txBody>
          <a:bodyPr/>
          <a:lstStyle/>
          <a:p>
            <a:r>
              <a:rPr lang="en-GB" dirty="0" err="1" smtClean="0"/>
              <a:t>Recoltarea</a:t>
            </a:r>
            <a:r>
              <a:rPr lang="en-GB" dirty="0" smtClean="0"/>
              <a:t> </a:t>
            </a:r>
            <a:r>
              <a:rPr lang="en-GB" dirty="0" err="1" smtClean="0"/>
              <a:t>energiei</a:t>
            </a:r>
            <a:r>
              <a:rPr lang="en-GB" dirty="0" smtClean="0"/>
              <a:t> </a:t>
            </a:r>
            <a:r>
              <a:rPr lang="en-GB" dirty="0" err="1" smtClean="0"/>
              <a:t>solare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smtClean="0"/>
              <a:t>Power Harvesting </a:t>
            </a:r>
            <a:r>
              <a:rPr lang="en-GB" dirty="0" err="1" smtClean="0"/>
              <a:t>sau</a:t>
            </a:r>
            <a:r>
              <a:rPr lang="en-GB" dirty="0" smtClean="0"/>
              <a:t> </a:t>
            </a:r>
            <a:r>
              <a:rPr lang="en-GB" dirty="0" err="1" smtClean="0"/>
              <a:t>recoltarea</a:t>
            </a:r>
            <a:r>
              <a:rPr lang="en-GB" dirty="0" smtClean="0"/>
              <a:t> </a:t>
            </a:r>
            <a:r>
              <a:rPr lang="en-GB" dirty="0" err="1" smtClean="0"/>
              <a:t>energiei</a:t>
            </a:r>
            <a:r>
              <a:rPr lang="en-GB" dirty="0" smtClean="0"/>
              <a:t> </a:t>
            </a:r>
            <a:r>
              <a:rPr lang="en-GB" dirty="0" err="1" smtClean="0"/>
              <a:t>este</a:t>
            </a:r>
            <a:r>
              <a:rPr lang="en-GB" dirty="0" smtClean="0"/>
              <a:t> </a:t>
            </a:r>
            <a:r>
              <a:rPr lang="en-GB" dirty="0" err="1" smtClean="0"/>
              <a:t>captarea</a:t>
            </a:r>
            <a:r>
              <a:rPr lang="en-GB" dirty="0" smtClean="0"/>
              <a:t> ș</a:t>
            </a:r>
            <a:r>
              <a:rPr lang="en-GB" dirty="0" err="1" smtClean="0"/>
              <a:t>i</a:t>
            </a:r>
            <a:r>
              <a:rPr lang="en-GB" dirty="0" smtClean="0"/>
              <a:t> </a:t>
            </a:r>
            <a:r>
              <a:rPr lang="en-GB" dirty="0" err="1" smtClean="0"/>
              <a:t>conversia</a:t>
            </a:r>
            <a:r>
              <a:rPr lang="en-GB" dirty="0" smtClean="0"/>
              <a:t> </a:t>
            </a:r>
            <a:r>
              <a:rPr lang="en-GB" dirty="0" err="1" smtClean="0"/>
              <a:t>unor</a:t>
            </a:r>
            <a:r>
              <a:rPr lang="en-GB" dirty="0" smtClean="0"/>
              <a:t> </a:t>
            </a:r>
            <a:r>
              <a:rPr lang="en-GB" dirty="0" err="1" smtClean="0"/>
              <a:t>cantități</a:t>
            </a:r>
            <a:r>
              <a:rPr lang="en-GB" dirty="0" smtClean="0"/>
              <a:t> </a:t>
            </a:r>
            <a:r>
              <a:rPr lang="en-GB" dirty="0" err="1" smtClean="0"/>
              <a:t>mici</a:t>
            </a:r>
            <a:r>
              <a:rPr lang="en-GB" dirty="0" smtClean="0"/>
              <a:t> de </a:t>
            </a:r>
            <a:r>
              <a:rPr lang="en-GB" dirty="0" err="1" smtClean="0"/>
              <a:t>energie</a:t>
            </a:r>
            <a:r>
              <a:rPr lang="en-GB" dirty="0" smtClean="0"/>
              <a:t> </a:t>
            </a:r>
            <a:r>
              <a:rPr lang="en-GB" dirty="0" err="1" smtClean="0"/>
              <a:t>disponibilă</a:t>
            </a:r>
            <a:r>
              <a:rPr lang="en-GB" dirty="0" smtClean="0"/>
              <a:t> </a:t>
            </a:r>
            <a:r>
              <a:rPr lang="en-GB" dirty="0" err="1" smtClean="0"/>
              <a:t>în</a:t>
            </a:r>
            <a:r>
              <a:rPr lang="en-GB" dirty="0" smtClean="0"/>
              <a:t> </a:t>
            </a:r>
            <a:r>
              <a:rPr lang="en-GB" dirty="0" err="1" smtClean="0"/>
              <a:t>mediul</a:t>
            </a:r>
            <a:r>
              <a:rPr lang="en-GB" dirty="0" smtClean="0"/>
              <a:t> </a:t>
            </a:r>
            <a:r>
              <a:rPr lang="en-GB" dirty="0" err="1" smtClean="0"/>
              <a:t>înconjutător</a:t>
            </a:r>
            <a:r>
              <a:rPr lang="en-GB" dirty="0" smtClean="0"/>
              <a:t> </a:t>
            </a:r>
            <a:r>
              <a:rPr lang="en-GB" dirty="0" err="1" smtClean="0"/>
              <a:t>în</a:t>
            </a:r>
            <a:r>
              <a:rPr lang="en-GB" dirty="0" smtClean="0"/>
              <a:t> </a:t>
            </a:r>
            <a:r>
              <a:rPr lang="en-GB" dirty="0" err="1" smtClean="0"/>
              <a:t>energie</a:t>
            </a:r>
            <a:r>
              <a:rPr lang="en-GB" dirty="0" smtClean="0"/>
              <a:t> </a:t>
            </a:r>
            <a:r>
              <a:rPr lang="en-GB" dirty="0" err="1" smtClean="0"/>
              <a:t>electrică</a:t>
            </a:r>
            <a:r>
              <a:rPr lang="en-GB" dirty="0" smtClean="0"/>
              <a:t> </a:t>
            </a:r>
            <a:r>
              <a:rPr lang="en-GB" dirty="0" err="1" smtClean="0"/>
              <a:t>utilizabilă</a:t>
            </a:r>
            <a:r>
              <a:rPr lang="en-GB" dirty="0" smtClean="0"/>
              <a:t>. </a:t>
            </a:r>
            <a:r>
              <a:rPr lang="en-GB" dirty="0" err="1" smtClean="0"/>
              <a:t>Energia</a:t>
            </a:r>
            <a:r>
              <a:rPr lang="en-GB" dirty="0" smtClean="0"/>
              <a:t> </a:t>
            </a:r>
            <a:r>
              <a:rPr lang="en-GB" dirty="0" err="1" smtClean="0"/>
              <a:t>electrică</a:t>
            </a:r>
            <a:r>
              <a:rPr lang="en-GB" dirty="0" smtClean="0"/>
              <a:t> </a:t>
            </a:r>
            <a:r>
              <a:rPr lang="en-GB" dirty="0" err="1" smtClean="0"/>
              <a:t>este</a:t>
            </a:r>
            <a:r>
              <a:rPr lang="en-GB" dirty="0" smtClean="0"/>
              <a:t> </a:t>
            </a:r>
            <a:r>
              <a:rPr lang="en-GB" dirty="0" err="1" smtClean="0"/>
              <a:t>condiționată</a:t>
            </a:r>
            <a:r>
              <a:rPr lang="en-GB" dirty="0" smtClean="0"/>
              <a:t> fie </a:t>
            </a:r>
            <a:r>
              <a:rPr lang="en-GB" dirty="0" err="1" smtClean="0"/>
              <a:t>pentru</a:t>
            </a:r>
            <a:r>
              <a:rPr lang="en-GB" dirty="0" smtClean="0"/>
              <a:t> </a:t>
            </a:r>
            <a:r>
              <a:rPr lang="en-GB" dirty="0" err="1" smtClean="0"/>
              <a:t>utilizare</a:t>
            </a:r>
            <a:r>
              <a:rPr lang="en-GB" dirty="0" smtClean="0"/>
              <a:t> </a:t>
            </a:r>
            <a:r>
              <a:rPr lang="en-GB" dirty="0" err="1" smtClean="0"/>
              <a:t>directă</a:t>
            </a:r>
            <a:r>
              <a:rPr lang="en-GB" dirty="0" smtClean="0"/>
              <a:t>, fie </a:t>
            </a:r>
            <a:r>
              <a:rPr lang="en-GB" dirty="0" err="1" smtClean="0"/>
              <a:t>pentru</a:t>
            </a:r>
            <a:r>
              <a:rPr lang="en-GB" dirty="0" smtClean="0"/>
              <a:t> </a:t>
            </a:r>
            <a:r>
              <a:rPr lang="en-GB" dirty="0" err="1" smtClean="0"/>
              <a:t>acumulare</a:t>
            </a:r>
            <a:r>
              <a:rPr lang="en-GB" dirty="0" smtClean="0"/>
              <a:t> ș</a:t>
            </a:r>
            <a:r>
              <a:rPr lang="en-GB" dirty="0" err="1" smtClean="0"/>
              <a:t>i</a:t>
            </a:r>
            <a:r>
              <a:rPr lang="en-GB" dirty="0" smtClean="0"/>
              <a:t> </a:t>
            </a:r>
            <a:r>
              <a:rPr lang="en-GB" dirty="0" err="1" smtClean="0"/>
              <a:t>stocare</a:t>
            </a:r>
            <a:r>
              <a:rPr lang="en-GB" dirty="0" smtClean="0"/>
              <a:t> </a:t>
            </a:r>
            <a:r>
              <a:rPr lang="en-GB" dirty="0" err="1" smtClean="0"/>
              <a:t>pentru</a:t>
            </a:r>
            <a:r>
              <a:rPr lang="en-GB" dirty="0" smtClean="0"/>
              <a:t> </a:t>
            </a:r>
            <a:r>
              <a:rPr lang="en-GB" dirty="0" err="1" smtClean="0"/>
              <a:t>utilizare</a:t>
            </a:r>
            <a:r>
              <a:rPr lang="en-GB" dirty="0" smtClean="0"/>
              <a:t> </a:t>
            </a:r>
            <a:r>
              <a:rPr lang="en-GB" dirty="0" err="1" smtClean="0"/>
              <a:t>ulterioară</a:t>
            </a:r>
            <a:r>
              <a:rPr lang="en-GB" dirty="0" smtClean="0"/>
              <a:t>. </a:t>
            </a:r>
            <a:r>
              <a:rPr lang="en-GB" dirty="0" err="1" smtClean="0"/>
              <a:t>Aceasta</a:t>
            </a:r>
            <a:r>
              <a:rPr lang="en-GB" dirty="0" smtClean="0"/>
              <a:t> </a:t>
            </a:r>
            <a:r>
              <a:rPr lang="en-GB" dirty="0" err="1" smtClean="0"/>
              <a:t>oferă</a:t>
            </a:r>
            <a:r>
              <a:rPr lang="en-GB" dirty="0" smtClean="0"/>
              <a:t> o </a:t>
            </a:r>
            <a:r>
              <a:rPr lang="en-GB" dirty="0" err="1" smtClean="0"/>
              <a:t>sursă</a:t>
            </a:r>
            <a:r>
              <a:rPr lang="en-GB" dirty="0" smtClean="0"/>
              <a:t> </a:t>
            </a:r>
            <a:r>
              <a:rPr lang="en-GB" dirty="0" err="1" smtClean="0"/>
              <a:t>alternativă</a:t>
            </a:r>
            <a:r>
              <a:rPr lang="en-GB" dirty="0" smtClean="0"/>
              <a:t> de </a:t>
            </a:r>
            <a:r>
              <a:rPr lang="en-GB" dirty="0" err="1" smtClean="0"/>
              <a:t>energie</a:t>
            </a:r>
            <a:r>
              <a:rPr lang="en-GB" dirty="0" smtClean="0"/>
              <a:t> </a:t>
            </a:r>
            <a:r>
              <a:rPr lang="en-GB" dirty="0" err="1" smtClean="0"/>
              <a:t>pentru</a:t>
            </a:r>
            <a:r>
              <a:rPr lang="en-GB" dirty="0" smtClean="0"/>
              <a:t> </a:t>
            </a:r>
            <a:r>
              <a:rPr lang="en-GB" dirty="0" err="1" smtClean="0"/>
              <a:t>aplicații</a:t>
            </a:r>
            <a:r>
              <a:rPr lang="en-GB" dirty="0" smtClean="0"/>
              <a:t> </a:t>
            </a:r>
            <a:r>
              <a:rPr lang="en-GB" dirty="0" err="1" smtClean="0"/>
              <a:t>în</a:t>
            </a:r>
            <a:r>
              <a:rPr lang="en-GB" dirty="0" smtClean="0"/>
              <a:t> </a:t>
            </a:r>
            <a:r>
              <a:rPr lang="en-GB" dirty="0" err="1" smtClean="0"/>
              <a:t>locații</a:t>
            </a:r>
            <a:r>
              <a:rPr lang="en-GB" dirty="0" smtClean="0"/>
              <a:t> </a:t>
            </a:r>
            <a:r>
              <a:rPr lang="en-GB" dirty="0" err="1" smtClean="0"/>
              <a:t>unde</a:t>
            </a:r>
            <a:r>
              <a:rPr lang="en-GB" dirty="0" smtClean="0"/>
              <a:t> </a:t>
            </a:r>
            <a:r>
              <a:rPr lang="en-GB" dirty="0" err="1" smtClean="0"/>
              <a:t>nu</a:t>
            </a:r>
            <a:r>
              <a:rPr lang="en-GB" dirty="0" smtClean="0"/>
              <a:t> </a:t>
            </a:r>
            <a:r>
              <a:rPr lang="en-GB" dirty="0" err="1" smtClean="0"/>
              <a:t>există</a:t>
            </a:r>
            <a:r>
              <a:rPr lang="en-GB" dirty="0" smtClean="0"/>
              <a:t> </a:t>
            </a:r>
            <a:r>
              <a:rPr lang="en-GB" dirty="0" err="1" smtClean="0"/>
              <a:t>energie</a:t>
            </a:r>
            <a:r>
              <a:rPr lang="en-GB" dirty="0" smtClean="0"/>
              <a:t> </a:t>
            </a:r>
            <a:r>
              <a:rPr lang="en-GB" dirty="0" err="1" smtClean="0"/>
              <a:t>electrică</a:t>
            </a:r>
            <a:r>
              <a:rPr lang="en-GB" dirty="0" smtClean="0"/>
              <a:t> ș</a:t>
            </a:r>
            <a:r>
              <a:rPr lang="en-GB" dirty="0" err="1" smtClean="0"/>
              <a:t>i</a:t>
            </a:r>
            <a:r>
              <a:rPr lang="en-GB" dirty="0" smtClean="0"/>
              <a:t> </a:t>
            </a:r>
            <a:r>
              <a:rPr lang="en-GB" dirty="0" err="1" smtClean="0"/>
              <a:t>este</a:t>
            </a:r>
            <a:r>
              <a:rPr lang="en-GB" dirty="0" smtClean="0"/>
              <a:t> </a:t>
            </a:r>
            <a:r>
              <a:rPr lang="en-GB" dirty="0" err="1" smtClean="0"/>
              <a:t>ineficient</a:t>
            </a:r>
            <a:r>
              <a:rPr lang="en-GB" dirty="0" smtClean="0"/>
              <a:t> </a:t>
            </a:r>
            <a:r>
              <a:rPr lang="en-GB" dirty="0" err="1" smtClean="0"/>
              <a:t>să</a:t>
            </a:r>
            <a:r>
              <a:rPr lang="en-GB" dirty="0" smtClean="0"/>
              <a:t> se </a:t>
            </a:r>
            <a:r>
              <a:rPr lang="en-GB" dirty="0" err="1" smtClean="0"/>
              <a:t>instaleze</a:t>
            </a:r>
            <a:r>
              <a:rPr lang="en-GB" dirty="0" smtClean="0"/>
              <a:t> turbine </a:t>
            </a:r>
            <a:r>
              <a:rPr lang="en-GB" dirty="0" err="1" smtClean="0"/>
              <a:t>eoliene</a:t>
            </a:r>
            <a:r>
              <a:rPr lang="en-GB" dirty="0" smtClean="0"/>
              <a:t> </a:t>
            </a:r>
            <a:r>
              <a:rPr lang="en-GB" dirty="0" err="1" smtClean="0"/>
              <a:t>sau</a:t>
            </a:r>
            <a:r>
              <a:rPr lang="en-GB" dirty="0" smtClean="0"/>
              <a:t> </a:t>
            </a:r>
            <a:r>
              <a:rPr lang="en-GB" dirty="0" err="1" smtClean="0"/>
              <a:t>panouri</a:t>
            </a:r>
            <a:r>
              <a:rPr lang="en-GB" dirty="0" smtClean="0"/>
              <a:t> </a:t>
            </a:r>
            <a:r>
              <a:rPr lang="en-GB" dirty="0" err="1" smtClean="0"/>
              <a:t>solare</a:t>
            </a:r>
            <a:r>
              <a:rPr lang="en-GB" dirty="0" smtClean="0"/>
              <a:t>.</a:t>
            </a:r>
          </a:p>
          <a:p>
            <a:endParaRPr lang="en-GB" dirty="0"/>
          </a:p>
        </p:txBody>
      </p:sp>
      <p:sp>
        <p:nvSpPr>
          <p:cNvPr id="3" name="Title 2"/>
          <p:cNvSpPr>
            <a:spLocks noGrp="1"/>
          </p:cNvSpPr>
          <p:nvPr>
            <p:ph type="title"/>
          </p:nvPr>
        </p:nvSpPr>
        <p:spPr/>
        <p:txBody>
          <a:bodyPr>
            <a:normAutofit/>
          </a:bodyPr>
          <a:lstStyle/>
          <a:p>
            <a:r>
              <a:rPr lang="en-GB" dirty="0" err="1" smtClean="0"/>
              <a:t>Ce</a:t>
            </a:r>
            <a:r>
              <a:rPr lang="en-GB" dirty="0" smtClean="0"/>
              <a:t> </a:t>
            </a:r>
            <a:r>
              <a:rPr lang="en-GB" dirty="0" err="1" smtClean="0"/>
              <a:t>înseamnă</a:t>
            </a:r>
            <a:r>
              <a:rPr lang="en-GB" dirty="0" smtClean="0"/>
              <a:t> Power Harvesting</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Producătorii</a:t>
            </a:r>
            <a:r>
              <a:rPr lang="en-GB" dirty="0" smtClean="0"/>
              <a:t> de </a:t>
            </a:r>
            <a:r>
              <a:rPr lang="en-GB" dirty="0" err="1" smtClean="0"/>
              <a:t>energie</a:t>
            </a:r>
            <a:r>
              <a:rPr lang="en-GB" dirty="0" smtClean="0"/>
              <a:t> </a:t>
            </a:r>
            <a:r>
              <a:rPr lang="en-GB" dirty="0" err="1" smtClean="0"/>
              <a:t>termoelectrică</a:t>
            </a:r>
            <a:r>
              <a:rPr lang="en-GB" dirty="0" smtClean="0"/>
              <a:t> se </a:t>
            </a:r>
            <a:r>
              <a:rPr lang="en-GB" dirty="0" err="1" smtClean="0"/>
              <a:t>bazează</a:t>
            </a:r>
            <a:r>
              <a:rPr lang="en-GB" dirty="0" smtClean="0"/>
              <a:t> </a:t>
            </a:r>
            <a:r>
              <a:rPr lang="en-GB" dirty="0" err="1" smtClean="0"/>
              <a:t>pe</a:t>
            </a:r>
            <a:r>
              <a:rPr lang="en-GB" dirty="0" smtClean="0"/>
              <a:t> </a:t>
            </a:r>
            <a:r>
              <a:rPr lang="en-GB" dirty="0" err="1" smtClean="0"/>
              <a:t>efectul</a:t>
            </a:r>
            <a:r>
              <a:rPr lang="en-GB" dirty="0" smtClean="0"/>
              <a:t> </a:t>
            </a:r>
            <a:r>
              <a:rPr lang="en-GB" dirty="0" err="1" smtClean="0"/>
              <a:t>Seebeck</a:t>
            </a:r>
            <a:r>
              <a:rPr lang="en-GB" dirty="0" smtClean="0"/>
              <a:t> </a:t>
            </a:r>
            <a:r>
              <a:rPr lang="en-GB" dirty="0" err="1" smtClean="0"/>
              <a:t>în</a:t>
            </a:r>
            <a:r>
              <a:rPr lang="en-GB" dirty="0" smtClean="0"/>
              <a:t> care </a:t>
            </a:r>
            <a:r>
              <a:rPr lang="en-GB" dirty="0" err="1" smtClean="0"/>
              <a:t>tensiunea</a:t>
            </a:r>
            <a:r>
              <a:rPr lang="en-GB" dirty="0" smtClean="0"/>
              <a:t> </a:t>
            </a:r>
            <a:r>
              <a:rPr lang="en-GB" dirty="0" err="1" smtClean="0"/>
              <a:t>este</a:t>
            </a:r>
            <a:r>
              <a:rPr lang="en-GB" dirty="0" smtClean="0"/>
              <a:t> </a:t>
            </a:r>
            <a:r>
              <a:rPr lang="en-GB" dirty="0" err="1" smtClean="0"/>
              <a:t>produsă</a:t>
            </a:r>
            <a:r>
              <a:rPr lang="en-GB" dirty="0" smtClean="0"/>
              <a:t> de </a:t>
            </a:r>
            <a:r>
              <a:rPr lang="en-GB" dirty="0" err="1" smtClean="0"/>
              <a:t>diferența</a:t>
            </a:r>
            <a:r>
              <a:rPr lang="en-GB" dirty="0" smtClean="0"/>
              <a:t> de </a:t>
            </a:r>
            <a:r>
              <a:rPr lang="en-GB" dirty="0" err="1" smtClean="0"/>
              <a:t>temperatură</a:t>
            </a:r>
            <a:r>
              <a:rPr lang="en-GB" dirty="0" smtClean="0"/>
              <a:t> la </a:t>
            </a:r>
            <a:r>
              <a:rPr lang="en-GB" dirty="0" err="1" smtClean="0"/>
              <a:t>legătura</a:t>
            </a:r>
            <a:r>
              <a:rPr lang="en-GB" dirty="0" smtClean="0"/>
              <a:t> a </a:t>
            </a:r>
            <a:r>
              <a:rPr lang="en-GB" dirty="0" err="1" smtClean="0"/>
              <a:t>doi</a:t>
            </a:r>
            <a:r>
              <a:rPr lang="en-GB" dirty="0" smtClean="0"/>
              <a:t> </a:t>
            </a:r>
            <a:r>
              <a:rPr lang="en-GB" dirty="0" err="1" smtClean="0"/>
              <a:t>conductori</a:t>
            </a:r>
            <a:r>
              <a:rPr lang="en-GB" dirty="0" smtClean="0"/>
              <a:t> </a:t>
            </a:r>
            <a:r>
              <a:rPr lang="en-GB" dirty="0" err="1" smtClean="0"/>
              <a:t>diferiți</a:t>
            </a:r>
            <a:r>
              <a:rPr lang="en-GB" dirty="0" smtClean="0"/>
              <a:t> </a:t>
            </a:r>
            <a:r>
              <a:rPr lang="en-GB" dirty="0" err="1" smtClean="0"/>
              <a:t>sau</a:t>
            </a:r>
            <a:r>
              <a:rPr lang="en-GB" dirty="0" smtClean="0"/>
              <a:t> </a:t>
            </a:r>
            <a:r>
              <a:rPr lang="en-GB" dirty="0" err="1" smtClean="0"/>
              <a:t>semiconductori</a:t>
            </a:r>
            <a:r>
              <a:rPr lang="en-GB" dirty="0" smtClean="0"/>
              <a:t>. </a:t>
            </a:r>
            <a:r>
              <a:rPr lang="en-GB" dirty="0" err="1" smtClean="0"/>
              <a:t>Sistemul</a:t>
            </a:r>
            <a:r>
              <a:rPr lang="en-GB" dirty="0" smtClean="0"/>
              <a:t> de </a:t>
            </a:r>
            <a:r>
              <a:rPr lang="en-GB" dirty="0" err="1" smtClean="0"/>
              <a:t>recoltare</a:t>
            </a:r>
            <a:r>
              <a:rPr lang="en-GB" dirty="0" smtClean="0"/>
              <a:t> a </a:t>
            </a:r>
            <a:r>
              <a:rPr lang="en-GB" dirty="0" err="1" smtClean="0"/>
              <a:t>energiei</a:t>
            </a:r>
            <a:r>
              <a:rPr lang="en-GB" dirty="0" smtClean="0"/>
              <a:t> </a:t>
            </a:r>
            <a:r>
              <a:rPr lang="en-GB" dirty="0" err="1" smtClean="0"/>
              <a:t>constă</a:t>
            </a:r>
            <a:r>
              <a:rPr lang="en-GB" dirty="0" smtClean="0"/>
              <a:t> </a:t>
            </a:r>
            <a:r>
              <a:rPr lang="en-GB" dirty="0" err="1" smtClean="0"/>
              <a:t>dintr</a:t>
            </a:r>
            <a:r>
              <a:rPr lang="en-GB" dirty="0" smtClean="0"/>
              <a:t>-un generator </a:t>
            </a:r>
            <a:r>
              <a:rPr lang="en-GB" dirty="0" err="1" smtClean="0"/>
              <a:t>termoelectric</a:t>
            </a:r>
            <a:r>
              <a:rPr lang="en-GB" dirty="0" smtClean="0"/>
              <a:t> (TEG) </a:t>
            </a:r>
            <a:r>
              <a:rPr lang="en-GB" dirty="0" err="1" smtClean="0"/>
              <a:t>compus</a:t>
            </a:r>
            <a:r>
              <a:rPr lang="en-GB" dirty="0" smtClean="0"/>
              <a:t> </a:t>
            </a:r>
            <a:r>
              <a:rPr lang="en-GB" dirty="0" err="1" smtClean="0"/>
              <a:t>dintr</a:t>
            </a:r>
            <a:r>
              <a:rPr lang="en-GB" dirty="0" smtClean="0"/>
              <a:t>-o </a:t>
            </a:r>
            <a:r>
              <a:rPr lang="en-GB" dirty="0" err="1" smtClean="0"/>
              <a:t>serie</a:t>
            </a:r>
            <a:r>
              <a:rPr lang="en-GB" dirty="0" smtClean="0"/>
              <a:t> de </a:t>
            </a:r>
            <a:r>
              <a:rPr lang="en-GB" dirty="0" err="1" smtClean="0"/>
              <a:t>termocupluri</a:t>
            </a:r>
            <a:r>
              <a:rPr lang="en-GB" dirty="0" smtClean="0"/>
              <a:t> care </a:t>
            </a:r>
            <a:r>
              <a:rPr lang="en-GB" dirty="0" err="1" smtClean="0"/>
              <a:t>sunt</a:t>
            </a:r>
            <a:r>
              <a:rPr lang="en-GB" dirty="0" smtClean="0"/>
              <a:t> </a:t>
            </a:r>
            <a:r>
              <a:rPr lang="en-GB" dirty="0" err="1" smtClean="0"/>
              <a:t>conectate</a:t>
            </a:r>
            <a:r>
              <a:rPr lang="en-GB" dirty="0" smtClean="0"/>
              <a:t> </a:t>
            </a:r>
            <a:r>
              <a:rPr lang="en-GB" dirty="0" err="1" smtClean="0"/>
              <a:t>în</a:t>
            </a:r>
            <a:r>
              <a:rPr lang="en-GB" dirty="0" smtClean="0"/>
              <a:t> </a:t>
            </a:r>
            <a:r>
              <a:rPr lang="en-GB" dirty="0" err="1" smtClean="0"/>
              <a:t>serie</a:t>
            </a:r>
            <a:r>
              <a:rPr lang="en-GB" dirty="0" smtClean="0"/>
              <a:t> la o </a:t>
            </a:r>
            <a:r>
              <a:rPr lang="en-GB" dirty="0" err="1" smtClean="0"/>
              <a:t>sursă</a:t>
            </a:r>
            <a:r>
              <a:rPr lang="en-GB" dirty="0" smtClean="0"/>
              <a:t> </a:t>
            </a:r>
            <a:r>
              <a:rPr lang="en-GB" dirty="0" err="1" smtClean="0"/>
              <a:t>comună</a:t>
            </a:r>
            <a:r>
              <a:rPr lang="en-GB" dirty="0" smtClean="0"/>
              <a:t> de </a:t>
            </a:r>
            <a:r>
              <a:rPr lang="en-GB" dirty="0" err="1" smtClean="0"/>
              <a:t>căldură</a:t>
            </a:r>
            <a:r>
              <a:rPr lang="en-GB" dirty="0" smtClean="0"/>
              <a:t>. </a:t>
            </a:r>
            <a:endParaRPr lang="en-GB" dirty="0"/>
          </a:p>
        </p:txBody>
      </p:sp>
      <p:sp>
        <p:nvSpPr>
          <p:cNvPr id="3" name="Title 2"/>
          <p:cNvSpPr>
            <a:spLocks noGrp="1"/>
          </p:cNvSpPr>
          <p:nvPr>
            <p:ph type="title"/>
          </p:nvPr>
        </p:nvSpPr>
        <p:spPr/>
        <p:txBody>
          <a:bodyPr>
            <a:normAutofit fontScale="90000"/>
          </a:bodyPr>
          <a:lstStyle/>
          <a:p>
            <a:r>
              <a:rPr lang="en-GB" dirty="0" err="1" smtClean="0"/>
              <a:t>Recoltarea</a:t>
            </a:r>
            <a:r>
              <a:rPr lang="en-GB" dirty="0" smtClean="0"/>
              <a:t> </a:t>
            </a:r>
            <a:r>
              <a:rPr lang="en-GB" dirty="0" err="1" smtClean="0"/>
              <a:t>energiei</a:t>
            </a:r>
            <a:r>
              <a:rPr lang="en-GB" dirty="0" smtClean="0"/>
              <a:t> </a:t>
            </a:r>
            <a:r>
              <a:rPr lang="en-GB" dirty="0" err="1" smtClean="0"/>
              <a:t>termice</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Sursele</a:t>
            </a:r>
            <a:r>
              <a:rPr lang="en-GB" dirty="0" smtClean="0"/>
              <a:t> </a:t>
            </a:r>
            <a:r>
              <a:rPr lang="en-GB" dirty="0" err="1" smtClean="0"/>
              <a:t>tipice</a:t>
            </a:r>
            <a:r>
              <a:rPr lang="en-GB" dirty="0" smtClean="0"/>
              <a:t> </a:t>
            </a:r>
            <a:r>
              <a:rPr lang="en-GB" dirty="0" err="1" smtClean="0"/>
              <a:t>includ</a:t>
            </a:r>
            <a:r>
              <a:rPr lang="en-GB" dirty="0" smtClean="0"/>
              <a:t> </a:t>
            </a:r>
            <a:r>
              <a:rPr lang="en-GB" dirty="0" err="1" smtClean="0"/>
              <a:t>încălzitoarele</a:t>
            </a:r>
            <a:r>
              <a:rPr lang="en-GB" dirty="0" smtClean="0"/>
              <a:t> de </a:t>
            </a:r>
            <a:r>
              <a:rPr lang="en-GB" dirty="0" err="1" smtClean="0"/>
              <a:t>apă</a:t>
            </a:r>
            <a:r>
              <a:rPr lang="en-GB" dirty="0" smtClean="0"/>
              <a:t>, un motor, </a:t>
            </a:r>
            <a:r>
              <a:rPr lang="en-GB" dirty="0" err="1" smtClean="0"/>
              <a:t>partea</a:t>
            </a:r>
            <a:r>
              <a:rPr lang="en-GB" dirty="0" smtClean="0"/>
              <a:t> din spate a </a:t>
            </a:r>
            <a:r>
              <a:rPr lang="en-GB" dirty="0" err="1" smtClean="0"/>
              <a:t>unui</a:t>
            </a:r>
            <a:r>
              <a:rPr lang="en-GB" dirty="0" smtClean="0"/>
              <a:t> </a:t>
            </a:r>
            <a:r>
              <a:rPr lang="en-GB" dirty="0" err="1" smtClean="0"/>
              <a:t>panou</a:t>
            </a:r>
            <a:r>
              <a:rPr lang="en-GB" dirty="0" smtClean="0"/>
              <a:t> solar, </a:t>
            </a:r>
            <a:r>
              <a:rPr lang="en-GB" dirty="0" err="1" smtClean="0"/>
              <a:t>spațiul</a:t>
            </a:r>
            <a:r>
              <a:rPr lang="en-GB" dirty="0" smtClean="0"/>
              <a:t> </a:t>
            </a:r>
            <a:r>
              <a:rPr lang="en-GB" dirty="0" err="1" smtClean="0"/>
              <a:t>dintre</a:t>
            </a:r>
            <a:r>
              <a:rPr lang="en-GB" dirty="0" smtClean="0"/>
              <a:t> o </a:t>
            </a:r>
            <a:r>
              <a:rPr lang="en-GB" dirty="0" err="1" smtClean="0"/>
              <a:t>componentă</a:t>
            </a:r>
            <a:r>
              <a:rPr lang="en-GB" dirty="0" smtClean="0"/>
              <a:t> de </a:t>
            </a:r>
            <a:r>
              <a:rPr lang="en-GB" dirty="0" err="1" smtClean="0"/>
              <a:t>putere</a:t>
            </a:r>
            <a:r>
              <a:rPr lang="en-GB" dirty="0" smtClean="0"/>
              <a:t> </a:t>
            </a:r>
            <a:r>
              <a:rPr lang="en-GB" dirty="0" err="1" smtClean="0"/>
              <a:t>precum</a:t>
            </a:r>
            <a:r>
              <a:rPr lang="en-GB" dirty="0" smtClean="0"/>
              <a:t> un </a:t>
            </a:r>
            <a:r>
              <a:rPr lang="en-GB" dirty="0" err="1" smtClean="0"/>
              <a:t>tranzistor</a:t>
            </a:r>
            <a:r>
              <a:rPr lang="en-GB" dirty="0" smtClean="0"/>
              <a:t> ș</a:t>
            </a:r>
            <a:r>
              <a:rPr lang="en-GB" dirty="0" err="1" smtClean="0"/>
              <a:t>i</a:t>
            </a:r>
            <a:r>
              <a:rPr lang="en-GB" dirty="0" smtClean="0"/>
              <a:t> </a:t>
            </a:r>
            <a:r>
              <a:rPr lang="en-GB" dirty="0" err="1" smtClean="0"/>
              <a:t>chiuveta</a:t>
            </a:r>
            <a:r>
              <a:rPr lang="en-GB" dirty="0" smtClean="0"/>
              <a:t> de </a:t>
            </a:r>
            <a:r>
              <a:rPr lang="en-GB" dirty="0" err="1" smtClean="0"/>
              <a:t>încălzire</a:t>
            </a:r>
            <a:r>
              <a:rPr lang="en-GB" dirty="0" smtClean="0"/>
              <a:t> etc. </a:t>
            </a:r>
            <a:r>
              <a:rPr lang="en-GB" dirty="0" err="1" smtClean="0"/>
              <a:t>Cantitatea</a:t>
            </a:r>
            <a:r>
              <a:rPr lang="en-GB" dirty="0" smtClean="0"/>
              <a:t> de </a:t>
            </a:r>
            <a:r>
              <a:rPr lang="en-GB" dirty="0" err="1" smtClean="0"/>
              <a:t>energie</a:t>
            </a:r>
            <a:r>
              <a:rPr lang="en-GB" dirty="0" smtClean="0"/>
              <a:t> </a:t>
            </a:r>
            <a:r>
              <a:rPr lang="en-GB" dirty="0" err="1" smtClean="0"/>
              <a:t>depinde</a:t>
            </a:r>
            <a:r>
              <a:rPr lang="en-GB" dirty="0" smtClean="0"/>
              <a:t> de </a:t>
            </a:r>
            <a:r>
              <a:rPr lang="en-GB" dirty="0" err="1" smtClean="0"/>
              <a:t>diferența</a:t>
            </a:r>
            <a:r>
              <a:rPr lang="en-GB" dirty="0" smtClean="0"/>
              <a:t> de </a:t>
            </a:r>
            <a:r>
              <a:rPr lang="en-GB" dirty="0" err="1" smtClean="0"/>
              <a:t>temperatură</a:t>
            </a:r>
            <a:r>
              <a:rPr lang="en-GB" dirty="0" smtClean="0"/>
              <a:t>, </a:t>
            </a:r>
            <a:r>
              <a:rPr lang="en-GB" dirty="0" err="1" smtClean="0"/>
              <a:t>precum</a:t>
            </a:r>
            <a:r>
              <a:rPr lang="en-GB" dirty="0" smtClean="0"/>
              <a:t> ș</a:t>
            </a:r>
            <a:r>
              <a:rPr lang="en-GB" dirty="0" err="1" smtClean="0"/>
              <a:t>i</a:t>
            </a:r>
            <a:r>
              <a:rPr lang="en-GB" dirty="0" smtClean="0"/>
              <a:t> de </a:t>
            </a:r>
            <a:r>
              <a:rPr lang="en-GB" dirty="0" err="1" smtClean="0"/>
              <a:t>dimensiunea</a:t>
            </a:r>
            <a:r>
              <a:rPr lang="en-GB" dirty="0" smtClean="0"/>
              <a:t> </a:t>
            </a:r>
            <a:r>
              <a:rPr lang="en-GB" dirty="0" err="1" smtClean="0"/>
              <a:t>fizică</a:t>
            </a:r>
            <a:r>
              <a:rPr lang="en-GB" dirty="0" smtClean="0"/>
              <a:t> a TEG.</a:t>
            </a:r>
          </a:p>
          <a:p>
            <a:endParaRPr lang="en-GB" dirty="0"/>
          </a:p>
        </p:txBody>
      </p:sp>
      <p:sp>
        <p:nvSpPr>
          <p:cNvPr id="3" name="Title 2"/>
          <p:cNvSpPr>
            <a:spLocks noGrp="1"/>
          </p:cNvSpPr>
          <p:nvPr>
            <p:ph type="title"/>
          </p:nvPr>
        </p:nvSpPr>
        <p:spPr/>
        <p:txBody>
          <a:bodyPr>
            <a:normAutofit fontScale="90000"/>
          </a:bodyPr>
          <a:lstStyle/>
          <a:p>
            <a:r>
              <a:rPr lang="en-GB" dirty="0" err="1" smtClean="0"/>
              <a:t>Recoltarea</a:t>
            </a:r>
            <a:r>
              <a:rPr lang="en-GB" dirty="0" smtClean="0"/>
              <a:t> </a:t>
            </a:r>
            <a:r>
              <a:rPr lang="en-GB" dirty="0" err="1" smtClean="0"/>
              <a:t>energiei</a:t>
            </a:r>
            <a:r>
              <a:rPr lang="en-GB" dirty="0" smtClean="0"/>
              <a:t> </a:t>
            </a:r>
            <a:r>
              <a:rPr lang="en-GB" dirty="0" err="1" smtClean="0"/>
              <a:t>termice</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TEG-</a:t>
            </a:r>
            <a:r>
              <a:rPr lang="en-GB" dirty="0" err="1" smtClean="0"/>
              <a:t>urile</a:t>
            </a:r>
            <a:r>
              <a:rPr lang="en-GB" dirty="0" smtClean="0"/>
              <a:t> </a:t>
            </a:r>
            <a:r>
              <a:rPr lang="en-GB" dirty="0" err="1" smtClean="0"/>
              <a:t>sunt</a:t>
            </a:r>
            <a:r>
              <a:rPr lang="en-GB" dirty="0" smtClean="0"/>
              <a:t> utile </a:t>
            </a:r>
            <a:r>
              <a:rPr lang="en-GB" dirty="0" err="1" smtClean="0"/>
              <a:t>pentru</a:t>
            </a:r>
            <a:r>
              <a:rPr lang="en-GB" dirty="0" smtClean="0"/>
              <a:t> </a:t>
            </a:r>
            <a:r>
              <a:rPr lang="en-GB" dirty="0" err="1" smtClean="0"/>
              <a:t>reciclarea</a:t>
            </a:r>
            <a:r>
              <a:rPr lang="en-GB" dirty="0" smtClean="0"/>
              <a:t> </a:t>
            </a:r>
            <a:r>
              <a:rPr lang="en-GB" dirty="0" err="1" smtClean="0"/>
              <a:t>energiei</a:t>
            </a:r>
            <a:r>
              <a:rPr lang="en-GB" dirty="0" smtClean="0"/>
              <a:t> care </a:t>
            </a:r>
            <a:r>
              <a:rPr lang="en-GB" dirty="0" err="1" smtClean="0"/>
              <a:t>altfel</a:t>
            </a:r>
            <a:r>
              <a:rPr lang="en-GB" dirty="0" smtClean="0"/>
              <a:t> </a:t>
            </a:r>
            <a:r>
              <a:rPr lang="en-GB" dirty="0" err="1" smtClean="0"/>
              <a:t>ar</a:t>
            </a:r>
            <a:r>
              <a:rPr lang="en-GB" dirty="0" smtClean="0"/>
              <a:t> </a:t>
            </a:r>
            <a:r>
              <a:rPr lang="en-GB" dirty="0" err="1" smtClean="0"/>
              <a:t>fi</a:t>
            </a:r>
            <a:r>
              <a:rPr lang="en-GB" dirty="0" smtClean="0"/>
              <a:t> </a:t>
            </a:r>
            <a:r>
              <a:rPr lang="en-GB" dirty="0" err="1" smtClean="0"/>
              <a:t>fost</a:t>
            </a:r>
            <a:r>
              <a:rPr lang="en-GB" dirty="0" smtClean="0"/>
              <a:t> </a:t>
            </a:r>
            <a:r>
              <a:rPr lang="en-GB" dirty="0" err="1" smtClean="0"/>
              <a:t>pierdută</a:t>
            </a:r>
            <a:r>
              <a:rPr lang="en-GB" dirty="0" smtClean="0"/>
              <a:t> ca </a:t>
            </a:r>
            <a:r>
              <a:rPr lang="en-GB" dirty="0" err="1" smtClean="0"/>
              <a:t>căldură</a:t>
            </a:r>
            <a:r>
              <a:rPr lang="en-GB" dirty="0" smtClean="0"/>
              <a:t>. </a:t>
            </a:r>
            <a:r>
              <a:rPr lang="en-GB" dirty="0" err="1" smtClean="0"/>
              <a:t>Aplicațiile</a:t>
            </a:r>
            <a:r>
              <a:rPr lang="en-GB" dirty="0" smtClean="0"/>
              <a:t> </a:t>
            </a:r>
            <a:r>
              <a:rPr lang="en-GB" dirty="0" err="1" smtClean="0"/>
              <a:t>tipice</a:t>
            </a:r>
            <a:r>
              <a:rPr lang="en-GB" dirty="0" smtClean="0"/>
              <a:t> </a:t>
            </a:r>
            <a:r>
              <a:rPr lang="en-GB" dirty="0" err="1" smtClean="0"/>
              <a:t>includ</a:t>
            </a:r>
            <a:r>
              <a:rPr lang="en-GB" dirty="0" smtClean="0"/>
              <a:t> </a:t>
            </a:r>
            <a:r>
              <a:rPr lang="en-GB" dirty="0" err="1" smtClean="0"/>
              <a:t>alimentarea</a:t>
            </a:r>
            <a:r>
              <a:rPr lang="en-GB" dirty="0" smtClean="0"/>
              <a:t> </a:t>
            </a:r>
            <a:r>
              <a:rPr lang="en-GB" dirty="0" err="1" smtClean="0"/>
              <a:t>nodurilor</a:t>
            </a:r>
            <a:r>
              <a:rPr lang="en-GB" dirty="0" smtClean="0"/>
              <a:t> </a:t>
            </a:r>
            <a:r>
              <a:rPr lang="en-GB" dirty="0" err="1" smtClean="0"/>
              <a:t>senzorilor</a:t>
            </a:r>
            <a:r>
              <a:rPr lang="en-GB" dirty="0" smtClean="0"/>
              <a:t> wireless </a:t>
            </a:r>
            <a:r>
              <a:rPr lang="en-GB" dirty="0" err="1" smtClean="0"/>
              <a:t>în</a:t>
            </a:r>
            <a:r>
              <a:rPr lang="en-GB" dirty="0" smtClean="0"/>
              <a:t> </a:t>
            </a:r>
            <a:r>
              <a:rPr lang="en-GB" dirty="0" err="1" smtClean="0"/>
              <a:t>sistemele</a:t>
            </a:r>
            <a:r>
              <a:rPr lang="en-GB" dirty="0" smtClean="0"/>
              <a:t> de </a:t>
            </a:r>
            <a:r>
              <a:rPr lang="en-GB" dirty="0" err="1" smtClean="0"/>
              <a:t>încălzire</a:t>
            </a:r>
            <a:r>
              <a:rPr lang="en-GB" dirty="0" smtClean="0"/>
              <a:t> </a:t>
            </a:r>
            <a:r>
              <a:rPr lang="en-GB" dirty="0" err="1" smtClean="0"/>
              <a:t>industriale</a:t>
            </a:r>
            <a:r>
              <a:rPr lang="en-GB" dirty="0" smtClean="0"/>
              <a:t> ș</a:t>
            </a:r>
            <a:r>
              <a:rPr lang="en-GB" dirty="0" err="1" smtClean="0"/>
              <a:t>i</a:t>
            </a:r>
            <a:r>
              <a:rPr lang="en-GB" dirty="0" smtClean="0"/>
              <a:t> </a:t>
            </a:r>
            <a:r>
              <a:rPr lang="en-GB" dirty="0" err="1" smtClean="0"/>
              <a:t>în</a:t>
            </a:r>
            <a:r>
              <a:rPr lang="en-GB" dirty="0" smtClean="0"/>
              <a:t> </a:t>
            </a:r>
            <a:r>
              <a:rPr lang="en-GB" dirty="0" err="1" smtClean="0"/>
              <a:t>alte</a:t>
            </a:r>
            <a:r>
              <a:rPr lang="en-GB" dirty="0" smtClean="0"/>
              <a:t> </a:t>
            </a:r>
            <a:r>
              <a:rPr lang="en-GB" dirty="0" err="1" smtClean="0"/>
              <a:t>medii</a:t>
            </a:r>
            <a:r>
              <a:rPr lang="en-GB" dirty="0" smtClean="0"/>
              <a:t> cu </a:t>
            </a:r>
            <a:r>
              <a:rPr lang="en-GB" dirty="0" err="1" smtClean="0"/>
              <a:t>temperaturi</a:t>
            </a:r>
            <a:r>
              <a:rPr lang="en-GB" dirty="0" smtClean="0"/>
              <a:t> </a:t>
            </a:r>
            <a:r>
              <a:rPr lang="en-GB" dirty="0" err="1" smtClean="0"/>
              <a:t>ridicate</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Recoltarea</a:t>
            </a:r>
            <a:r>
              <a:rPr lang="en-GB" dirty="0" smtClean="0"/>
              <a:t> </a:t>
            </a:r>
            <a:r>
              <a:rPr lang="en-GB" dirty="0" err="1" smtClean="0"/>
              <a:t>energiei</a:t>
            </a:r>
            <a:r>
              <a:rPr lang="en-GB" dirty="0" smtClean="0"/>
              <a:t> </a:t>
            </a:r>
            <a:r>
              <a:rPr lang="en-GB" dirty="0" err="1" smtClean="0"/>
              <a:t>termice</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Producătorii</a:t>
            </a:r>
            <a:r>
              <a:rPr lang="en-GB" dirty="0" smtClean="0"/>
              <a:t> </a:t>
            </a:r>
            <a:r>
              <a:rPr lang="en-GB" dirty="0" err="1" smtClean="0"/>
              <a:t>precum</a:t>
            </a:r>
            <a:r>
              <a:rPr lang="en-GB" dirty="0" smtClean="0"/>
              <a:t> Maxim, Texas Instruments ș</a:t>
            </a:r>
            <a:r>
              <a:rPr lang="en-GB" dirty="0" err="1" smtClean="0"/>
              <a:t>i</a:t>
            </a:r>
            <a:r>
              <a:rPr lang="en-GB" dirty="0" smtClean="0"/>
              <a:t> Ambient Micro au </a:t>
            </a:r>
            <a:r>
              <a:rPr lang="en-GB" dirty="0" err="1" smtClean="0"/>
              <a:t>dezvoltat</a:t>
            </a:r>
            <a:r>
              <a:rPr lang="en-GB" dirty="0" smtClean="0"/>
              <a:t> </a:t>
            </a:r>
            <a:r>
              <a:rPr lang="en-GB" dirty="0" err="1" smtClean="0"/>
              <a:t>circuite</a:t>
            </a:r>
            <a:r>
              <a:rPr lang="en-GB" dirty="0" smtClean="0"/>
              <a:t> integrate cu </a:t>
            </a:r>
            <a:r>
              <a:rPr lang="en-GB" dirty="0" err="1" smtClean="0"/>
              <a:t>capacitatea</a:t>
            </a:r>
            <a:r>
              <a:rPr lang="en-GB" dirty="0" smtClean="0"/>
              <a:t> de a </a:t>
            </a:r>
            <a:r>
              <a:rPr lang="en-GB" dirty="0" err="1" smtClean="0"/>
              <a:t>capta</a:t>
            </a:r>
            <a:r>
              <a:rPr lang="en-GB" dirty="0" smtClean="0"/>
              <a:t> </a:t>
            </a:r>
            <a:r>
              <a:rPr lang="en-GB" dirty="0" err="1" smtClean="0"/>
              <a:t>simultan</a:t>
            </a:r>
            <a:r>
              <a:rPr lang="en-GB" dirty="0" smtClean="0"/>
              <a:t> </a:t>
            </a:r>
            <a:r>
              <a:rPr lang="en-GB" dirty="0" err="1" smtClean="0"/>
              <a:t>diferite</a:t>
            </a:r>
            <a:r>
              <a:rPr lang="en-GB" dirty="0" smtClean="0"/>
              <a:t> </a:t>
            </a:r>
            <a:r>
              <a:rPr lang="en-GB" dirty="0" err="1" smtClean="0"/>
              <a:t>tipuri</a:t>
            </a:r>
            <a:r>
              <a:rPr lang="en-GB" dirty="0" smtClean="0"/>
              <a:t> de </a:t>
            </a:r>
            <a:r>
              <a:rPr lang="en-GB" dirty="0" err="1" smtClean="0"/>
              <a:t>energie</a:t>
            </a:r>
            <a:r>
              <a:rPr lang="en-GB" dirty="0" smtClean="0"/>
              <a:t> din </a:t>
            </a:r>
            <a:r>
              <a:rPr lang="en-GB" dirty="0" err="1" smtClean="0"/>
              <a:t>mai</a:t>
            </a:r>
            <a:r>
              <a:rPr lang="en-GB" dirty="0" smtClean="0"/>
              <a:t> </a:t>
            </a:r>
            <a:r>
              <a:rPr lang="en-GB" dirty="0" err="1" smtClean="0"/>
              <a:t>multe</a:t>
            </a:r>
            <a:r>
              <a:rPr lang="en-GB" dirty="0" smtClean="0"/>
              <a:t> </a:t>
            </a:r>
            <a:r>
              <a:rPr lang="en-GB" dirty="0" err="1" smtClean="0"/>
              <a:t>surse</a:t>
            </a:r>
            <a:r>
              <a:rPr lang="en-GB" dirty="0" smtClean="0"/>
              <a:t>. </a:t>
            </a:r>
            <a:r>
              <a:rPr lang="en-GB" dirty="0" err="1" smtClean="0"/>
              <a:t>Combinarea</a:t>
            </a:r>
            <a:r>
              <a:rPr lang="en-GB" dirty="0" smtClean="0"/>
              <a:t> </a:t>
            </a:r>
            <a:r>
              <a:rPr lang="en-GB" dirty="0" err="1" smtClean="0"/>
              <a:t>mai</a:t>
            </a:r>
            <a:r>
              <a:rPr lang="en-GB" dirty="0" smtClean="0"/>
              <a:t> </a:t>
            </a:r>
            <a:r>
              <a:rPr lang="en-GB" dirty="0" err="1" smtClean="0"/>
              <a:t>multor</a:t>
            </a:r>
            <a:r>
              <a:rPr lang="en-GB" dirty="0" smtClean="0"/>
              <a:t> </a:t>
            </a:r>
            <a:r>
              <a:rPr lang="en-GB" dirty="0" err="1" smtClean="0"/>
              <a:t>surse</a:t>
            </a:r>
            <a:r>
              <a:rPr lang="en-GB" dirty="0" smtClean="0"/>
              <a:t> are </a:t>
            </a:r>
            <a:r>
              <a:rPr lang="en-GB" dirty="0" err="1" smtClean="0"/>
              <a:t>avantajul</a:t>
            </a:r>
            <a:r>
              <a:rPr lang="en-GB" dirty="0" smtClean="0"/>
              <a:t> de a </a:t>
            </a:r>
            <a:r>
              <a:rPr lang="en-GB" dirty="0" err="1" smtClean="0"/>
              <a:t>maximiza</a:t>
            </a:r>
            <a:r>
              <a:rPr lang="en-GB" dirty="0" smtClean="0"/>
              <a:t> </a:t>
            </a:r>
            <a:r>
              <a:rPr lang="en-GB" dirty="0" err="1" smtClean="0"/>
              <a:t>energia</a:t>
            </a:r>
            <a:r>
              <a:rPr lang="en-GB" dirty="0" smtClean="0"/>
              <a:t> de </a:t>
            </a:r>
            <a:r>
              <a:rPr lang="en-GB" dirty="0" err="1" smtClean="0"/>
              <a:t>vârf</a:t>
            </a:r>
            <a:r>
              <a:rPr lang="en-GB" dirty="0" smtClean="0"/>
              <a:t>, </a:t>
            </a:r>
            <a:r>
              <a:rPr lang="en-GB" dirty="0" err="1" smtClean="0"/>
              <a:t>precum</a:t>
            </a:r>
            <a:r>
              <a:rPr lang="en-GB" dirty="0" smtClean="0"/>
              <a:t> ș</a:t>
            </a:r>
            <a:r>
              <a:rPr lang="en-GB" dirty="0" err="1" smtClean="0"/>
              <a:t>i</a:t>
            </a:r>
            <a:r>
              <a:rPr lang="en-GB" dirty="0" smtClean="0"/>
              <a:t> de a </a:t>
            </a:r>
            <a:r>
              <a:rPr lang="en-GB" dirty="0" err="1" smtClean="0"/>
              <a:t>furniza</a:t>
            </a:r>
            <a:r>
              <a:rPr lang="en-GB" dirty="0" smtClean="0"/>
              <a:t> </a:t>
            </a:r>
            <a:r>
              <a:rPr lang="en-GB" dirty="0" err="1" smtClean="0"/>
              <a:t>energie</a:t>
            </a:r>
            <a:r>
              <a:rPr lang="en-GB" dirty="0" smtClean="0"/>
              <a:t> </a:t>
            </a:r>
            <a:r>
              <a:rPr lang="en-GB" dirty="0" err="1" smtClean="0"/>
              <a:t>chiar</a:t>
            </a:r>
            <a:r>
              <a:rPr lang="en-GB" dirty="0" smtClean="0"/>
              <a:t> ș</a:t>
            </a:r>
            <a:r>
              <a:rPr lang="en-GB" dirty="0" err="1" smtClean="0"/>
              <a:t>i</a:t>
            </a:r>
            <a:r>
              <a:rPr lang="en-GB" dirty="0" smtClean="0"/>
              <a:t> </a:t>
            </a:r>
            <a:r>
              <a:rPr lang="en-GB" dirty="0" err="1" smtClean="0"/>
              <a:t>atunci</a:t>
            </a:r>
            <a:r>
              <a:rPr lang="en-GB" dirty="0" smtClean="0"/>
              <a:t> </a:t>
            </a:r>
            <a:r>
              <a:rPr lang="en-GB" dirty="0" err="1" smtClean="0"/>
              <a:t>când</a:t>
            </a:r>
            <a:r>
              <a:rPr lang="en-GB" dirty="0" smtClean="0"/>
              <a:t> </a:t>
            </a:r>
            <a:r>
              <a:rPr lang="en-GB" dirty="0" err="1" smtClean="0"/>
              <a:t>unele</a:t>
            </a:r>
            <a:r>
              <a:rPr lang="en-GB" dirty="0" smtClean="0"/>
              <a:t> </a:t>
            </a:r>
            <a:r>
              <a:rPr lang="en-GB" dirty="0" err="1" smtClean="0"/>
              <a:t>surse</a:t>
            </a:r>
            <a:r>
              <a:rPr lang="en-GB" dirty="0" smtClean="0"/>
              <a:t> </a:t>
            </a:r>
            <a:r>
              <a:rPr lang="en-GB" dirty="0" err="1" smtClean="0"/>
              <a:t>sunt</a:t>
            </a:r>
            <a:r>
              <a:rPr lang="en-GB" dirty="0" smtClean="0"/>
              <a:t> </a:t>
            </a:r>
            <a:r>
              <a:rPr lang="en-GB" dirty="0" err="1" smtClean="0"/>
              <a:t>indisponibile</a:t>
            </a:r>
            <a:r>
              <a:rPr lang="en-GB" dirty="0" smtClean="0"/>
              <a:t>.</a:t>
            </a:r>
          </a:p>
          <a:p>
            <a:endParaRPr lang="en-GB" dirty="0"/>
          </a:p>
        </p:txBody>
      </p:sp>
      <p:sp>
        <p:nvSpPr>
          <p:cNvPr id="3" name="Title 2"/>
          <p:cNvSpPr>
            <a:spLocks noGrp="1"/>
          </p:cNvSpPr>
          <p:nvPr>
            <p:ph type="title"/>
          </p:nvPr>
        </p:nvSpPr>
        <p:spPr>
          <a:xfrm>
            <a:off x="457200" y="381000"/>
            <a:ext cx="8229600" cy="1143000"/>
          </a:xfrm>
        </p:spPr>
        <p:txBody>
          <a:bodyPr>
            <a:normAutofit/>
          </a:bodyPr>
          <a:lstStyle/>
          <a:p>
            <a:r>
              <a:rPr lang="en-GB" sz="3200" dirty="0" err="1" smtClean="0"/>
              <a:t>Recoltarea</a:t>
            </a:r>
            <a:r>
              <a:rPr lang="en-GB" sz="3200" dirty="0" smtClean="0"/>
              <a:t> </a:t>
            </a:r>
            <a:r>
              <a:rPr lang="en-GB" sz="3200" dirty="0" err="1" smtClean="0"/>
              <a:t>energiei</a:t>
            </a:r>
            <a:r>
              <a:rPr lang="en-GB" sz="3200" dirty="0" smtClean="0"/>
              <a:t> din </a:t>
            </a:r>
            <a:r>
              <a:rPr lang="en-GB" sz="3200" dirty="0" err="1" smtClean="0"/>
              <a:t>mai</a:t>
            </a:r>
            <a:r>
              <a:rPr lang="en-GB" sz="3200" dirty="0" smtClean="0"/>
              <a:t> </a:t>
            </a:r>
            <a:r>
              <a:rPr lang="en-GB" sz="3200" dirty="0" err="1" smtClean="0"/>
              <a:t>multe</a:t>
            </a:r>
            <a:r>
              <a:rPr lang="en-GB" sz="3200" dirty="0" smtClean="0"/>
              <a:t> </a:t>
            </a:r>
            <a:r>
              <a:rPr lang="en-GB" sz="3200" dirty="0" err="1" smtClean="0"/>
              <a:t>surse</a:t>
            </a:r>
            <a:r>
              <a:rPr lang="en-GB" sz="3200" dirty="0" smtClean="0"/>
              <a:t/>
            </a:r>
            <a:br>
              <a:rPr lang="en-GB" sz="3200" dirty="0" smtClean="0"/>
            </a:br>
            <a:endParaRPr lang="en-GB"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1143000"/>
          </a:xfrm>
        </p:spPr>
        <p:txBody>
          <a:bodyPr>
            <a:normAutofit/>
          </a:bodyPr>
          <a:lstStyle/>
          <a:p>
            <a:r>
              <a:rPr lang="en-GB" sz="3200" dirty="0" err="1" smtClean="0"/>
              <a:t>Recoltarea</a:t>
            </a:r>
            <a:r>
              <a:rPr lang="en-GB" sz="3200" dirty="0" smtClean="0"/>
              <a:t> </a:t>
            </a:r>
            <a:r>
              <a:rPr lang="en-GB" sz="3200" dirty="0" err="1" smtClean="0"/>
              <a:t>energiei</a:t>
            </a:r>
            <a:r>
              <a:rPr lang="en-GB" sz="3200" dirty="0" smtClean="0"/>
              <a:t> din </a:t>
            </a:r>
            <a:r>
              <a:rPr lang="en-GB" sz="3200" dirty="0" err="1" smtClean="0"/>
              <a:t>mai</a:t>
            </a:r>
            <a:r>
              <a:rPr lang="en-GB" sz="3200" dirty="0" smtClean="0"/>
              <a:t> </a:t>
            </a:r>
            <a:r>
              <a:rPr lang="en-GB" sz="3200" dirty="0" err="1" smtClean="0"/>
              <a:t>multe</a:t>
            </a:r>
            <a:r>
              <a:rPr lang="en-GB" sz="3200" dirty="0" smtClean="0"/>
              <a:t> </a:t>
            </a:r>
            <a:r>
              <a:rPr lang="en-GB" sz="3200" dirty="0" err="1" smtClean="0"/>
              <a:t>surse</a:t>
            </a:r>
            <a:r>
              <a:rPr lang="en-GB" sz="3200" dirty="0" smtClean="0"/>
              <a:t/>
            </a:r>
            <a:br>
              <a:rPr lang="en-GB" sz="3200" dirty="0" smtClean="0"/>
            </a:br>
            <a:endParaRPr lang="en-GB" sz="3200" dirty="0"/>
          </a:p>
        </p:txBody>
      </p:sp>
      <p:pic>
        <p:nvPicPr>
          <p:cNvPr id="4098" name="Picture 2" descr="D:\Master Informatica Aplicata\Sem 2\SÎN\MAX17710.jpg"/>
          <p:cNvPicPr>
            <a:picLocks noChangeAspect="1" noChangeArrowheads="1"/>
          </p:cNvPicPr>
          <p:nvPr/>
        </p:nvPicPr>
        <p:blipFill>
          <a:blip r:embed="rId2"/>
          <a:srcRect/>
          <a:stretch>
            <a:fillRect/>
          </a:stretch>
        </p:blipFill>
        <p:spPr bwMode="auto">
          <a:xfrm>
            <a:off x="914400" y="1460899"/>
            <a:ext cx="7467600" cy="53971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err="1" smtClean="0"/>
              <a:t>Există</a:t>
            </a:r>
            <a:r>
              <a:rPr lang="en-GB" dirty="0" smtClean="0"/>
              <a:t> o </a:t>
            </a:r>
            <a:r>
              <a:rPr lang="en-GB" dirty="0" err="1" smtClean="0"/>
              <a:t>mulțime</a:t>
            </a:r>
            <a:r>
              <a:rPr lang="en-GB" dirty="0" smtClean="0"/>
              <a:t> de </a:t>
            </a:r>
            <a:r>
              <a:rPr lang="en-GB" dirty="0" err="1" smtClean="0"/>
              <a:t>energie</a:t>
            </a:r>
            <a:r>
              <a:rPr lang="en-GB" dirty="0" smtClean="0"/>
              <a:t> </a:t>
            </a:r>
            <a:r>
              <a:rPr lang="en-GB" dirty="0" err="1" smtClean="0"/>
              <a:t>în</a:t>
            </a:r>
            <a:r>
              <a:rPr lang="en-GB" dirty="0" smtClean="0"/>
              <a:t> </a:t>
            </a:r>
            <a:r>
              <a:rPr lang="en-GB" dirty="0" err="1" smtClean="0"/>
              <a:t>mediul</a:t>
            </a:r>
            <a:r>
              <a:rPr lang="en-GB" dirty="0" smtClean="0"/>
              <a:t> </a:t>
            </a:r>
            <a:r>
              <a:rPr lang="en-GB" dirty="0" err="1" smtClean="0"/>
              <a:t>înconjurător</a:t>
            </a:r>
            <a:r>
              <a:rPr lang="en-GB" dirty="0" smtClean="0"/>
              <a:t> care </a:t>
            </a:r>
            <a:r>
              <a:rPr lang="en-GB" dirty="0" err="1" smtClean="0"/>
              <a:t>poate</a:t>
            </a:r>
            <a:r>
              <a:rPr lang="en-GB" dirty="0" smtClean="0"/>
              <a:t> </a:t>
            </a:r>
            <a:r>
              <a:rPr lang="en-GB" dirty="0" err="1" smtClean="0"/>
              <a:t>fi</a:t>
            </a:r>
            <a:r>
              <a:rPr lang="en-GB" dirty="0" smtClean="0"/>
              <a:t> </a:t>
            </a:r>
            <a:r>
              <a:rPr lang="en-GB" dirty="0" err="1" smtClean="0"/>
              <a:t>transformată</a:t>
            </a:r>
            <a:r>
              <a:rPr lang="en-GB" dirty="0" smtClean="0"/>
              <a:t> </a:t>
            </a:r>
            <a:r>
              <a:rPr lang="en-GB" dirty="0" err="1" smtClean="0"/>
              <a:t>în</a:t>
            </a:r>
            <a:r>
              <a:rPr lang="en-GB" dirty="0" smtClean="0"/>
              <a:t> </a:t>
            </a:r>
            <a:r>
              <a:rPr lang="en-GB" dirty="0" err="1" smtClean="0"/>
              <a:t>energie</a:t>
            </a:r>
            <a:r>
              <a:rPr lang="en-GB" dirty="0" smtClean="0"/>
              <a:t> </a:t>
            </a:r>
            <a:r>
              <a:rPr lang="en-GB" dirty="0" err="1" smtClean="0"/>
              <a:t>electrică</a:t>
            </a:r>
            <a:r>
              <a:rPr lang="en-GB" dirty="0" smtClean="0"/>
              <a:t> </a:t>
            </a:r>
            <a:r>
              <a:rPr lang="en-GB" dirty="0" err="1" smtClean="0"/>
              <a:t>pentru</a:t>
            </a:r>
            <a:r>
              <a:rPr lang="en-GB" dirty="0" smtClean="0"/>
              <a:t> </a:t>
            </a:r>
            <a:r>
              <a:rPr lang="en-GB" dirty="0" err="1" smtClean="0"/>
              <a:t>alimentarea</a:t>
            </a:r>
            <a:r>
              <a:rPr lang="en-GB" dirty="0" smtClean="0"/>
              <a:t> </a:t>
            </a:r>
            <a:r>
              <a:rPr lang="en-GB" dirty="0" err="1" smtClean="0"/>
              <a:t>unei</a:t>
            </a:r>
            <a:r>
              <a:rPr lang="en-GB" dirty="0" smtClean="0"/>
              <a:t> </a:t>
            </a:r>
            <a:r>
              <a:rPr lang="en-GB" dirty="0" err="1" smtClean="0"/>
              <a:t>varietăți</a:t>
            </a:r>
            <a:r>
              <a:rPr lang="en-GB" dirty="0" smtClean="0"/>
              <a:t> de </a:t>
            </a:r>
            <a:r>
              <a:rPr lang="en-GB" dirty="0" err="1" smtClean="0"/>
              <a:t>circuite</a:t>
            </a:r>
            <a:r>
              <a:rPr lang="en-GB" dirty="0" smtClean="0"/>
              <a:t>.</a:t>
            </a:r>
          </a:p>
          <a:p>
            <a:r>
              <a:rPr lang="en-GB" dirty="0" err="1" smtClean="0"/>
              <a:t>Recoltarea</a:t>
            </a:r>
            <a:r>
              <a:rPr lang="en-GB" dirty="0" smtClean="0"/>
              <a:t> </a:t>
            </a:r>
            <a:r>
              <a:rPr lang="en-GB" dirty="0" err="1" smtClean="0"/>
              <a:t>energiei</a:t>
            </a:r>
            <a:r>
              <a:rPr lang="en-GB" dirty="0" smtClean="0"/>
              <a:t> </a:t>
            </a:r>
            <a:r>
              <a:rPr lang="en-GB" dirty="0" err="1" smtClean="0"/>
              <a:t>este</a:t>
            </a:r>
            <a:r>
              <a:rPr lang="en-GB" dirty="0" smtClean="0"/>
              <a:t> </a:t>
            </a:r>
            <a:r>
              <a:rPr lang="en-GB" dirty="0" err="1" smtClean="0"/>
              <a:t>benefică</a:t>
            </a:r>
            <a:r>
              <a:rPr lang="en-GB" dirty="0" smtClean="0"/>
              <a:t> </a:t>
            </a:r>
            <a:r>
              <a:rPr lang="en-GB" dirty="0" err="1" smtClean="0"/>
              <a:t>deoarece</a:t>
            </a:r>
            <a:r>
              <a:rPr lang="en-GB" dirty="0" smtClean="0"/>
              <a:t> </a:t>
            </a:r>
            <a:r>
              <a:rPr lang="en-GB" dirty="0" err="1" smtClean="0"/>
              <a:t>oferă</a:t>
            </a:r>
            <a:r>
              <a:rPr lang="en-GB" dirty="0" smtClean="0"/>
              <a:t> un </a:t>
            </a:r>
            <a:r>
              <a:rPr lang="en-GB" dirty="0" err="1" smtClean="0"/>
              <a:t>mijloc</a:t>
            </a:r>
            <a:r>
              <a:rPr lang="en-GB" dirty="0" smtClean="0"/>
              <a:t> de </a:t>
            </a:r>
            <a:r>
              <a:rPr lang="en-GB" dirty="0" err="1" smtClean="0"/>
              <a:t>alimentare</a:t>
            </a:r>
            <a:r>
              <a:rPr lang="en-GB" dirty="0" smtClean="0"/>
              <a:t> a </a:t>
            </a:r>
            <a:r>
              <a:rPr lang="en-GB" dirty="0" err="1" smtClean="0"/>
              <a:t>electronicii</a:t>
            </a:r>
            <a:r>
              <a:rPr lang="en-GB" dirty="0" smtClean="0"/>
              <a:t> </a:t>
            </a:r>
            <a:r>
              <a:rPr lang="en-GB" dirty="0" err="1" smtClean="0"/>
              <a:t>în</a:t>
            </a:r>
            <a:r>
              <a:rPr lang="en-GB" dirty="0" smtClean="0"/>
              <a:t> </a:t>
            </a:r>
            <a:r>
              <a:rPr lang="en-GB" dirty="0" err="1" smtClean="0"/>
              <a:t>cazul</a:t>
            </a:r>
            <a:r>
              <a:rPr lang="en-GB" dirty="0" smtClean="0"/>
              <a:t> </a:t>
            </a:r>
            <a:r>
              <a:rPr lang="en-GB" dirty="0" err="1" smtClean="0"/>
              <a:t>în</a:t>
            </a:r>
            <a:r>
              <a:rPr lang="en-GB" dirty="0" smtClean="0"/>
              <a:t> care </a:t>
            </a:r>
            <a:r>
              <a:rPr lang="en-GB" dirty="0" err="1" smtClean="0"/>
              <a:t>nu</a:t>
            </a:r>
            <a:r>
              <a:rPr lang="en-GB" dirty="0" smtClean="0"/>
              <a:t> </a:t>
            </a:r>
            <a:r>
              <a:rPr lang="en-GB" dirty="0" err="1" smtClean="0"/>
              <a:t>există</a:t>
            </a:r>
            <a:r>
              <a:rPr lang="en-GB" dirty="0" smtClean="0"/>
              <a:t> </a:t>
            </a:r>
            <a:r>
              <a:rPr lang="en-GB" dirty="0" err="1" smtClean="0"/>
              <a:t>surse</a:t>
            </a:r>
            <a:r>
              <a:rPr lang="en-GB" dirty="0" smtClean="0"/>
              <a:t> </a:t>
            </a:r>
            <a:r>
              <a:rPr lang="en-GB" dirty="0" err="1" smtClean="0"/>
              <a:t>convenționale</a:t>
            </a:r>
            <a:r>
              <a:rPr lang="en-GB" dirty="0" smtClean="0"/>
              <a:t> de </a:t>
            </a:r>
            <a:r>
              <a:rPr lang="en-GB" dirty="0" err="1" smtClean="0"/>
              <a:t>energie</a:t>
            </a:r>
            <a:r>
              <a:rPr lang="en-GB" dirty="0" smtClean="0"/>
              <a:t>, </a:t>
            </a:r>
            <a:r>
              <a:rPr lang="en-GB" dirty="0" err="1" smtClean="0"/>
              <a:t>eliminând</a:t>
            </a:r>
            <a:r>
              <a:rPr lang="en-GB" dirty="0" smtClean="0"/>
              <a:t> </a:t>
            </a:r>
            <a:r>
              <a:rPr lang="en-GB" dirty="0" err="1" smtClean="0"/>
              <a:t>necesitatea</a:t>
            </a:r>
            <a:r>
              <a:rPr lang="en-GB" dirty="0" smtClean="0"/>
              <a:t> </a:t>
            </a:r>
            <a:r>
              <a:rPr lang="en-GB" dirty="0" err="1" smtClean="0"/>
              <a:t>înlocuirii</a:t>
            </a:r>
            <a:r>
              <a:rPr lang="en-GB" dirty="0" smtClean="0"/>
              <a:t> </a:t>
            </a:r>
            <a:r>
              <a:rPr lang="en-GB" dirty="0" err="1" smtClean="0"/>
              <a:t>frecvente</a:t>
            </a:r>
            <a:r>
              <a:rPr lang="en-GB" dirty="0" smtClean="0"/>
              <a:t> a </a:t>
            </a:r>
            <a:r>
              <a:rPr lang="en-GB" dirty="0" err="1" smtClean="0"/>
              <a:t>bateriilor</a:t>
            </a:r>
            <a:r>
              <a:rPr lang="en-GB" dirty="0" smtClean="0"/>
              <a:t> ș</a:t>
            </a:r>
            <a:r>
              <a:rPr lang="en-GB" dirty="0" err="1" smtClean="0"/>
              <a:t>i</a:t>
            </a:r>
            <a:r>
              <a:rPr lang="en-GB" dirty="0" smtClean="0"/>
              <a:t> a </a:t>
            </a:r>
            <a:r>
              <a:rPr lang="en-GB" dirty="0" err="1" smtClean="0"/>
              <a:t>firelor</a:t>
            </a:r>
            <a:r>
              <a:rPr lang="en-GB" dirty="0" smtClean="0"/>
              <a:t>. </a:t>
            </a:r>
            <a:r>
              <a:rPr lang="en-GB" dirty="0" err="1" smtClean="0"/>
              <a:t>În</a:t>
            </a:r>
            <a:r>
              <a:rPr lang="en-GB" dirty="0" smtClean="0"/>
              <a:t> </a:t>
            </a:r>
            <a:r>
              <a:rPr lang="en-GB" dirty="0" err="1" smtClean="0"/>
              <a:t>acest</a:t>
            </a:r>
            <a:r>
              <a:rPr lang="en-GB" dirty="0" smtClean="0"/>
              <a:t> </a:t>
            </a:r>
            <a:r>
              <a:rPr lang="en-GB" dirty="0" err="1" smtClean="0"/>
              <a:t>fel</a:t>
            </a:r>
            <a:r>
              <a:rPr lang="en-GB" dirty="0" smtClean="0"/>
              <a:t>, se </a:t>
            </a:r>
            <a:r>
              <a:rPr lang="en-GB" dirty="0" err="1" smtClean="0"/>
              <a:t>deschid</a:t>
            </a:r>
            <a:r>
              <a:rPr lang="en-GB" dirty="0" smtClean="0"/>
              <a:t> </a:t>
            </a:r>
            <a:r>
              <a:rPr lang="en-GB" dirty="0" err="1" smtClean="0"/>
              <a:t>noi</a:t>
            </a:r>
            <a:r>
              <a:rPr lang="en-GB" dirty="0" smtClean="0"/>
              <a:t> </a:t>
            </a:r>
            <a:r>
              <a:rPr lang="en-GB" dirty="0" err="1" smtClean="0"/>
              <a:t>aplicații</a:t>
            </a:r>
            <a:r>
              <a:rPr lang="en-GB" dirty="0" smtClean="0"/>
              <a:t> </a:t>
            </a:r>
            <a:r>
              <a:rPr lang="en-GB" dirty="0" err="1" smtClean="0"/>
              <a:t>în</a:t>
            </a:r>
            <a:r>
              <a:rPr lang="en-GB" dirty="0" smtClean="0"/>
              <a:t> </a:t>
            </a:r>
            <a:r>
              <a:rPr lang="en-GB" dirty="0" err="1" smtClean="0"/>
              <a:t>locații</a:t>
            </a:r>
            <a:r>
              <a:rPr lang="en-GB" dirty="0" smtClean="0"/>
              <a:t> </a:t>
            </a:r>
            <a:r>
              <a:rPr lang="en-GB" dirty="0" err="1" smtClean="0"/>
              <a:t>îndepărtate</a:t>
            </a:r>
            <a:r>
              <a:rPr lang="en-GB" dirty="0" smtClean="0"/>
              <a:t>, </a:t>
            </a:r>
            <a:r>
              <a:rPr lang="en-GB" dirty="0" err="1" smtClean="0"/>
              <a:t>subacvatice</a:t>
            </a:r>
            <a:r>
              <a:rPr lang="en-GB" dirty="0" smtClean="0"/>
              <a:t> ș</a:t>
            </a:r>
            <a:r>
              <a:rPr lang="en-GB" dirty="0" err="1" smtClean="0"/>
              <a:t>i</a:t>
            </a:r>
            <a:r>
              <a:rPr lang="en-GB" dirty="0" smtClean="0"/>
              <a:t> </a:t>
            </a:r>
            <a:r>
              <a:rPr lang="en-GB" dirty="0" err="1" smtClean="0"/>
              <a:t>în</a:t>
            </a:r>
            <a:r>
              <a:rPr lang="en-GB" dirty="0" smtClean="0"/>
              <a:t> </a:t>
            </a:r>
            <a:r>
              <a:rPr lang="en-GB" dirty="0" err="1" smtClean="0"/>
              <a:t>alte</a:t>
            </a:r>
            <a:r>
              <a:rPr lang="en-GB" dirty="0" smtClean="0"/>
              <a:t> </a:t>
            </a:r>
            <a:r>
              <a:rPr lang="en-GB" dirty="0" err="1" smtClean="0"/>
              <a:t>locații</a:t>
            </a:r>
            <a:r>
              <a:rPr lang="en-GB" dirty="0" smtClean="0"/>
              <a:t> </a:t>
            </a:r>
            <a:r>
              <a:rPr lang="en-GB" dirty="0" err="1" smtClean="0"/>
              <a:t>greu</a:t>
            </a:r>
            <a:r>
              <a:rPr lang="en-GB" dirty="0" smtClean="0"/>
              <a:t> </a:t>
            </a:r>
            <a:r>
              <a:rPr lang="en-GB" dirty="0" err="1" smtClean="0"/>
              <a:t>accesibile</a:t>
            </a:r>
            <a:r>
              <a:rPr lang="en-GB" dirty="0" smtClean="0"/>
              <a:t>, </a:t>
            </a:r>
            <a:r>
              <a:rPr lang="en-GB" dirty="0" err="1" smtClean="0"/>
              <a:t>unde</a:t>
            </a:r>
            <a:r>
              <a:rPr lang="en-GB" dirty="0" smtClean="0"/>
              <a:t> </a:t>
            </a:r>
            <a:r>
              <a:rPr lang="en-GB" dirty="0" err="1" smtClean="0"/>
              <a:t>bateriile</a:t>
            </a:r>
            <a:r>
              <a:rPr lang="en-GB" dirty="0" smtClean="0"/>
              <a:t> ș</a:t>
            </a:r>
            <a:r>
              <a:rPr lang="en-GB" dirty="0" err="1" smtClean="0"/>
              <a:t>i</a:t>
            </a:r>
            <a:r>
              <a:rPr lang="en-GB" dirty="0" smtClean="0"/>
              <a:t> </a:t>
            </a:r>
            <a:r>
              <a:rPr lang="en-GB" dirty="0" err="1" smtClean="0"/>
              <a:t>energia</a:t>
            </a:r>
            <a:r>
              <a:rPr lang="en-GB" dirty="0" smtClean="0"/>
              <a:t> </a:t>
            </a:r>
            <a:r>
              <a:rPr lang="en-GB" dirty="0" err="1" smtClean="0"/>
              <a:t>convențională</a:t>
            </a:r>
            <a:r>
              <a:rPr lang="en-GB" dirty="0" smtClean="0"/>
              <a:t> </a:t>
            </a:r>
            <a:r>
              <a:rPr lang="en-GB" dirty="0" err="1" smtClean="0"/>
              <a:t>nu</a:t>
            </a:r>
            <a:r>
              <a:rPr lang="en-GB" dirty="0" smtClean="0"/>
              <a:t> </a:t>
            </a:r>
            <a:r>
              <a:rPr lang="en-GB" dirty="0" err="1" smtClean="0"/>
              <a:t>sunt</a:t>
            </a:r>
            <a:r>
              <a:rPr lang="en-GB" dirty="0" smtClean="0"/>
              <a:t> </a:t>
            </a:r>
            <a:r>
              <a:rPr lang="en-GB" dirty="0" err="1" smtClean="0"/>
              <a:t>realiste</a:t>
            </a:r>
            <a:r>
              <a:rPr lang="en-GB" dirty="0" smtClean="0"/>
              <a:t>.</a:t>
            </a:r>
          </a:p>
          <a:p>
            <a:r>
              <a:rPr lang="en-GB" dirty="0" err="1" smtClean="0"/>
              <a:t>Recoltarea</a:t>
            </a:r>
            <a:r>
              <a:rPr lang="en-GB" dirty="0" smtClean="0"/>
              <a:t> </a:t>
            </a:r>
            <a:r>
              <a:rPr lang="en-GB" dirty="0" err="1" smtClean="0"/>
              <a:t>energiei</a:t>
            </a:r>
            <a:r>
              <a:rPr lang="en-GB" dirty="0" smtClean="0"/>
              <a:t> </a:t>
            </a:r>
            <a:r>
              <a:rPr lang="en-GB" dirty="0" err="1" smtClean="0"/>
              <a:t>este</a:t>
            </a:r>
            <a:r>
              <a:rPr lang="en-GB" dirty="0" smtClean="0"/>
              <a:t>, de </a:t>
            </a:r>
            <a:r>
              <a:rPr lang="en-GB" dirty="0" err="1" smtClean="0"/>
              <a:t>asemenea</a:t>
            </a:r>
            <a:r>
              <a:rPr lang="en-GB" dirty="0" smtClean="0"/>
              <a:t>, </a:t>
            </a:r>
            <a:r>
              <a:rPr lang="en-GB" dirty="0" err="1" smtClean="0"/>
              <a:t>în</a:t>
            </a:r>
            <a:r>
              <a:rPr lang="en-GB" dirty="0" smtClean="0"/>
              <a:t> mare </a:t>
            </a:r>
            <a:r>
              <a:rPr lang="en-GB" dirty="0" err="1" smtClean="0"/>
              <a:t>parte</a:t>
            </a:r>
            <a:r>
              <a:rPr lang="en-GB" dirty="0" smtClean="0"/>
              <a:t> </a:t>
            </a:r>
            <a:r>
              <a:rPr lang="en-GB" dirty="0" err="1" smtClean="0"/>
              <a:t>lipsită</a:t>
            </a:r>
            <a:r>
              <a:rPr lang="en-GB" dirty="0" smtClean="0"/>
              <a:t> de </a:t>
            </a:r>
            <a:r>
              <a:rPr lang="en-GB" dirty="0" err="1" smtClean="0"/>
              <a:t>întreținere</a:t>
            </a:r>
            <a:r>
              <a:rPr lang="en-GB" dirty="0" smtClean="0"/>
              <a:t> ș</a:t>
            </a:r>
            <a:r>
              <a:rPr lang="en-GB" dirty="0" err="1" smtClean="0"/>
              <a:t>i</a:t>
            </a:r>
            <a:r>
              <a:rPr lang="en-GB" dirty="0" smtClean="0"/>
              <a:t> </a:t>
            </a:r>
            <a:r>
              <a:rPr lang="en-GB" dirty="0" err="1" smtClean="0"/>
              <a:t>este</a:t>
            </a:r>
            <a:r>
              <a:rPr lang="en-GB" dirty="0" smtClean="0"/>
              <a:t> </a:t>
            </a:r>
            <a:r>
              <a:rPr lang="en-GB" dirty="0" err="1" smtClean="0"/>
              <a:t>ecologică</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Beneficiile</a:t>
            </a:r>
            <a:r>
              <a:rPr lang="en-GB" dirty="0" smtClean="0"/>
              <a:t> </a:t>
            </a:r>
            <a:r>
              <a:rPr lang="en-GB" dirty="0" err="1" smtClean="0"/>
              <a:t>recoltării</a:t>
            </a:r>
            <a:r>
              <a:rPr lang="en-GB" dirty="0" smtClean="0"/>
              <a:t> </a:t>
            </a:r>
            <a:r>
              <a:rPr lang="en-GB" dirty="0" err="1" smtClean="0"/>
              <a:t>energiei</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err="1" smtClean="0"/>
              <a:t>Sursele</a:t>
            </a:r>
            <a:r>
              <a:rPr lang="en-GB" dirty="0" smtClean="0"/>
              <a:t> alternative de </a:t>
            </a:r>
            <a:r>
              <a:rPr lang="en-GB" dirty="0" err="1" smtClean="0"/>
              <a:t>alimentare</a:t>
            </a:r>
            <a:r>
              <a:rPr lang="en-GB" dirty="0" smtClean="0"/>
              <a:t> </a:t>
            </a:r>
            <a:r>
              <a:rPr lang="en-GB" dirty="0" err="1" smtClean="0"/>
              <a:t>oferă</a:t>
            </a:r>
            <a:r>
              <a:rPr lang="en-GB" dirty="0" smtClean="0"/>
              <a:t> un </a:t>
            </a:r>
            <a:r>
              <a:rPr lang="en-GB" dirty="0" err="1" smtClean="0"/>
              <a:t>mijloc</a:t>
            </a:r>
            <a:r>
              <a:rPr lang="en-GB" dirty="0" smtClean="0"/>
              <a:t> de </a:t>
            </a:r>
            <a:r>
              <a:rPr lang="en-GB" dirty="0" err="1" smtClean="0"/>
              <a:t>extindere</a:t>
            </a:r>
            <a:r>
              <a:rPr lang="en-GB" dirty="0" smtClean="0"/>
              <a:t> a </a:t>
            </a:r>
            <a:r>
              <a:rPr lang="en-GB" dirty="0" err="1" smtClean="0"/>
              <a:t>duratei</a:t>
            </a:r>
            <a:r>
              <a:rPr lang="en-GB" dirty="0" smtClean="0"/>
              <a:t> de </a:t>
            </a:r>
            <a:r>
              <a:rPr lang="en-GB" dirty="0" err="1" smtClean="0"/>
              <a:t>viață</a:t>
            </a:r>
            <a:r>
              <a:rPr lang="en-GB" dirty="0" smtClean="0"/>
              <a:t> a </a:t>
            </a:r>
            <a:r>
              <a:rPr lang="en-GB" dirty="0" err="1" smtClean="0"/>
              <a:t>bateriilor</a:t>
            </a:r>
            <a:r>
              <a:rPr lang="en-GB" dirty="0" smtClean="0"/>
              <a:t> </a:t>
            </a:r>
            <a:r>
              <a:rPr lang="en-GB" dirty="0" err="1" smtClean="0"/>
              <a:t>senzorilor</a:t>
            </a:r>
            <a:r>
              <a:rPr lang="en-GB" dirty="0" smtClean="0"/>
              <a:t> la </a:t>
            </a:r>
            <a:r>
              <a:rPr lang="en-GB" dirty="0" err="1" smtClean="0"/>
              <a:t>distanță</a:t>
            </a:r>
            <a:r>
              <a:rPr lang="en-GB" dirty="0" smtClean="0"/>
              <a:t> </a:t>
            </a:r>
            <a:r>
              <a:rPr lang="en-GB" dirty="0" err="1" smtClean="0"/>
              <a:t>în</a:t>
            </a:r>
            <a:r>
              <a:rPr lang="en-GB" dirty="0" smtClean="0"/>
              <a:t> </a:t>
            </a:r>
            <a:r>
              <a:rPr lang="en-GB" dirty="0" err="1" smtClean="0"/>
              <a:t>aplicații</a:t>
            </a:r>
            <a:r>
              <a:rPr lang="en-GB" dirty="0" smtClean="0"/>
              <a:t> </a:t>
            </a:r>
            <a:r>
              <a:rPr lang="en-GB" dirty="0" err="1" smtClean="0"/>
              <a:t>industriale</a:t>
            </a:r>
            <a:r>
              <a:rPr lang="en-GB" dirty="0" smtClean="0"/>
              <a:t>, </a:t>
            </a:r>
            <a:r>
              <a:rPr lang="en-GB" dirty="0" err="1" smtClean="0"/>
              <a:t>comerciale</a:t>
            </a:r>
            <a:r>
              <a:rPr lang="en-GB" dirty="0" smtClean="0"/>
              <a:t> ș</a:t>
            </a:r>
            <a:r>
              <a:rPr lang="en-GB" dirty="0" err="1" smtClean="0"/>
              <a:t>i</a:t>
            </a:r>
            <a:r>
              <a:rPr lang="en-GB" dirty="0" smtClean="0"/>
              <a:t> </a:t>
            </a:r>
            <a:r>
              <a:rPr lang="en-GB" dirty="0" err="1" smtClean="0"/>
              <a:t>medicale</a:t>
            </a:r>
            <a:r>
              <a:rPr lang="en-GB" dirty="0" smtClean="0"/>
              <a:t>. </a:t>
            </a:r>
            <a:r>
              <a:rPr lang="en-GB" dirty="0" err="1" smtClean="0"/>
              <a:t>Aceasta</a:t>
            </a:r>
            <a:r>
              <a:rPr lang="en-GB" dirty="0" smtClean="0"/>
              <a:t> </a:t>
            </a:r>
            <a:r>
              <a:rPr lang="en-GB" dirty="0" err="1" smtClean="0"/>
              <a:t>permite</a:t>
            </a:r>
            <a:r>
              <a:rPr lang="en-GB" dirty="0" smtClean="0"/>
              <a:t> </a:t>
            </a:r>
            <a:r>
              <a:rPr lang="en-GB" dirty="0" err="1" smtClean="0"/>
              <a:t>instalarea</a:t>
            </a:r>
            <a:r>
              <a:rPr lang="en-GB" dirty="0" smtClean="0"/>
              <a:t> </a:t>
            </a:r>
            <a:r>
              <a:rPr lang="en-GB" dirty="0" err="1" smtClean="0"/>
              <a:t>senzorilor</a:t>
            </a:r>
            <a:r>
              <a:rPr lang="en-GB" dirty="0" smtClean="0"/>
              <a:t> </a:t>
            </a:r>
            <a:r>
              <a:rPr lang="en-GB" dirty="0" err="1" smtClean="0"/>
              <a:t>independenți</a:t>
            </a:r>
            <a:r>
              <a:rPr lang="en-GB" dirty="0" smtClean="0"/>
              <a:t> </a:t>
            </a:r>
            <a:r>
              <a:rPr lang="en-GB" dirty="0" err="1" smtClean="0"/>
              <a:t>în</a:t>
            </a:r>
            <a:r>
              <a:rPr lang="en-GB" dirty="0" smtClean="0"/>
              <a:t> zone </a:t>
            </a:r>
            <a:r>
              <a:rPr lang="en-GB" dirty="0" err="1" smtClean="0"/>
              <a:t>greu</a:t>
            </a:r>
            <a:r>
              <a:rPr lang="en-GB" dirty="0" smtClean="0"/>
              <a:t> </a:t>
            </a:r>
            <a:r>
              <a:rPr lang="en-GB" dirty="0" err="1" smtClean="0"/>
              <a:t>accesibile</a:t>
            </a:r>
            <a:r>
              <a:rPr lang="en-GB" dirty="0" smtClean="0"/>
              <a:t> </a:t>
            </a:r>
            <a:r>
              <a:rPr lang="en-GB" dirty="0" err="1" smtClean="0"/>
              <a:t>sau</a:t>
            </a:r>
            <a:r>
              <a:rPr lang="en-GB" dirty="0" smtClean="0"/>
              <a:t> </a:t>
            </a:r>
            <a:r>
              <a:rPr lang="en-GB" dirty="0" err="1" smtClean="0"/>
              <a:t>izolate</a:t>
            </a:r>
            <a:r>
              <a:rPr lang="en-GB" dirty="0" smtClean="0"/>
              <a:t> </a:t>
            </a:r>
            <a:r>
              <a:rPr lang="en-GB" dirty="0" err="1" smtClean="0"/>
              <a:t>pentru</a:t>
            </a:r>
            <a:r>
              <a:rPr lang="en-GB" dirty="0" smtClean="0"/>
              <a:t> a </a:t>
            </a:r>
            <a:r>
              <a:rPr lang="en-GB" dirty="0" err="1" smtClean="0"/>
              <a:t>furniza</a:t>
            </a:r>
            <a:r>
              <a:rPr lang="en-GB" dirty="0" smtClean="0"/>
              <a:t> o </a:t>
            </a:r>
            <a:r>
              <a:rPr lang="en-GB" dirty="0" err="1" smtClean="0"/>
              <a:t>varietate</a:t>
            </a:r>
            <a:r>
              <a:rPr lang="en-GB" dirty="0" smtClean="0"/>
              <a:t> de </a:t>
            </a:r>
            <a:r>
              <a:rPr lang="en-GB" dirty="0" err="1" smtClean="0"/>
              <a:t>informații</a:t>
            </a:r>
            <a:r>
              <a:rPr lang="en-GB" dirty="0" smtClean="0"/>
              <a:t> ș</a:t>
            </a:r>
            <a:r>
              <a:rPr lang="en-GB" dirty="0" err="1" smtClean="0"/>
              <a:t>i</a:t>
            </a:r>
            <a:r>
              <a:rPr lang="en-GB" dirty="0" smtClean="0"/>
              <a:t> </a:t>
            </a:r>
            <a:r>
              <a:rPr lang="en-GB" dirty="0" err="1" smtClean="0"/>
              <a:t>avertismente</a:t>
            </a:r>
            <a:r>
              <a:rPr lang="en-GB" dirty="0" smtClean="0"/>
              <a:t>. </a:t>
            </a:r>
            <a:r>
              <a:rPr lang="en-GB" dirty="0" err="1" smtClean="0"/>
              <a:t>Acești</a:t>
            </a:r>
            <a:r>
              <a:rPr lang="en-GB" dirty="0" smtClean="0"/>
              <a:t> </a:t>
            </a:r>
            <a:r>
              <a:rPr lang="en-GB" dirty="0" err="1" smtClean="0"/>
              <a:t>senzori</a:t>
            </a:r>
            <a:r>
              <a:rPr lang="en-GB" dirty="0" smtClean="0"/>
              <a:t> pot </a:t>
            </a:r>
            <a:r>
              <a:rPr lang="en-GB" dirty="0" err="1" smtClean="0"/>
              <a:t>monitoriza</a:t>
            </a:r>
            <a:r>
              <a:rPr lang="en-GB" dirty="0" smtClean="0"/>
              <a:t> ș</a:t>
            </a:r>
            <a:r>
              <a:rPr lang="en-GB" dirty="0" err="1" smtClean="0"/>
              <a:t>i</a:t>
            </a:r>
            <a:r>
              <a:rPr lang="en-GB" dirty="0" smtClean="0"/>
              <a:t> </a:t>
            </a:r>
            <a:r>
              <a:rPr lang="en-GB" dirty="0" err="1" smtClean="0"/>
              <a:t>avertiza</a:t>
            </a:r>
            <a:r>
              <a:rPr lang="en-GB" dirty="0" smtClean="0"/>
              <a:t> </a:t>
            </a:r>
            <a:r>
              <a:rPr lang="en-GB" dirty="0" err="1" smtClean="0"/>
              <a:t>asupra</a:t>
            </a:r>
            <a:r>
              <a:rPr lang="en-GB" dirty="0" smtClean="0"/>
              <a:t> </a:t>
            </a:r>
            <a:r>
              <a:rPr lang="en-GB" dirty="0" err="1" smtClean="0"/>
              <a:t>poluării</a:t>
            </a:r>
            <a:r>
              <a:rPr lang="en-GB" dirty="0" smtClean="0"/>
              <a:t> </a:t>
            </a:r>
            <a:r>
              <a:rPr lang="en-GB" dirty="0" err="1" smtClean="0"/>
              <a:t>aerului</a:t>
            </a:r>
            <a:r>
              <a:rPr lang="en-GB" dirty="0" smtClean="0"/>
              <a:t>, a </a:t>
            </a:r>
            <a:r>
              <a:rPr lang="en-GB" dirty="0" err="1" smtClean="0"/>
              <a:t>rulmenților</a:t>
            </a:r>
            <a:r>
              <a:rPr lang="en-GB" dirty="0" smtClean="0"/>
              <a:t> </a:t>
            </a:r>
            <a:r>
              <a:rPr lang="en-GB" dirty="0" err="1" smtClean="0"/>
              <a:t>uzați</a:t>
            </a:r>
            <a:r>
              <a:rPr lang="en-GB" dirty="0" smtClean="0"/>
              <a:t>, a </a:t>
            </a:r>
            <a:r>
              <a:rPr lang="en-GB" dirty="0" err="1" smtClean="0"/>
              <a:t>solicitărilor</a:t>
            </a:r>
            <a:r>
              <a:rPr lang="en-GB" dirty="0" smtClean="0"/>
              <a:t> </a:t>
            </a:r>
            <a:r>
              <a:rPr lang="en-GB" dirty="0" err="1" smtClean="0"/>
              <a:t>punților</a:t>
            </a:r>
            <a:r>
              <a:rPr lang="en-GB" dirty="0" smtClean="0"/>
              <a:t>, a </a:t>
            </a:r>
            <a:r>
              <a:rPr lang="en-GB" dirty="0" err="1" smtClean="0"/>
              <a:t>incendiilor</a:t>
            </a:r>
            <a:r>
              <a:rPr lang="en-GB" dirty="0" smtClean="0"/>
              <a:t> </a:t>
            </a:r>
            <a:r>
              <a:rPr lang="en-GB" dirty="0" err="1" smtClean="0"/>
              <a:t>forestiere</a:t>
            </a:r>
            <a:r>
              <a:rPr lang="en-GB" dirty="0" smtClean="0"/>
              <a:t> ș</a:t>
            </a:r>
            <a:r>
              <a:rPr lang="en-GB" dirty="0" err="1" smtClean="0"/>
              <a:t>i</a:t>
            </a:r>
            <a:r>
              <a:rPr lang="en-GB" dirty="0" smtClean="0"/>
              <a:t> </a:t>
            </a:r>
            <a:r>
              <a:rPr lang="en-GB" dirty="0" err="1" smtClean="0"/>
              <a:t>multe</a:t>
            </a:r>
            <a:r>
              <a:rPr lang="en-GB" dirty="0" smtClean="0"/>
              <a:t> </a:t>
            </a:r>
            <a:r>
              <a:rPr lang="en-GB" dirty="0" err="1" smtClean="0"/>
              <a:t>altele</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Aplicații</a:t>
            </a:r>
            <a:r>
              <a:rPr lang="en-GB" dirty="0" smtClean="0"/>
              <a:t> </a:t>
            </a:r>
            <a:r>
              <a:rPr lang="en-GB" dirty="0" err="1" smtClean="0"/>
              <a:t>pentru</a:t>
            </a:r>
            <a:r>
              <a:rPr lang="en-GB" dirty="0" smtClean="0"/>
              <a:t> </a:t>
            </a:r>
            <a:r>
              <a:rPr lang="en-GB" dirty="0" err="1" smtClean="0"/>
              <a:t>tehnologiile</a:t>
            </a:r>
            <a:r>
              <a:rPr lang="en-GB" dirty="0" smtClean="0"/>
              <a:t> de </a:t>
            </a:r>
            <a:r>
              <a:rPr lang="en-GB" dirty="0" err="1" smtClean="0"/>
              <a:t>recoltare</a:t>
            </a:r>
            <a:r>
              <a:rPr lang="en-GB" dirty="0" smtClean="0"/>
              <a:t> a </a:t>
            </a:r>
            <a:r>
              <a:rPr lang="en-GB" dirty="0" err="1" smtClean="0"/>
              <a:t>energiei</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GB" dirty="0" err="1" smtClean="0"/>
              <a:t>Sisteme</a:t>
            </a:r>
            <a:r>
              <a:rPr lang="en-GB" dirty="0" smtClean="0"/>
              <a:t> </a:t>
            </a:r>
            <a:r>
              <a:rPr lang="en-GB" dirty="0" smtClean="0"/>
              <a:t>de </a:t>
            </a:r>
            <a:r>
              <a:rPr lang="en-GB" dirty="0" err="1" smtClean="0"/>
              <a:t>monitorizare</a:t>
            </a:r>
            <a:r>
              <a:rPr lang="en-GB" dirty="0" smtClean="0"/>
              <a:t> la </a:t>
            </a:r>
            <a:r>
              <a:rPr lang="en-GB" dirty="0" err="1" smtClean="0"/>
              <a:t>distanță</a:t>
            </a:r>
            <a:r>
              <a:rPr lang="en-GB" dirty="0" smtClean="0"/>
              <a:t> la </a:t>
            </a:r>
            <a:r>
              <a:rPr lang="en-GB" dirty="0" err="1" smtClean="0"/>
              <a:t>coroziune</a:t>
            </a:r>
            <a:endParaRPr lang="en-GB" dirty="0" smtClean="0"/>
          </a:p>
          <a:p>
            <a:pPr lvl="0"/>
            <a:r>
              <a:rPr lang="en-GB" dirty="0" err="1" smtClean="0"/>
              <a:t>Aparatele</a:t>
            </a:r>
            <a:r>
              <a:rPr lang="en-GB" dirty="0" smtClean="0"/>
              <a:t> </a:t>
            </a:r>
            <a:r>
              <a:rPr lang="en-GB" dirty="0" err="1" smtClean="0"/>
              <a:t>implantabile</a:t>
            </a:r>
            <a:r>
              <a:rPr lang="en-GB" dirty="0" smtClean="0"/>
              <a:t> ș</a:t>
            </a:r>
            <a:r>
              <a:rPr lang="en-GB" dirty="0" err="1" smtClean="0"/>
              <a:t>i</a:t>
            </a:r>
            <a:r>
              <a:rPr lang="en-GB" dirty="0" smtClean="0"/>
              <a:t> </a:t>
            </a:r>
            <a:r>
              <a:rPr lang="en-GB" dirty="0" err="1" smtClean="0"/>
              <a:t>monitorizarea</a:t>
            </a:r>
            <a:r>
              <a:rPr lang="en-GB" dirty="0" smtClean="0"/>
              <a:t> la </a:t>
            </a:r>
            <a:r>
              <a:rPr lang="en-GB" dirty="0" err="1" smtClean="0"/>
              <a:t>distanță</a:t>
            </a:r>
            <a:r>
              <a:rPr lang="en-GB" dirty="0" smtClean="0"/>
              <a:t> a </a:t>
            </a:r>
            <a:r>
              <a:rPr lang="en-GB" dirty="0" err="1" smtClean="0"/>
              <a:t>pacienților</a:t>
            </a:r>
            <a:endParaRPr lang="en-GB" dirty="0" smtClean="0"/>
          </a:p>
          <a:p>
            <a:pPr lvl="0"/>
            <a:r>
              <a:rPr lang="en-GB" dirty="0" err="1" smtClean="0"/>
              <a:t>Monitorizarea</a:t>
            </a:r>
            <a:r>
              <a:rPr lang="en-GB" dirty="0" smtClean="0"/>
              <a:t> </a:t>
            </a:r>
            <a:r>
              <a:rPr lang="en-GB" dirty="0" err="1" smtClean="0"/>
              <a:t>structurală</a:t>
            </a:r>
            <a:endParaRPr lang="en-GB" dirty="0" smtClean="0"/>
          </a:p>
          <a:p>
            <a:pPr lvl="0"/>
            <a:r>
              <a:rPr lang="en-GB" dirty="0" smtClean="0"/>
              <a:t>Internet of Things (</a:t>
            </a:r>
            <a:r>
              <a:rPr lang="en-GB" dirty="0" err="1" smtClean="0"/>
              <a:t>IoT</a:t>
            </a:r>
            <a:r>
              <a:rPr lang="en-GB" dirty="0" smtClean="0"/>
              <a:t>)</a:t>
            </a:r>
          </a:p>
          <a:p>
            <a:pPr lvl="0"/>
            <a:r>
              <a:rPr lang="en-GB" dirty="0" err="1" smtClean="0"/>
              <a:t>Monitorizarea</a:t>
            </a:r>
            <a:r>
              <a:rPr lang="en-GB" dirty="0" smtClean="0"/>
              <a:t> </a:t>
            </a:r>
            <a:r>
              <a:rPr lang="en-GB" dirty="0" err="1" smtClean="0"/>
              <a:t>echipamentelor</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err="1" smtClean="0"/>
              <a:t>Alte</a:t>
            </a:r>
            <a:r>
              <a:rPr lang="en-GB" dirty="0" smtClean="0"/>
              <a:t> </a:t>
            </a:r>
            <a:r>
              <a:rPr lang="en-GB" dirty="0" err="1" smtClean="0"/>
              <a:t>aplicații</a:t>
            </a:r>
            <a:r>
              <a:rPr lang="en-GB" dirty="0" smtClean="0"/>
              <a:t> </a:t>
            </a:r>
            <a:r>
              <a:rPr lang="en-GB" dirty="0" err="1" smtClean="0"/>
              <a:t>includ</a:t>
            </a:r>
            <a:r>
              <a:rPr lang="en-GB" dirty="0" smtClean="0"/>
              <a:t>:</a:t>
            </a:r>
            <a:br>
              <a:rPr lang="en-GB" dirty="0" smtClean="0"/>
            </a:b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Deoarece</a:t>
            </a:r>
            <a:r>
              <a:rPr lang="en-GB" dirty="0" smtClean="0"/>
              <a:t> </a:t>
            </a:r>
            <a:r>
              <a:rPr lang="en-GB" dirty="0" err="1" smtClean="0"/>
              <a:t>energia</a:t>
            </a:r>
            <a:r>
              <a:rPr lang="en-GB" dirty="0" smtClean="0"/>
              <a:t> din </a:t>
            </a:r>
            <a:r>
              <a:rPr lang="en-GB" dirty="0" err="1" smtClean="0"/>
              <a:t>sursele</a:t>
            </a:r>
            <a:r>
              <a:rPr lang="en-GB" dirty="0" smtClean="0"/>
              <a:t> </a:t>
            </a:r>
            <a:r>
              <a:rPr lang="en-GB" dirty="0" err="1" smtClean="0"/>
              <a:t>recoltate</a:t>
            </a:r>
            <a:r>
              <a:rPr lang="en-GB" dirty="0" smtClean="0"/>
              <a:t> </a:t>
            </a:r>
            <a:r>
              <a:rPr lang="en-GB" dirty="0" err="1" smtClean="0"/>
              <a:t>este</a:t>
            </a:r>
            <a:r>
              <a:rPr lang="en-GB" dirty="0" smtClean="0"/>
              <a:t> </a:t>
            </a:r>
            <a:r>
              <a:rPr lang="en-GB" dirty="0" err="1" smtClean="0"/>
              <a:t>intermitentă</a:t>
            </a:r>
            <a:r>
              <a:rPr lang="en-GB" dirty="0" smtClean="0"/>
              <a:t> ș</a:t>
            </a:r>
            <a:r>
              <a:rPr lang="en-GB" dirty="0" err="1" smtClean="0"/>
              <a:t>i</a:t>
            </a:r>
            <a:r>
              <a:rPr lang="en-GB" dirty="0" smtClean="0"/>
              <a:t> </a:t>
            </a:r>
            <a:r>
              <a:rPr lang="en-GB" dirty="0" err="1" smtClean="0"/>
              <a:t>mică</a:t>
            </a:r>
            <a:r>
              <a:rPr lang="en-GB" dirty="0" smtClean="0"/>
              <a:t>, </a:t>
            </a:r>
            <a:r>
              <a:rPr lang="en-GB" dirty="0" err="1" smtClean="0"/>
              <a:t>sistemele</a:t>
            </a:r>
            <a:r>
              <a:rPr lang="en-GB" dirty="0" smtClean="0"/>
              <a:t> </a:t>
            </a:r>
            <a:r>
              <a:rPr lang="en-GB" dirty="0" err="1" smtClean="0"/>
              <a:t>trebuie</a:t>
            </a:r>
            <a:r>
              <a:rPr lang="en-GB" dirty="0" smtClean="0"/>
              <a:t> </a:t>
            </a:r>
            <a:r>
              <a:rPr lang="en-GB" dirty="0" err="1" smtClean="0"/>
              <a:t>proiectate</a:t>
            </a:r>
            <a:r>
              <a:rPr lang="en-GB" dirty="0" smtClean="0"/>
              <a:t> cu </a:t>
            </a:r>
            <a:r>
              <a:rPr lang="en-GB" dirty="0" err="1" smtClean="0"/>
              <a:t>atenție</a:t>
            </a:r>
            <a:r>
              <a:rPr lang="en-GB" dirty="0" smtClean="0"/>
              <a:t> </a:t>
            </a:r>
            <a:r>
              <a:rPr lang="en-GB" dirty="0" err="1" smtClean="0"/>
              <a:t>pentru</a:t>
            </a:r>
            <a:r>
              <a:rPr lang="en-GB" dirty="0" smtClean="0"/>
              <a:t> a </a:t>
            </a:r>
            <a:r>
              <a:rPr lang="en-GB" dirty="0" err="1" smtClean="0"/>
              <a:t>capta</a:t>
            </a:r>
            <a:r>
              <a:rPr lang="en-GB" dirty="0" smtClean="0"/>
              <a:t>, </a:t>
            </a:r>
            <a:r>
              <a:rPr lang="en-GB" dirty="0" err="1" smtClean="0"/>
              <a:t>condiționa</a:t>
            </a:r>
            <a:r>
              <a:rPr lang="en-GB" dirty="0" smtClean="0"/>
              <a:t> ș</a:t>
            </a:r>
            <a:r>
              <a:rPr lang="en-GB" dirty="0" err="1" smtClean="0"/>
              <a:t>i</a:t>
            </a:r>
            <a:r>
              <a:rPr lang="en-GB" dirty="0" smtClean="0"/>
              <a:t> </a:t>
            </a:r>
            <a:r>
              <a:rPr lang="en-GB" dirty="0" err="1" smtClean="0"/>
              <a:t>stoca</a:t>
            </a:r>
            <a:r>
              <a:rPr lang="en-GB" dirty="0" smtClean="0"/>
              <a:t> </a:t>
            </a:r>
            <a:r>
              <a:rPr lang="en-GB" dirty="0" err="1" smtClean="0"/>
              <a:t>eficient</a:t>
            </a:r>
            <a:r>
              <a:rPr lang="en-GB" dirty="0" smtClean="0"/>
              <a:t> </a:t>
            </a:r>
            <a:r>
              <a:rPr lang="en-GB" dirty="0" err="1" smtClean="0"/>
              <a:t>puterea</a:t>
            </a:r>
            <a:r>
              <a:rPr lang="en-GB" dirty="0" smtClean="0"/>
              <a:t>. </a:t>
            </a:r>
            <a:r>
              <a:rPr lang="en-GB" dirty="0" err="1" smtClean="0"/>
              <a:t>Sistemele</a:t>
            </a:r>
            <a:r>
              <a:rPr lang="en-GB" dirty="0" smtClean="0"/>
              <a:t> </a:t>
            </a:r>
            <a:r>
              <a:rPr lang="en-GB" dirty="0" err="1" smtClean="0"/>
              <a:t>ar</a:t>
            </a:r>
            <a:r>
              <a:rPr lang="en-GB" dirty="0" smtClean="0"/>
              <a:t> </a:t>
            </a:r>
            <a:r>
              <a:rPr lang="en-GB" dirty="0" err="1" smtClean="0"/>
              <a:t>trebui</a:t>
            </a:r>
            <a:r>
              <a:rPr lang="en-GB" dirty="0" smtClean="0"/>
              <a:t> </a:t>
            </a:r>
            <a:r>
              <a:rPr lang="en-GB" dirty="0" err="1" smtClean="0"/>
              <a:t>să</a:t>
            </a:r>
            <a:r>
              <a:rPr lang="en-GB" dirty="0" smtClean="0"/>
              <a:t> </a:t>
            </a:r>
            <a:r>
              <a:rPr lang="en-GB" dirty="0" err="1" smtClean="0"/>
              <a:t>includă</a:t>
            </a:r>
            <a:r>
              <a:rPr lang="en-GB" dirty="0" smtClean="0"/>
              <a:t> </a:t>
            </a:r>
            <a:r>
              <a:rPr lang="en-GB" dirty="0" err="1" smtClean="0"/>
              <a:t>în</a:t>
            </a:r>
            <a:r>
              <a:rPr lang="en-GB" dirty="0" smtClean="0"/>
              <a:t> </a:t>
            </a:r>
            <a:r>
              <a:rPr lang="en-GB" dirty="0" err="1" smtClean="0"/>
              <a:t>continuare</a:t>
            </a:r>
            <a:r>
              <a:rPr lang="en-GB" dirty="0" smtClean="0"/>
              <a:t> </a:t>
            </a:r>
            <a:r>
              <a:rPr lang="en-GB" dirty="0" err="1" smtClean="0"/>
              <a:t>circuite</a:t>
            </a:r>
            <a:r>
              <a:rPr lang="en-GB" dirty="0" smtClean="0"/>
              <a:t> </a:t>
            </a:r>
            <a:r>
              <a:rPr lang="en-GB" dirty="0" err="1" smtClean="0"/>
              <a:t>pentru</a:t>
            </a:r>
            <a:r>
              <a:rPr lang="en-GB" dirty="0" smtClean="0"/>
              <a:t> a </a:t>
            </a:r>
            <a:r>
              <a:rPr lang="en-GB" dirty="0" err="1" smtClean="0"/>
              <a:t>controla</a:t>
            </a:r>
            <a:r>
              <a:rPr lang="en-GB" dirty="0" smtClean="0"/>
              <a:t> </a:t>
            </a:r>
            <a:r>
              <a:rPr lang="en-GB" dirty="0" err="1" smtClean="0"/>
              <a:t>procesul</a:t>
            </a:r>
            <a:r>
              <a:rPr lang="en-GB" dirty="0" smtClean="0"/>
              <a:t> de </a:t>
            </a:r>
            <a:r>
              <a:rPr lang="en-GB" dirty="0" err="1" smtClean="0"/>
              <a:t>încărcare</a:t>
            </a:r>
            <a:r>
              <a:rPr lang="en-GB" dirty="0" smtClean="0"/>
              <a:t> ș</a:t>
            </a:r>
            <a:r>
              <a:rPr lang="en-GB" dirty="0" err="1" smtClean="0"/>
              <a:t>i</a:t>
            </a:r>
            <a:r>
              <a:rPr lang="en-GB" dirty="0" smtClean="0"/>
              <a:t> </a:t>
            </a:r>
            <a:r>
              <a:rPr lang="en-GB" dirty="0" err="1" smtClean="0"/>
              <a:t>pentru</a:t>
            </a:r>
            <a:r>
              <a:rPr lang="en-GB" dirty="0" smtClean="0"/>
              <a:t> a </a:t>
            </a:r>
            <a:r>
              <a:rPr lang="en-GB" dirty="0" err="1" smtClean="0"/>
              <a:t>regla</a:t>
            </a:r>
            <a:r>
              <a:rPr lang="en-GB" dirty="0" smtClean="0"/>
              <a:t> </a:t>
            </a:r>
            <a:r>
              <a:rPr lang="en-GB" dirty="0" err="1" smtClean="0"/>
              <a:t>puterea</a:t>
            </a:r>
            <a:r>
              <a:rPr lang="en-GB" dirty="0" smtClean="0"/>
              <a:t> </a:t>
            </a:r>
            <a:r>
              <a:rPr lang="en-GB" dirty="0" err="1" smtClean="0"/>
              <a:t>pentru</a:t>
            </a:r>
            <a:r>
              <a:rPr lang="en-GB" dirty="0" smtClean="0"/>
              <a:t> </a:t>
            </a:r>
            <a:r>
              <a:rPr lang="en-GB" dirty="0" err="1" smtClean="0"/>
              <a:t>senzori</a:t>
            </a:r>
            <a:r>
              <a:rPr lang="en-GB" dirty="0" smtClean="0"/>
              <a:t>, MCU ș</a:t>
            </a:r>
            <a:r>
              <a:rPr lang="en-GB" dirty="0" err="1" smtClean="0"/>
              <a:t>i</a:t>
            </a:r>
            <a:r>
              <a:rPr lang="en-GB" dirty="0" smtClean="0"/>
              <a:t> </a:t>
            </a:r>
            <a:r>
              <a:rPr lang="en-GB" dirty="0" err="1" smtClean="0"/>
              <a:t>alte</a:t>
            </a:r>
            <a:r>
              <a:rPr lang="en-GB" dirty="0" smtClean="0"/>
              <a:t> </a:t>
            </a:r>
            <a:r>
              <a:rPr lang="en-GB" dirty="0" err="1" smtClean="0"/>
              <a:t>sarcini</a:t>
            </a:r>
            <a:r>
              <a:rPr lang="en-GB" dirty="0" smtClean="0"/>
              <a:t> de </a:t>
            </a:r>
            <a:r>
              <a:rPr lang="en-GB" dirty="0" err="1" smtClean="0"/>
              <a:t>joasă</a:t>
            </a:r>
            <a:r>
              <a:rPr lang="en-GB" dirty="0" smtClean="0"/>
              <a:t> </a:t>
            </a:r>
            <a:r>
              <a:rPr lang="en-GB" dirty="0" err="1" smtClean="0"/>
              <a:t>putere</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Proprietățile</a:t>
            </a:r>
            <a:r>
              <a:rPr lang="en-GB" dirty="0" smtClean="0"/>
              <a:t> </a:t>
            </a:r>
            <a:r>
              <a:rPr lang="en-GB" dirty="0" err="1" smtClean="0"/>
              <a:t>dorite</a:t>
            </a:r>
            <a:r>
              <a:rPr lang="en-GB" dirty="0" smtClean="0"/>
              <a:t> ale </a:t>
            </a:r>
            <a:r>
              <a:rPr lang="en-GB" dirty="0" err="1" smtClean="0"/>
              <a:t>aplicațiilor</a:t>
            </a:r>
            <a:r>
              <a:rPr lang="en-GB" dirty="0" smtClean="0"/>
              <a:t> de </a:t>
            </a:r>
            <a:r>
              <a:rPr lang="en-GB" dirty="0" err="1" smtClean="0"/>
              <a:t>recoltare</a:t>
            </a:r>
            <a:r>
              <a:rPr lang="en-GB" dirty="0" smtClean="0"/>
              <a:t> a </a:t>
            </a:r>
            <a:r>
              <a:rPr lang="en-GB" dirty="0" err="1" smtClean="0"/>
              <a:t>energiei</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GB" dirty="0" smtClean="0"/>
              <a:t>Consume </a:t>
            </a:r>
            <a:r>
              <a:rPr lang="en-GB" dirty="0" err="1" smtClean="0"/>
              <a:t>cea</a:t>
            </a:r>
            <a:r>
              <a:rPr lang="en-GB" dirty="0" smtClean="0"/>
              <a:t> </a:t>
            </a:r>
            <a:r>
              <a:rPr lang="en-GB" dirty="0" err="1" smtClean="0"/>
              <a:t>mai</a:t>
            </a:r>
            <a:r>
              <a:rPr lang="en-GB" dirty="0" smtClean="0"/>
              <a:t> </a:t>
            </a:r>
            <a:r>
              <a:rPr lang="en-GB" dirty="0" err="1" smtClean="0"/>
              <a:t>mică</a:t>
            </a:r>
            <a:r>
              <a:rPr lang="en-GB" dirty="0" smtClean="0"/>
              <a:t> </a:t>
            </a:r>
            <a:r>
              <a:rPr lang="en-GB" dirty="0" err="1" smtClean="0"/>
              <a:t>cantitate</a:t>
            </a:r>
            <a:r>
              <a:rPr lang="en-GB" dirty="0" smtClean="0"/>
              <a:t> de </a:t>
            </a:r>
            <a:r>
              <a:rPr lang="en-GB" dirty="0" err="1" smtClean="0"/>
              <a:t>energie</a:t>
            </a:r>
            <a:r>
              <a:rPr lang="en-GB" dirty="0" smtClean="0"/>
              <a:t> </a:t>
            </a:r>
            <a:r>
              <a:rPr lang="en-GB" dirty="0" err="1" smtClean="0"/>
              <a:t>electrică</a:t>
            </a:r>
            <a:r>
              <a:rPr lang="en-GB" dirty="0" smtClean="0"/>
              <a:t> </a:t>
            </a:r>
            <a:r>
              <a:rPr lang="en-GB" dirty="0" err="1" smtClean="0"/>
              <a:t>posibilă</a:t>
            </a:r>
            <a:r>
              <a:rPr lang="en-GB" dirty="0" smtClean="0"/>
              <a:t> </a:t>
            </a:r>
            <a:r>
              <a:rPr lang="en-GB" dirty="0" err="1" smtClean="0"/>
              <a:t>când</a:t>
            </a:r>
            <a:r>
              <a:rPr lang="en-GB" dirty="0" smtClean="0"/>
              <a:t> </a:t>
            </a:r>
            <a:r>
              <a:rPr lang="en-GB" dirty="0" err="1" smtClean="0"/>
              <a:t>este</a:t>
            </a:r>
            <a:r>
              <a:rPr lang="en-GB" dirty="0" smtClean="0"/>
              <a:t> </a:t>
            </a:r>
            <a:r>
              <a:rPr lang="en-GB" dirty="0" err="1" smtClean="0"/>
              <a:t>activă</a:t>
            </a:r>
            <a:r>
              <a:rPr lang="en-GB" dirty="0" smtClean="0"/>
              <a:t>.</a:t>
            </a:r>
          </a:p>
          <a:p>
            <a:pPr lvl="0"/>
            <a:r>
              <a:rPr lang="en-GB" dirty="0" smtClean="0"/>
              <a:t>Fie </a:t>
            </a:r>
            <a:r>
              <a:rPr lang="en-GB" dirty="0" err="1" smtClean="0"/>
              <a:t>capabile</a:t>
            </a:r>
            <a:r>
              <a:rPr lang="en-GB" dirty="0" smtClean="0"/>
              <a:t> </a:t>
            </a:r>
            <a:r>
              <a:rPr lang="en-GB" dirty="0" err="1" smtClean="0"/>
              <a:t>să</a:t>
            </a:r>
            <a:r>
              <a:rPr lang="en-GB" dirty="0" smtClean="0"/>
              <a:t> </a:t>
            </a:r>
            <a:r>
              <a:rPr lang="en-GB" dirty="0" err="1" smtClean="0"/>
              <a:t>pornească</a:t>
            </a:r>
            <a:r>
              <a:rPr lang="en-GB" dirty="0" smtClean="0"/>
              <a:t> ș</a:t>
            </a:r>
            <a:r>
              <a:rPr lang="en-GB" dirty="0" err="1" smtClean="0"/>
              <a:t>i</a:t>
            </a:r>
            <a:r>
              <a:rPr lang="en-GB" dirty="0" smtClean="0"/>
              <a:t> </a:t>
            </a:r>
            <a:r>
              <a:rPr lang="en-GB" dirty="0" err="1" smtClean="0"/>
              <a:t>să</a:t>
            </a:r>
            <a:r>
              <a:rPr lang="en-GB" dirty="0" smtClean="0"/>
              <a:t> </a:t>
            </a:r>
            <a:r>
              <a:rPr lang="en-GB" dirty="0" err="1" smtClean="0"/>
              <a:t>oprească</a:t>
            </a:r>
            <a:r>
              <a:rPr lang="en-GB" dirty="0" smtClean="0"/>
              <a:t> cu </a:t>
            </a:r>
            <a:r>
              <a:rPr lang="en-GB" dirty="0" err="1" smtClean="0"/>
              <a:t>întârziere</a:t>
            </a:r>
            <a:r>
              <a:rPr lang="en-GB" dirty="0" smtClean="0"/>
              <a:t> </a:t>
            </a:r>
            <a:r>
              <a:rPr lang="en-GB" dirty="0" err="1" smtClean="0"/>
              <a:t>minimă</a:t>
            </a:r>
            <a:r>
              <a:rPr lang="en-GB" dirty="0" smtClean="0"/>
              <a:t>.</a:t>
            </a:r>
          </a:p>
          <a:p>
            <a:pPr lvl="0"/>
            <a:r>
              <a:rPr lang="en-GB" dirty="0" err="1" smtClean="0"/>
              <a:t>Funcționeze</a:t>
            </a:r>
            <a:r>
              <a:rPr lang="en-GB" dirty="0" smtClean="0"/>
              <a:t> la </a:t>
            </a:r>
            <a:r>
              <a:rPr lang="en-GB" dirty="0" err="1" smtClean="0"/>
              <a:t>joasă</a:t>
            </a:r>
            <a:r>
              <a:rPr lang="en-GB" dirty="0" smtClean="0"/>
              <a:t> </a:t>
            </a:r>
            <a:r>
              <a:rPr lang="en-GB" dirty="0" err="1" smtClean="0"/>
              <a:t>tensiune</a:t>
            </a:r>
            <a:r>
              <a:rPr lang="en-GB" dirty="0" smtClean="0"/>
              <a:t>.</a:t>
            </a:r>
          </a:p>
          <a:p>
            <a:endParaRPr lang="en-GB" dirty="0"/>
          </a:p>
        </p:txBody>
      </p:sp>
      <p:sp>
        <p:nvSpPr>
          <p:cNvPr id="3" name="Title 2"/>
          <p:cNvSpPr>
            <a:spLocks noGrp="1"/>
          </p:cNvSpPr>
          <p:nvPr>
            <p:ph type="title"/>
          </p:nvPr>
        </p:nvSpPr>
        <p:spPr>
          <a:xfrm>
            <a:off x="457200" y="381000"/>
            <a:ext cx="8229600" cy="1143000"/>
          </a:xfrm>
        </p:spPr>
        <p:txBody>
          <a:bodyPr>
            <a:noAutofit/>
          </a:bodyPr>
          <a:lstStyle/>
          <a:p>
            <a:r>
              <a:rPr lang="en-GB" sz="3200" dirty="0" err="1" smtClean="0"/>
              <a:t>Circuitele</a:t>
            </a:r>
            <a:r>
              <a:rPr lang="en-GB" sz="3200" dirty="0" smtClean="0"/>
              <a:t> care </a:t>
            </a:r>
            <a:r>
              <a:rPr lang="en-GB" sz="3200" dirty="0" err="1" smtClean="0"/>
              <a:t>primesc</a:t>
            </a:r>
            <a:r>
              <a:rPr lang="en-GB" sz="3200" dirty="0" smtClean="0"/>
              <a:t> </a:t>
            </a:r>
            <a:r>
              <a:rPr lang="en-GB" sz="3200" dirty="0" err="1" smtClean="0"/>
              <a:t>energia</a:t>
            </a:r>
            <a:r>
              <a:rPr lang="en-GB" sz="3200" dirty="0" smtClean="0"/>
              <a:t> </a:t>
            </a:r>
            <a:r>
              <a:rPr lang="en-GB" sz="3200" dirty="0" err="1" smtClean="0"/>
              <a:t>recoltată</a:t>
            </a:r>
            <a:r>
              <a:rPr lang="en-GB" sz="3200" dirty="0" smtClean="0"/>
              <a:t> </a:t>
            </a:r>
            <a:r>
              <a:rPr lang="en-GB" sz="3200" dirty="0" err="1" smtClean="0"/>
              <a:t>pentru</a:t>
            </a:r>
            <a:r>
              <a:rPr lang="en-GB" sz="3200" dirty="0" smtClean="0"/>
              <a:t> </a:t>
            </a:r>
            <a:r>
              <a:rPr lang="en-GB" sz="3200" dirty="0" err="1" smtClean="0"/>
              <a:t>aplicare</a:t>
            </a:r>
            <a:r>
              <a:rPr lang="en-GB" sz="3200" dirty="0" smtClean="0"/>
              <a:t> </a:t>
            </a:r>
            <a:r>
              <a:rPr lang="en-GB" sz="3200" dirty="0" err="1" smtClean="0"/>
              <a:t>ar</a:t>
            </a:r>
            <a:r>
              <a:rPr lang="en-GB" sz="3200" dirty="0" smtClean="0"/>
              <a:t> </a:t>
            </a:r>
            <a:r>
              <a:rPr lang="en-GB" sz="3200" dirty="0" err="1" smtClean="0"/>
              <a:t>trebui</a:t>
            </a:r>
            <a:r>
              <a:rPr lang="en-GB" sz="3200" dirty="0" smtClean="0"/>
              <a:t> </a:t>
            </a:r>
            <a:r>
              <a:rPr lang="en-GB" sz="3200" dirty="0" err="1" smtClean="0"/>
              <a:t>să</a:t>
            </a:r>
            <a:r>
              <a:rPr lang="en-GB" sz="3200" dirty="0" smtClean="0"/>
              <a:t>:</a:t>
            </a:r>
            <a:br>
              <a:rPr lang="en-GB" sz="3200" dirty="0" smtClean="0"/>
            </a:br>
            <a:endParaRPr lang="en-GB"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525963"/>
          </a:xfrm>
        </p:spPr>
        <p:txBody>
          <a:bodyPr/>
          <a:lstStyle/>
          <a:p>
            <a:r>
              <a:rPr lang="en-GB" dirty="0" err="1" smtClean="0"/>
              <a:t>Chiar</a:t>
            </a:r>
            <a:r>
              <a:rPr lang="en-GB" dirty="0" smtClean="0"/>
              <a:t> </a:t>
            </a:r>
            <a:r>
              <a:rPr lang="en-GB" dirty="0" err="1" smtClean="0"/>
              <a:t>dacă</a:t>
            </a:r>
            <a:r>
              <a:rPr lang="en-GB" dirty="0" smtClean="0"/>
              <a:t> </a:t>
            </a:r>
            <a:r>
              <a:rPr lang="en-GB" dirty="0" err="1" smtClean="0"/>
              <a:t>energia</a:t>
            </a:r>
            <a:r>
              <a:rPr lang="en-GB" dirty="0" smtClean="0"/>
              <a:t> </a:t>
            </a:r>
            <a:r>
              <a:rPr lang="en-GB" dirty="0" err="1" smtClean="0"/>
              <a:t>recoltată</a:t>
            </a:r>
            <a:r>
              <a:rPr lang="en-GB" dirty="0" smtClean="0"/>
              <a:t> </a:t>
            </a:r>
            <a:r>
              <a:rPr lang="en-GB" dirty="0" err="1" smtClean="0"/>
              <a:t>este</a:t>
            </a:r>
            <a:r>
              <a:rPr lang="en-GB" dirty="0" smtClean="0"/>
              <a:t> </a:t>
            </a:r>
            <a:r>
              <a:rPr lang="en-GB" dirty="0" err="1" smtClean="0"/>
              <a:t>scăzută</a:t>
            </a:r>
            <a:r>
              <a:rPr lang="en-GB" dirty="0" smtClean="0"/>
              <a:t> ș</a:t>
            </a:r>
            <a:r>
              <a:rPr lang="en-GB" dirty="0" err="1" smtClean="0"/>
              <a:t>i</a:t>
            </a:r>
            <a:r>
              <a:rPr lang="en-GB" dirty="0" smtClean="0"/>
              <a:t> </a:t>
            </a:r>
            <a:r>
              <a:rPr lang="en-GB" dirty="0" err="1" smtClean="0"/>
              <a:t>insuficientă</a:t>
            </a:r>
            <a:r>
              <a:rPr lang="en-GB" dirty="0" smtClean="0"/>
              <a:t> </a:t>
            </a:r>
            <a:r>
              <a:rPr lang="en-GB" dirty="0" err="1" smtClean="0"/>
              <a:t>pentru</a:t>
            </a:r>
            <a:r>
              <a:rPr lang="en-GB" dirty="0" smtClean="0"/>
              <a:t> </a:t>
            </a:r>
            <a:r>
              <a:rPr lang="en-GB" dirty="0" err="1" smtClean="0"/>
              <a:t>alimentarea</a:t>
            </a:r>
            <a:r>
              <a:rPr lang="en-GB" dirty="0" smtClean="0"/>
              <a:t> cu </a:t>
            </a:r>
            <a:r>
              <a:rPr lang="en-GB" dirty="0" err="1" smtClean="0"/>
              <a:t>energie</a:t>
            </a:r>
            <a:r>
              <a:rPr lang="en-GB" dirty="0" smtClean="0"/>
              <a:t> a </a:t>
            </a:r>
            <a:r>
              <a:rPr lang="en-GB" dirty="0" err="1" smtClean="0"/>
              <a:t>unui</a:t>
            </a:r>
            <a:r>
              <a:rPr lang="en-GB" dirty="0" smtClean="0"/>
              <a:t> </a:t>
            </a:r>
            <a:r>
              <a:rPr lang="en-GB" dirty="0" err="1" smtClean="0"/>
              <a:t>dispozitiv</a:t>
            </a:r>
            <a:r>
              <a:rPr lang="en-GB" dirty="0" smtClean="0"/>
              <a:t>, </a:t>
            </a:r>
            <a:r>
              <a:rPr lang="en-GB" dirty="0" err="1" smtClean="0"/>
              <a:t>aceasta</a:t>
            </a:r>
            <a:r>
              <a:rPr lang="en-GB" dirty="0" smtClean="0"/>
              <a:t> </a:t>
            </a:r>
            <a:r>
              <a:rPr lang="en-GB" dirty="0" err="1" smtClean="0"/>
              <a:t>poate</a:t>
            </a:r>
            <a:r>
              <a:rPr lang="en-GB" dirty="0" smtClean="0"/>
              <a:t> </a:t>
            </a:r>
            <a:r>
              <a:rPr lang="en-GB" dirty="0" err="1" smtClean="0"/>
              <a:t>fi</a:t>
            </a:r>
            <a:r>
              <a:rPr lang="en-GB" dirty="0" smtClean="0"/>
              <a:t> </a:t>
            </a:r>
            <a:r>
              <a:rPr lang="en-GB" dirty="0" err="1" smtClean="0"/>
              <a:t>folosită</a:t>
            </a:r>
            <a:r>
              <a:rPr lang="en-GB" dirty="0" smtClean="0"/>
              <a:t> </a:t>
            </a:r>
            <a:r>
              <a:rPr lang="en-GB" dirty="0" err="1" smtClean="0"/>
              <a:t>pentru</a:t>
            </a:r>
            <a:r>
              <a:rPr lang="en-GB" dirty="0" smtClean="0"/>
              <a:t> a </a:t>
            </a:r>
            <a:r>
              <a:rPr lang="en-GB" dirty="0" err="1" smtClean="0"/>
              <a:t>prelungi</a:t>
            </a:r>
            <a:r>
              <a:rPr lang="en-GB" dirty="0" smtClean="0"/>
              <a:t> </a:t>
            </a:r>
            <a:r>
              <a:rPr lang="en-GB" dirty="0" err="1" smtClean="0"/>
              <a:t>durata</a:t>
            </a:r>
            <a:r>
              <a:rPr lang="en-GB" dirty="0" smtClean="0"/>
              <a:t> de </a:t>
            </a:r>
            <a:r>
              <a:rPr lang="en-GB" dirty="0" err="1" smtClean="0"/>
              <a:t>viață</a:t>
            </a:r>
            <a:r>
              <a:rPr lang="en-GB" dirty="0" smtClean="0"/>
              <a:t> a </a:t>
            </a:r>
            <a:r>
              <a:rPr lang="en-GB" dirty="0" err="1" smtClean="0"/>
              <a:t>unei</a:t>
            </a:r>
            <a:r>
              <a:rPr lang="en-GB" dirty="0" smtClean="0"/>
              <a:t> </a:t>
            </a:r>
            <a:r>
              <a:rPr lang="en-GB" dirty="0" err="1" smtClean="0"/>
              <a:t>baterii</a:t>
            </a:r>
            <a:r>
              <a:rPr lang="en-GB" dirty="0" smtClean="0"/>
              <a:t>. </a:t>
            </a:r>
            <a:r>
              <a:rPr lang="en-GB" dirty="0" err="1" smtClean="0"/>
              <a:t>Recoltarea</a:t>
            </a:r>
            <a:r>
              <a:rPr lang="en-GB" dirty="0" smtClean="0"/>
              <a:t> </a:t>
            </a:r>
            <a:r>
              <a:rPr lang="en-GB" dirty="0" err="1" smtClean="0"/>
              <a:t>energiei</a:t>
            </a:r>
            <a:r>
              <a:rPr lang="en-GB" dirty="0" smtClean="0"/>
              <a:t> </a:t>
            </a:r>
            <a:r>
              <a:rPr lang="en-GB" dirty="0" err="1" smtClean="0"/>
              <a:t>este</a:t>
            </a:r>
            <a:r>
              <a:rPr lang="en-GB" dirty="0" smtClean="0"/>
              <a:t>, de </a:t>
            </a:r>
            <a:r>
              <a:rPr lang="en-GB" dirty="0" err="1" smtClean="0"/>
              <a:t>asemenea</a:t>
            </a:r>
            <a:r>
              <a:rPr lang="en-GB" dirty="0" smtClean="0"/>
              <a:t>, </a:t>
            </a:r>
            <a:r>
              <a:rPr lang="en-GB" dirty="0" err="1" smtClean="0"/>
              <a:t>cunoscută</a:t>
            </a:r>
            <a:r>
              <a:rPr lang="en-GB" dirty="0" smtClean="0"/>
              <a:t> sub </a:t>
            </a:r>
            <a:r>
              <a:rPr lang="en-GB" dirty="0" err="1" smtClean="0"/>
              <a:t>denumirea</a:t>
            </a:r>
            <a:r>
              <a:rPr lang="en-GB" dirty="0" smtClean="0"/>
              <a:t> de </a:t>
            </a:r>
            <a:r>
              <a:rPr lang="en-GB" dirty="0" err="1" smtClean="0"/>
              <a:t>recuperare</a:t>
            </a:r>
            <a:r>
              <a:rPr lang="en-GB" dirty="0" smtClean="0"/>
              <a:t> a </a:t>
            </a:r>
            <a:r>
              <a:rPr lang="en-GB" dirty="0" err="1" smtClean="0"/>
              <a:t>energiei</a:t>
            </a:r>
            <a:r>
              <a:rPr lang="en-GB" dirty="0" smtClean="0"/>
              <a:t> </a:t>
            </a:r>
            <a:r>
              <a:rPr lang="en-GB" dirty="0" err="1" smtClean="0"/>
              <a:t>sau</a:t>
            </a:r>
            <a:r>
              <a:rPr lang="en-GB" dirty="0" smtClean="0"/>
              <a:t> </a:t>
            </a:r>
            <a:r>
              <a:rPr lang="en-GB" dirty="0" err="1" smtClean="0"/>
              <a:t>recoltare</a:t>
            </a:r>
            <a:r>
              <a:rPr lang="en-GB" dirty="0" smtClean="0"/>
              <a:t> de </a:t>
            </a:r>
            <a:r>
              <a:rPr lang="en-GB" dirty="0" err="1" smtClean="0"/>
              <a:t>microenergie</a:t>
            </a:r>
            <a:r>
              <a:rPr lang="en-GB" dirty="0" smtClean="0"/>
              <a:t>.</a:t>
            </a:r>
          </a:p>
          <a:p>
            <a:endParaRPr lang="en-GB" dirty="0"/>
          </a:p>
        </p:txBody>
      </p:sp>
      <p:sp>
        <p:nvSpPr>
          <p:cNvPr id="5" name="Title 2"/>
          <p:cNvSpPr txBox="1">
            <a:spLocks/>
          </p:cNvSpPr>
          <p:nvPr/>
        </p:nvSpPr>
        <p:spPr>
          <a:xfrm>
            <a:off x="457200" y="3048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41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Ce</a:t>
            </a:r>
            <a:r>
              <a:rPr kumimoji="0" lang="en-GB"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GB" sz="41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înseamnă</a:t>
            </a:r>
            <a:r>
              <a:rPr kumimoji="0" lang="en-GB"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Power Harvesting</a:t>
            </a:r>
            <a:endParaRPr kumimoji="0" lang="en-GB"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dirty="0" err="1" smtClean="0"/>
              <a:t>Componentele</a:t>
            </a:r>
            <a:r>
              <a:rPr lang="en-GB" dirty="0" smtClean="0"/>
              <a:t> </a:t>
            </a:r>
            <a:r>
              <a:rPr lang="en-GB" dirty="0" err="1" smtClean="0"/>
              <a:t>sistemului</a:t>
            </a:r>
            <a:r>
              <a:rPr lang="en-GB" dirty="0" smtClean="0"/>
              <a:t> de management al </a:t>
            </a:r>
            <a:r>
              <a:rPr lang="en-GB" dirty="0" err="1" smtClean="0"/>
              <a:t>energiei</a:t>
            </a:r>
            <a:r>
              <a:rPr lang="en-GB" dirty="0" smtClean="0"/>
              <a:t> </a:t>
            </a:r>
            <a:r>
              <a:rPr lang="en-GB" dirty="0" err="1" smtClean="0"/>
              <a:t>ar</a:t>
            </a:r>
            <a:r>
              <a:rPr lang="en-GB" dirty="0" smtClean="0"/>
              <a:t> </a:t>
            </a:r>
            <a:r>
              <a:rPr lang="en-GB" dirty="0" err="1" smtClean="0"/>
              <a:t>trebui</a:t>
            </a:r>
            <a:r>
              <a:rPr lang="en-GB" dirty="0" smtClean="0"/>
              <a:t> </a:t>
            </a:r>
            <a:r>
              <a:rPr lang="en-GB" dirty="0" err="1" smtClean="0"/>
              <a:t>să</a:t>
            </a:r>
            <a:r>
              <a:rPr lang="en-GB" dirty="0" smtClean="0"/>
              <a:t> </a:t>
            </a:r>
            <a:r>
              <a:rPr lang="en-GB" dirty="0" err="1" smtClean="0"/>
              <a:t>aibă</a:t>
            </a:r>
            <a:r>
              <a:rPr lang="en-GB" dirty="0" smtClean="0"/>
              <a:t>:</a:t>
            </a:r>
          </a:p>
          <a:p>
            <a:pPr lvl="0"/>
            <a:r>
              <a:rPr lang="en-GB" dirty="0" err="1" smtClean="0"/>
              <a:t>Eficiență</a:t>
            </a:r>
            <a:r>
              <a:rPr lang="en-GB" dirty="0" smtClean="0"/>
              <a:t> </a:t>
            </a:r>
            <a:r>
              <a:rPr lang="en-GB" dirty="0" err="1" smtClean="0"/>
              <a:t>energetică</a:t>
            </a:r>
            <a:r>
              <a:rPr lang="en-GB" dirty="0" smtClean="0"/>
              <a:t> </a:t>
            </a:r>
            <a:r>
              <a:rPr lang="en-GB" dirty="0" err="1" smtClean="0"/>
              <a:t>ridicată</a:t>
            </a:r>
            <a:r>
              <a:rPr lang="en-GB" dirty="0" smtClean="0"/>
              <a:t> </a:t>
            </a:r>
            <a:r>
              <a:rPr lang="en-GB" dirty="0" err="1" smtClean="0"/>
              <a:t>în</a:t>
            </a:r>
            <a:r>
              <a:rPr lang="en-GB" dirty="0" smtClean="0"/>
              <a:t> </a:t>
            </a:r>
            <a:r>
              <a:rPr lang="en-GB" dirty="0" err="1" smtClean="0"/>
              <a:t>captarea</a:t>
            </a:r>
            <a:r>
              <a:rPr lang="en-GB" dirty="0" smtClean="0"/>
              <a:t>, </a:t>
            </a:r>
            <a:r>
              <a:rPr lang="en-GB" dirty="0" err="1" smtClean="0"/>
              <a:t>acumularea</a:t>
            </a:r>
            <a:r>
              <a:rPr lang="en-GB" dirty="0" smtClean="0"/>
              <a:t> ș</a:t>
            </a:r>
            <a:r>
              <a:rPr lang="en-GB" dirty="0" err="1" smtClean="0"/>
              <a:t>i</a:t>
            </a:r>
            <a:r>
              <a:rPr lang="en-GB" dirty="0" smtClean="0"/>
              <a:t> </a:t>
            </a:r>
            <a:r>
              <a:rPr lang="en-GB" dirty="0" err="1" smtClean="0"/>
              <a:t>stocarea</a:t>
            </a:r>
            <a:r>
              <a:rPr lang="en-GB" dirty="0" smtClean="0"/>
              <a:t> </a:t>
            </a:r>
            <a:r>
              <a:rPr lang="en-GB" dirty="0" err="1" smtClean="0"/>
              <a:t>pachetelor</a:t>
            </a:r>
            <a:r>
              <a:rPr lang="en-GB" dirty="0" smtClean="0"/>
              <a:t> de </a:t>
            </a:r>
            <a:r>
              <a:rPr lang="en-GB" dirty="0" err="1" smtClean="0"/>
              <a:t>energie</a:t>
            </a:r>
            <a:r>
              <a:rPr lang="en-GB" dirty="0" smtClean="0"/>
              <a:t> </a:t>
            </a:r>
            <a:r>
              <a:rPr lang="en-GB" dirty="0" err="1" smtClean="0"/>
              <a:t>mici</a:t>
            </a:r>
            <a:r>
              <a:rPr lang="en-GB" dirty="0" smtClean="0"/>
              <a:t>. </a:t>
            </a:r>
            <a:r>
              <a:rPr lang="en-GB" dirty="0" err="1" smtClean="0"/>
              <a:t>Eficiența</a:t>
            </a:r>
            <a:r>
              <a:rPr lang="en-GB" dirty="0" smtClean="0"/>
              <a:t> </a:t>
            </a:r>
            <a:r>
              <a:rPr lang="en-GB" dirty="0" err="1" smtClean="0"/>
              <a:t>trebuie</a:t>
            </a:r>
            <a:r>
              <a:rPr lang="en-GB" dirty="0" smtClean="0"/>
              <a:t> </a:t>
            </a:r>
            <a:r>
              <a:rPr lang="en-GB" dirty="0" err="1" smtClean="0"/>
              <a:t>să</a:t>
            </a:r>
            <a:r>
              <a:rPr lang="en-GB" dirty="0" smtClean="0"/>
              <a:t> fie </a:t>
            </a:r>
            <a:r>
              <a:rPr lang="en-GB" dirty="0" err="1" smtClean="0"/>
              <a:t>suficient</a:t>
            </a:r>
            <a:r>
              <a:rPr lang="en-GB" dirty="0" smtClean="0"/>
              <a:t> de mare </a:t>
            </a:r>
            <a:r>
              <a:rPr lang="en-GB" dirty="0" err="1" smtClean="0"/>
              <a:t>pentru</a:t>
            </a:r>
            <a:r>
              <a:rPr lang="en-GB" dirty="0" smtClean="0"/>
              <a:t> a se </a:t>
            </a:r>
            <a:r>
              <a:rPr lang="en-GB" dirty="0" err="1" smtClean="0"/>
              <a:t>asigura</a:t>
            </a:r>
            <a:r>
              <a:rPr lang="en-GB" dirty="0" smtClean="0"/>
              <a:t> </a:t>
            </a:r>
            <a:r>
              <a:rPr lang="en-GB" dirty="0" err="1" smtClean="0"/>
              <a:t>că</a:t>
            </a:r>
            <a:r>
              <a:rPr lang="en-GB" dirty="0" smtClean="0"/>
              <a:t> </a:t>
            </a:r>
            <a:r>
              <a:rPr lang="en-GB" dirty="0" err="1" smtClean="0"/>
              <a:t>energia</a:t>
            </a:r>
            <a:r>
              <a:rPr lang="en-GB" dirty="0" smtClean="0"/>
              <a:t> </a:t>
            </a:r>
            <a:r>
              <a:rPr lang="en-GB" dirty="0" err="1" smtClean="0"/>
              <a:t>consumată</a:t>
            </a:r>
            <a:r>
              <a:rPr lang="en-GB" dirty="0" smtClean="0"/>
              <a:t> de </a:t>
            </a:r>
            <a:r>
              <a:rPr lang="en-GB" dirty="0" err="1" smtClean="0"/>
              <a:t>circuitul</a:t>
            </a:r>
            <a:r>
              <a:rPr lang="en-GB" dirty="0" smtClean="0"/>
              <a:t> de </a:t>
            </a:r>
            <a:r>
              <a:rPr lang="en-GB" dirty="0" err="1" smtClean="0"/>
              <a:t>recoltare</a:t>
            </a:r>
            <a:r>
              <a:rPr lang="en-GB" dirty="0" smtClean="0"/>
              <a:t> a </a:t>
            </a:r>
            <a:r>
              <a:rPr lang="en-GB" dirty="0" err="1" smtClean="0"/>
              <a:t>energiei</a:t>
            </a:r>
            <a:r>
              <a:rPr lang="en-GB" dirty="0" smtClean="0"/>
              <a:t> </a:t>
            </a:r>
            <a:r>
              <a:rPr lang="en-GB" dirty="0" err="1" smtClean="0"/>
              <a:t>este</a:t>
            </a:r>
            <a:r>
              <a:rPr lang="en-GB" dirty="0" smtClean="0"/>
              <a:t> </a:t>
            </a:r>
            <a:r>
              <a:rPr lang="en-GB" dirty="0" err="1" smtClean="0"/>
              <a:t>mult</a:t>
            </a:r>
            <a:r>
              <a:rPr lang="en-GB" dirty="0" smtClean="0"/>
              <a:t> </a:t>
            </a:r>
            <a:r>
              <a:rPr lang="en-GB" dirty="0" err="1" smtClean="0"/>
              <a:t>mai</a:t>
            </a:r>
            <a:r>
              <a:rPr lang="en-GB" dirty="0" smtClean="0"/>
              <a:t> </a:t>
            </a:r>
            <a:r>
              <a:rPr lang="en-GB" dirty="0" err="1" smtClean="0"/>
              <a:t>mică</a:t>
            </a:r>
            <a:r>
              <a:rPr lang="en-GB" dirty="0" smtClean="0"/>
              <a:t> </a:t>
            </a:r>
            <a:r>
              <a:rPr lang="en-GB" dirty="0" err="1" smtClean="0"/>
              <a:t>decât</a:t>
            </a:r>
            <a:r>
              <a:rPr lang="en-GB" dirty="0" smtClean="0"/>
              <a:t> </a:t>
            </a:r>
            <a:r>
              <a:rPr lang="en-GB" dirty="0" err="1" smtClean="0"/>
              <a:t>energia</a:t>
            </a:r>
            <a:r>
              <a:rPr lang="en-GB" dirty="0" smtClean="0"/>
              <a:t> </a:t>
            </a:r>
            <a:r>
              <a:rPr lang="en-GB" dirty="0" err="1" smtClean="0"/>
              <a:t>captată</a:t>
            </a:r>
            <a:r>
              <a:rPr lang="en-GB" dirty="0" smtClean="0"/>
              <a:t> de la </a:t>
            </a:r>
            <a:r>
              <a:rPr lang="en-GB" dirty="0" err="1" smtClean="0"/>
              <a:t>sursă</a:t>
            </a:r>
            <a:r>
              <a:rPr lang="en-GB" dirty="0" smtClean="0"/>
              <a:t>.</a:t>
            </a:r>
          </a:p>
          <a:p>
            <a:pPr lvl="0"/>
            <a:r>
              <a:rPr lang="en-GB" dirty="0" err="1" smtClean="0"/>
              <a:t>Retenție</a:t>
            </a:r>
            <a:r>
              <a:rPr lang="en-GB" dirty="0" smtClean="0"/>
              <a:t> de </a:t>
            </a:r>
            <a:r>
              <a:rPr lang="en-GB" dirty="0" err="1" smtClean="0"/>
              <a:t>energie</a:t>
            </a:r>
            <a:r>
              <a:rPr lang="en-GB" dirty="0" smtClean="0"/>
              <a:t> </a:t>
            </a:r>
            <a:r>
              <a:rPr lang="en-GB" dirty="0" err="1" smtClean="0"/>
              <a:t>ridicată</a:t>
            </a:r>
            <a:r>
              <a:rPr lang="en-GB" dirty="0" smtClean="0"/>
              <a:t> cu </a:t>
            </a:r>
            <a:r>
              <a:rPr lang="en-GB" dirty="0" err="1" smtClean="0"/>
              <a:t>pierderi</a:t>
            </a:r>
            <a:r>
              <a:rPr lang="en-GB" dirty="0" smtClean="0"/>
              <a:t> </a:t>
            </a:r>
            <a:r>
              <a:rPr lang="en-GB" dirty="0" err="1" smtClean="0"/>
              <a:t>minime</a:t>
            </a:r>
            <a:r>
              <a:rPr lang="en-GB" dirty="0" smtClean="0"/>
              <a:t> </a:t>
            </a:r>
            <a:r>
              <a:rPr lang="en-GB" dirty="0" err="1" smtClean="0"/>
              <a:t>în</a:t>
            </a:r>
            <a:r>
              <a:rPr lang="en-GB" dirty="0" smtClean="0"/>
              <a:t> </a:t>
            </a:r>
            <a:r>
              <a:rPr lang="en-GB" dirty="0" err="1" smtClean="0"/>
              <a:t>stocarea</a:t>
            </a:r>
            <a:r>
              <a:rPr lang="en-GB" dirty="0" smtClean="0"/>
              <a:t> </a:t>
            </a:r>
            <a:r>
              <a:rPr lang="en-GB" dirty="0" err="1" smtClean="0"/>
              <a:t>energiei</a:t>
            </a:r>
            <a:r>
              <a:rPr lang="en-GB" dirty="0" smtClean="0"/>
              <a:t>.</a:t>
            </a:r>
          </a:p>
          <a:p>
            <a:pPr lvl="0"/>
            <a:r>
              <a:rPr lang="en-GB" dirty="0" err="1" smtClean="0"/>
              <a:t>Condiționarea</a:t>
            </a:r>
            <a:r>
              <a:rPr lang="en-GB" dirty="0" smtClean="0"/>
              <a:t> </a:t>
            </a:r>
            <a:r>
              <a:rPr lang="en-GB" dirty="0" err="1" smtClean="0"/>
              <a:t>energiei</a:t>
            </a:r>
            <a:r>
              <a:rPr lang="en-GB" dirty="0" smtClean="0"/>
              <a:t> </a:t>
            </a:r>
            <a:r>
              <a:rPr lang="en-GB" dirty="0" err="1" smtClean="0"/>
              <a:t>pentru</a:t>
            </a:r>
            <a:r>
              <a:rPr lang="en-GB" dirty="0" smtClean="0"/>
              <a:t> a </a:t>
            </a:r>
            <a:r>
              <a:rPr lang="en-GB" dirty="0" err="1" smtClean="0"/>
              <a:t>asigura</a:t>
            </a:r>
            <a:r>
              <a:rPr lang="en-GB" dirty="0" smtClean="0"/>
              <a:t> </a:t>
            </a:r>
            <a:r>
              <a:rPr lang="en-GB" dirty="0" err="1" smtClean="0"/>
              <a:t>că</a:t>
            </a:r>
            <a:r>
              <a:rPr lang="en-GB" dirty="0" smtClean="0"/>
              <a:t> </a:t>
            </a:r>
            <a:r>
              <a:rPr lang="en-GB" dirty="0" err="1" smtClean="0"/>
              <a:t>ieșirea</a:t>
            </a:r>
            <a:r>
              <a:rPr lang="en-GB" dirty="0" smtClean="0"/>
              <a:t> </a:t>
            </a:r>
            <a:r>
              <a:rPr lang="en-GB" dirty="0" err="1" smtClean="0"/>
              <a:t>îndeplinește</a:t>
            </a:r>
            <a:r>
              <a:rPr lang="en-GB" dirty="0" smtClean="0"/>
              <a:t> </a:t>
            </a:r>
            <a:r>
              <a:rPr lang="en-GB" dirty="0" err="1" smtClean="0"/>
              <a:t>cerințele</a:t>
            </a:r>
            <a:r>
              <a:rPr lang="en-GB" dirty="0" smtClean="0"/>
              <a:t> de </a:t>
            </a:r>
            <a:r>
              <a:rPr lang="en-GB" dirty="0" err="1" smtClean="0"/>
              <a:t>alimentare</a:t>
            </a:r>
            <a:r>
              <a:rPr lang="en-GB" dirty="0" smtClean="0"/>
              <a:t> </a:t>
            </a:r>
            <a:r>
              <a:rPr lang="en-GB" dirty="0" err="1" smtClean="0"/>
              <a:t>pentru</a:t>
            </a:r>
            <a:r>
              <a:rPr lang="en-GB" dirty="0" smtClean="0"/>
              <a:t> </a:t>
            </a:r>
            <a:r>
              <a:rPr lang="en-GB" dirty="0" err="1" smtClean="0"/>
              <a:t>aplicația</a:t>
            </a:r>
            <a:r>
              <a:rPr lang="en-GB" dirty="0" smtClean="0"/>
              <a:t> </a:t>
            </a:r>
            <a:r>
              <a:rPr lang="en-GB" dirty="0" err="1" smtClean="0"/>
              <a:t>sau</a:t>
            </a:r>
            <a:r>
              <a:rPr lang="en-GB" dirty="0" smtClean="0"/>
              <a:t> </a:t>
            </a:r>
            <a:r>
              <a:rPr lang="en-GB" dirty="0" err="1" smtClean="0"/>
              <a:t>sarcina</a:t>
            </a:r>
            <a:r>
              <a:rPr lang="en-GB" dirty="0" smtClean="0"/>
              <a:t> </a:t>
            </a:r>
            <a:r>
              <a:rPr lang="en-GB" dirty="0" err="1" smtClean="0"/>
              <a:t>dorită</a:t>
            </a:r>
            <a:r>
              <a:rPr lang="en-GB" dirty="0" smtClean="0"/>
              <a:t>.</a:t>
            </a:r>
          </a:p>
          <a:p>
            <a:pPr lvl="0"/>
            <a:r>
              <a:rPr lang="en-GB" dirty="0" err="1" smtClean="0"/>
              <a:t>Toleranța</a:t>
            </a:r>
            <a:r>
              <a:rPr lang="en-GB" dirty="0" smtClean="0"/>
              <a:t> </a:t>
            </a:r>
            <a:r>
              <a:rPr lang="en-GB" dirty="0" err="1" smtClean="0"/>
              <a:t>unei</a:t>
            </a:r>
            <a:r>
              <a:rPr lang="en-GB" dirty="0" smtClean="0"/>
              <a:t> game </a:t>
            </a:r>
            <a:r>
              <a:rPr lang="en-GB" dirty="0" err="1" smtClean="0"/>
              <a:t>largi</a:t>
            </a:r>
            <a:r>
              <a:rPr lang="en-GB" dirty="0" smtClean="0"/>
              <a:t> de </a:t>
            </a:r>
            <a:r>
              <a:rPr lang="en-GB" dirty="0" err="1" smtClean="0"/>
              <a:t>tensiuni</a:t>
            </a:r>
            <a:r>
              <a:rPr lang="en-GB" dirty="0" smtClean="0"/>
              <a:t>, </a:t>
            </a:r>
            <a:r>
              <a:rPr lang="en-GB" dirty="0" err="1" smtClean="0"/>
              <a:t>curenți</a:t>
            </a:r>
            <a:r>
              <a:rPr lang="en-GB" dirty="0" smtClean="0"/>
              <a:t> ș</a:t>
            </a:r>
            <a:r>
              <a:rPr lang="en-GB" dirty="0" err="1" smtClean="0"/>
              <a:t>i</a:t>
            </a:r>
            <a:r>
              <a:rPr lang="en-GB" dirty="0" smtClean="0"/>
              <a:t> </a:t>
            </a:r>
            <a:r>
              <a:rPr lang="en-GB" dirty="0" err="1" smtClean="0"/>
              <a:t>alte</a:t>
            </a:r>
            <a:r>
              <a:rPr lang="en-GB" dirty="0" smtClean="0"/>
              <a:t> </a:t>
            </a:r>
            <a:r>
              <a:rPr lang="en-GB" dirty="0" err="1" smtClean="0"/>
              <a:t>condiții</a:t>
            </a:r>
            <a:r>
              <a:rPr lang="en-GB" dirty="0" smtClean="0"/>
              <a:t> de </a:t>
            </a:r>
            <a:r>
              <a:rPr lang="en-GB" dirty="0" err="1" smtClean="0"/>
              <a:t>intrare</a:t>
            </a:r>
            <a:r>
              <a:rPr lang="en-GB" dirty="0" smtClean="0"/>
              <a:t> </a:t>
            </a:r>
            <a:r>
              <a:rPr lang="en-GB" dirty="0" err="1" smtClean="0"/>
              <a:t>neregulate</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Circuitul</a:t>
            </a:r>
            <a:r>
              <a:rPr lang="en-GB" dirty="0" smtClean="0"/>
              <a:t> de </a:t>
            </a:r>
            <a:r>
              <a:rPr lang="en-GB" dirty="0" err="1" smtClean="0"/>
              <a:t>recoltare</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err="1" smtClean="0"/>
              <a:t>Recoltarea</a:t>
            </a:r>
            <a:r>
              <a:rPr lang="en-GB" dirty="0" smtClean="0"/>
              <a:t> </a:t>
            </a:r>
            <a:r>
              <a:rPr lang="en-GB" dirty="0" err="1" smtClean="0"/>
              <a:t>energiei</a:t>
            </a:r>
            <a:r>
              <a:rPr lang="en-GB" dirty="0" smtClean="0"/>
              <a:t> din </a:t>
            </a:r>
            <a:r>
              <a:rPr lang="en-GB" dirty="0" err="1" smtClean="0"/>
              <a:t>surse</a:t>
            </a:r>
            <a:r>
              <a:rPr lang="en-GB" dirty="0" smtClean="0"/>
              <a:t> </a:t>
            </a:r>
            <a:r>
              <a:rPr lang="en-GB" dirty="0" err="1" smtClean="0"/>
              <a:t>neconvenționale</a:t>
            </a:r>
            <a:r>
              <a:rPr lang="en-GB" dirty="0" smtClean="0"/>
              <a:t> </a:t>
            </a:r>
            <a:r>
              <a:rPr lang="en-GB" dirty="0" err="1" smtClean="0"/>
              <a:t>în</a:t>
            </a:r>
            <a:r>
              <a:rPr lang="en-GB" dirty="0" smtClean="0"/>
              <a:t> </a:t>
            </a:r>
            <a:r>
              <a:rPr lang="en-GB" dirty="0" err="1" smtClean="0"/>
              <a:t>mediul</a:t>
            </a:r>
            <a:r>
              <a:rPr lang="en-GB" dirty="0" smtClean="0"/>
              <a:t> </a:t>
            </a:r>
            <a:r>
              <a:rPr lang="en-GB" dirty="0" err="1" smtClean="0"/>
              <a:t>înconjurător</a:t>
            </a:r>
            <a:r>
              <a:rPr lang="en-GB" dirty="0" smtClean="0"/>
              <a:t> a </a:t>
            </a:r>
            <a:r>
              <a:rPr lang="en-GB" dirty="0" err="1" smtClean="0"/>
              <a:t>avut</a:t>
            </a:r>
            <a:r>
              <a:rPr lang="en-GB" dirty="0" smtClean="0"/>
              <a:t> un </a:t>
            </a:r>
            <a:r>
              <a:rPr lang="en-GB" dirty="0" err="1" smtClean="0"/>
              <a:t>interes</a:t>
            </a:r>
            <a:r>
              <a:rPr lang="en-GB" dirty="0" smtClean="0"/>
              <a:t> </a:t>
            </a:r>
            <a:r>
              <a:rPr lang="en-GB" dirty="0" err="1" smtClean="0"/>
              <a:t>crescut</a:t>
            </a:r>
            <a:r>
              <a:rPr lang="en-GB" dirty="0" smtClean="0"/>
              <a:t> </a:t>
            </a:r>
            <a:r>
              <a:rPr lang="en-GB" dirty="0" err="1" smtClean="0"/>
              <a:t>în</a:t>
            </a:r>
            <a:r>
              <a:rPr lang="en-GB" dirty="0" smtClean="0"/>
              <a:t> </a:t>
            </a:r>
            <a:r>
              <a:rPr lang="en-GB" dirty="0" err="1" smtClean="0"/>
              <a:t>ultimii</a:t>
            </a:r>
            <a:r>
              <a:rPr lang="en-GB" dirty="0" smtClean="0"/>
              <a:t> </a:t>
            </a:r>
            <a:r>
              <a:rPr lang="en-GB" dirty="0" err="1" smtClean="0"/>
              <a:t>ani</a:t>
            </a:r>
            <a:r>
              <a:rPr lang="en-GB" dirty="0" smtClean="0"/>
              <a:t>, </a:t>
            </a:r>
            <a:r>
              <a:rPr lang="en-GB" dirty="0" err="1" smtClean="0"/>
              <a:t>pe</a:t>
            </a:r>
            <a:r>
              <a:rPr lang="en-GB" dirty="0" smtClean="0"/>
              <a:t> </a:t>
            </a:r>
            <a:r>
              <a:rPr lang="en-GB" dirty="0" err="1" smtClean="0"/>
              <a:t>măsură</a:t>
            </a:r>
            <a:r>
              <a:rPr lang="en-GB" dirty="0" smtClean="0"/>
              <a:t> </a:t>
            </a:r>
            <a:r>
              <a:rPr lang="en-GB" dirty="0" err="1" smtClean="0"/>
              <a:t>ce</a:t>
            </a:r>
            <a:r>
              <a:rPr lang="en-GB" dirty="0" smtClean="0"/>
              <a:t> </a:t>
            </a:r>
            <a:r>
              <a:rPr lang="en-GB" dirty="0" err="1" smtClean="0"/>
              <a:t>designerii</a:t>
            </a:r>
            <a:r>
              <a:rPr lang="en-GB" dirty="0" smtClean="0"/>
              <a:t> </a:t>
            </a:r>
            <a:r>
              <a:rPr lang="en-GB" dirty="0" err="1" smtClean="0"/>
              <a:t>caută</a:t>
            </a:r>
            <a:r>
              <a:rPr lang="en-GB" dirty="0" smtClean="0"/>
              <a:t> </a:t>
            </a:r>
            <a:r>
              <a:rPr lang="en-GB" dirty="0" err="1" smtClean="0"/>
              <a:t>surse</a:t>
            </a:r>
            <a:r>
              <a:rPr lang="en-GB" dirty="0" smtClean="0"/>
              <a:t> alternative de </a:t>
            </a:r>
            <a:r>
              <a:rPr lang="en-GB" dirty="0" err="1" smtClean="0"/>
              <a:t>energie</a:t>
            </a:r>
            <a:r>
              <a:rPr lang="en-GB" dirty="0" smtClean="0"/>
              <a:t> </a:t>
            </a:r>
            <a:r>
              <a:rPr lang="en-GB" dirty="0" err="1" smtClean="0"/>
              <a:t>pentru</a:t>
            </a:r>
            <a:r>
              <a:rPr lang="en-GB" dirty="0" smtClean="0"/>
              <a:t> </a:t>
            </a:r>
            <a:r>
              <a:rPr lang="en-GB" dirty="0" err="1" smtClean="0"/>
              <a:t>aplicațiile</a:t>
            </a:r>
            <a:r>
              <a:rPr lang="en-GB" dirty="0" smtClean="0"/>
              <a:t> cu </a:t>
            </a:r>
            <a:r>
              <a:rPr lang="en-GB" dirty="0" err="1" smtClean="0"/>
              <a:t>putere</a:t>
            </a:r>
            <a:r>
              <a:rPr lang="en-GB" dirty="0" smtClean="0"/>
              <a:t> </a:t>
            </a:r>
            <a:r>
              <a:rPr lang="en-GB" dirty="0" err="1" smtClean="0"/>
              <a:t>redusă</a:t>
            </a:r>
            <a:r>
              <a:rPr lang="en-GB" dirty="0" smtClean="0"/>
              <a:t>.</a:t>
            </a:r>
          </a:p>
          <a:p>
            <a:r>
              <a:rPr lang="en-GB" dirty="0" err="1" smtClean="0"/>
              <a:t>Chiar</a:t>
            </a:r>
            <a:r>
              <a:rPr lang="en-GB" dirty="0" smtClean="0"/>
              <a:t> </a:t>
            </a:r>
            <a:r>
              <a:rPr lang="en-GB" dirty="0" err="1" smtClean="0"/>
              <a:t>dacă</a:t>
            </a:r>
            <a:r>
              <a:rPr lang="en-GB" dirty="0" smtClean="0"/>
              <a:t> </a:t>
            </a:r>
            <a:r>
              <a:rPr lang="en-GB" dirty="0" err="1" smtClean="0"/>
              <a:t>energia</a:t>
            </a:r>
            <a:r>
              <a:rPr lang="en-GB" dirty="0" smtClean="0"/>
              <a:t> </a:t>
            </a:r>
            <a:r>
              <a:rPr lang="en-GB" dirty="0" err="1" smtClean="0"/>
              <a:t>recoltată</a:t>
            </a:r>
            <a:r>
              <a:rPr lang="en-GB" dirty="0" smtClean="0"/>
              <a:t> </a:t>
            </a:r>
            <a:r>
              <a:rPr lang="en-GB" dirty="0" err="1" smtClean="0"/>
              <a:t>este</a:t>
            </a:r>
            <a:r>
              <a:rPr lang="en-GB" dirty="0" smtClean="0"/>
              <a:t> </a:t>
            </a:r>
            <a:r>
              <a:rPr lang="en-GB" dirty="0" err="1" smtClean="0"/>
              <a:t>mică</a:t>
            </a:r>
            <a:r>
              <a:rPr lang="en-GB" dirty="0" smtClean="0"/>
              <a:t> ș</a:t>
            </a:r>
            <a:r>
              <a:rPr lang="en-GB" dirty="0" err="1" smtClean="0"/>
              <a:t>i</a:t>
            </a:r>
            <a:r>
              <a:rPr lang="en-GB" dirty="0" smtClean="0"/>
              <a:t> de </a:t>
            </a:r>
            <a:r>
              <a:rPr lang="en-GB" dirty="0" err="1" smtClean="0"/>
              <a:t>ordinul</a:t>
            </a:r>
            <a:r>
              <a:rPr lang="en-GB" dirty="0" smtClean="0"/>
              <a:t> </a:t>
            </a:r>
            <a:r>
              <a:rPr lang="en-GB" dirty="0" err="1" smtClean="0"/>
              <a:t>miliwatt-ilor</a:t>
            </a:r>
            <a:r>
              <a:rPr lang="en-GB" dirty="0" smtClean="0"/>
              <a:t>, ea </a:t>
            </a:r>
            <a:r>
              <a:rPr lang="en-GB" dirty="0" err="1" smtClean="0"/>
              <a:t>poate</a:t>
            </a:r>
            <a:r>
              <a:rPr lang="en-GB" dirty="0" smtClean="0"/>
              <a:t> </a:t>
            </a:r>
            <a:r>
              <a:rPr lang="en-GB" dirty="0" err="1" smtClean="0"/>
              <a:t>furniza</a:t>
            </a:r>
            <a:r>
              <a:rPr lang="en-GB" dirty="0" smtClean="0"/>
              <a:t> </a:t>
            </a:r>
            <a:r>
              <a:rPr lang="en-GB" dirty="0" err="1" smtClean="0"/>
              <a:t>suficientă</a:t>
            </a:r>
            <a:r>
              <a:rPr lang="en-GB" dirty="0" smtClean="0"/>
              <a:t> </a:t>
            </a:r>
            <a:r>
              <a:rPr lang="en-GB" dirty="0" err="1" smtClean="0"/>
              <a:t>energie</a:t>
            </a:r>
            <a:r>
              <a:rPr lang="en-GB" dirty="0" smtClean="0"/>
              <a:t> </a:t>
            </a:r>
            <a:r>
              <a:rPr lang="en-GB" dirty="0" err="1" smtClean="0"/>
              <a:t>pentru</a:t>
            </a:r>
            <a:r>
              <a:rPr lang="en-GB" dirty="0" smtClean="0"/>
              <a:t> </a:t>
            </a:r>
            <a:r>
              <a:rPr lang="en-GB" dirty="0" err="1" smtClean="0"/>
              <a:t>senzori</a:t>
            </a:r>
            <a:r>
              <a:rPr lang="en-GB" dirty="0" smtClean="0"/>
              <a:t> </a:t>
            </a:r>
            <a:r>
              <a:rPr lang="en-GB" dirty="0" err="1" smtClean="0"/>
              <a:t>fără</a:t>
            </a:r>
            <a:r>
              <a:rPr lang="en-GB" dirty="0" smtClean="0"/>
              <a:t> fir, </a:t>
            </a:r>
            <a:r>
              <a:rPr lang="en-GB" dirty="0" err="1" smtClean="0"/>
              <a:t>sisteme</a:t>
            </a:r>
            <a:r>
              <a:rPr lang="en-GB" dirty="0" smtClean="0"/>
              <a:t> </a:t>
            </a:r>
            <a:r>
              <a:rPr lang="en-GB" dirty="0" err="1" smtClean="0"/>
              <a:t>încorporate</a:t>
            </a:r>
            <a:r>
              <a:rPr lang="en-GB" dirty="0" smtClean="0"/>
              <a:t> ș</a:t>
            </a:r>
            <a:r>
              <a:rPr lang="en-GB" dirty="0" err="1" smtClean="0"/>
              <a:t>i</a:t>
            </a:r>
            <a:r>
              <a:rPr lang="en-GB" dirty="0" smtClean="0"/>
              <a:t> </a:t>
            </a:r>
            <a:r>
              <a:rPr lang="en-GB" dirty="0" err="1" smtClean="0"/>
              <a:t>alte</a:t>
            </a:r>
            <a:r>
              <a:rPr lang="en-GB" dirty="0" smtClean="0"/>
              <a:t> </a:t>
            </a:r>
            <a:r>
              <a:rPr lang="en-GB" dirty="0" err="1" smtClean="0"/>
              <a:t>aplicații</a:t>
            </a:r>
            <a:r>
              <a:rPr lang="en-GB" dirty="0" smtClean="0"/>
              <a:t> cu </a:t>
            </a:r>
            <a:r>
              <a:rPr lang="en-GB" dirty="0" err="1" smtClean="0"/>
              <a:t>putere</a:t>
            </a:r>
            <a:r>
              <a:rPr lang="en-GB" dirty="0" smtClean="0"/>
              <a:t> </a:t>
            </a:r>
            <a:r>
              <a:rPr lang="en-GB" dirty="0" err="1" smtClean="0"/>
              <a:t>redusă</a:t>
            </a:r>
            <a:r>
              <a:rPr lang="en-GB" dirty="0" smtClean="0"/>
              <a:t>.</a:t>
            </a:r>
          </a:p>
          <a:p>
            <a:endParaRPr lang="en-GB" dirty="0"/>
          </a:p>
        </p:txBody>
      </p:sp>
      <p:sp>
        <p:nvSpPr>
          <p:cNvPr id="3" name="Title 2"/>
          <p:cNvSpPr>
            <a:spLocks noGrp="1"/>
          </p:cNvSpPr>
          <p:nvPr>
            <p:ph type="title"/>
          </p:nvPr>
        </p:nvSpPr>
        <p:spPr/>
        <p:txBody>
          <a:bodyPr>
            <a:normAutofit fontScale="90000"/>
          </a:bodyPr>
          <a:lstStyle/>
          <a:p>
            <a:r>
              <a:rPr lang="en-GB" dirty="0" err="1" smtClean="0"/>
              <a:t>Concluzie</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a:r>
              <a:rPr lang="ro-RO" dirty="0" smtClean="0"/>
              <a:t>Adrian Nechita</a:t>
            </a:r>
            <a:endParaRPr lang="en-GB" dirty="0"/>
          </a:p>
        </p:txBody>
      </p:sp>
      <p:sp>
        <p:nvSpPr>
          <p:cNvPr id="3" name="Title 2"/>
          <p:cNvSpPr>
            <a:spLocks noGrp="1"/>
          </p:cNvSpPr>
          <p:nvPr>
            <p:ph type="title"/>
          </p:nvPr>
        </p:nvSpPr>
        <p:spPr/>
        <p:txBody>
          <a:bodyPr>
            <a:normAutofit/>
          </a:bodyPr>
          <a:lstStyle/>
          <a:p>
            <a:r>
              <a:rPr lang="ro-RO" dirty="0" smtClean="0"/>
              <a:t>Va multumesc </a:t>
            </a:r>
            <a:r>
              <a:rPr lang="ro-RO" smtClean="0"/>
              <a:t>pentru  atentie</a:t>
            </a:r>
            <a:r>
              <a:rPr lang="ro-RO" dirty="0" smtClean="0"/>
              <a:t>!</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ro-RO" dirty="0" smtClean="0"/>
              <a:t>Majoritatea dispozitivelor electronice cu putere redusă, cum ar fi senzorii de la distanță și dispozitivele înglobate, sunt alimentate cu baterii. Cu toate acestea, bateriile de lungă durată au o durată de viață limitată și trebuie înlocuite la fiecare câțiva ani. Înlocuirile devin costisitoare atunci când există sute de senzori în locații îndepărtate. Tehnologiile de recoltare a energiei, pe de altă parte, oferă o durată de viață nelimitată a echipamentelor cu consum redus de energie și elimină necesitatea înlocuirii bateriilor acolo unde sunt costisitoare, impracticabile sau periculoase.</a:t>
            </a:r>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La </a:t>
            </a:r>
            <a:r>
              <a:rPr lang="en-GB" dirty="0" err="1" smtClean="0"/>
              <a:t>ce</a:t>
            </a:r>
            <a:r>
              <a:rPr lang="en-GB" dirty="0" smtClean="0"/>
              <a:t> </a:t>
            </a:r>
            <a:r>
              <a:rPr lang="en-GB" dirty="0" err="1" smtClean="0"/>
              <a:t>ajută</a:t>
            </a:r>
            <a:r>
              <a:rPr lang="en-US" dirty="0" smtClean="0"/>
              <a:t> </a:t>
            </a:r>
            <a:r>
              <a:rPr lang="en-US" dirty="0" err="1" smtClean="0"/>
              <a:t>recoltarea</a:t>
            </a:r>
            <a:r>
              <a:rPr lang="en-US" dirty="0" smtClean="0"/>
              <a:t> </a:t>
            </a:r>
            <a:r>
              <a:rPr lang="en-US" dirty="0" err="1" smtClean="0"/>
              <a:t>energiei</a:t>
            </a:r>
            <a:r>
              <a:rPr lang="en-US" dirty="0" smtClean="0"/>
              <a:t>?</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ro-RO" dirty="0" smtClean="0"/>
              <a:t>Cele mai multe aplicații de recoltare a energiei sunt concepute pentru a fi self-sustaining, rentabile și pentru a necesita o perioadă de servire de foarte mulți ani. În plus, energia este utilizată mai aproape de sursă, eliminând astfel pierderile de transmisie și cablurile lungi. Dacă energia este suficientă pentru alimentarea directă a dispozitivului, aplicația sau dispozitivul alimentat cu energie poate funcționa fără baterie.</a:t>
            </a:r>
            <a:endParaRPr lang="en-GB" dirty="0" smtClean="0"/>
          </a:p>
          <a:p>
            <a:endParaRPr lang="en-GB" dirty="0"/>
          </a:p>
        </p:txBody>
      </p:sp>
      <p:sp>
        <p:nvSpPr>
          <p:cNvPr id="4" name="Title 2"/>
          <p:cNvSpPr>
            <a:spLocks noGrp="1"/>
          </p:cNvSpPr>
          <p:nvPr>
            <p:ph type="title"/>
          </p:nvPr>
        </p:nvSpPr>
        <p:spPr>
          <a:xfrm>
            <a:off x="457200" y="274638"/>
            <a:ext cx="8229600" cy="1143000"/>
          </a:xfrm>
        </p:spPr>
        <p:txBody>
          <a:bodyPr>
            <a:normAutofit fontScale="90000"/>
          </a:bodyPr>
          <a:lstStyle/>
          <a:p>
            <a:r>
              <a:rPr lang="en-GB" dirty="0" smtClean="0"/>
              <a:t>La </a:t>
            </a:r>
            <a:r>
              <a:rPr lang="en-GB" dirty="0" err="1" smtClean="0"/>
              <a:t>ce</a:t>
            </a:r>
            <a:r>
              <a:rPr lang="en-GB" dirty="0" smtClean="0"/>
              <a:t> </a:t>
            </a:r>
            <a:r>
              <a:rPr lang="en-GB" dirty="0" err="1" smtClean="0"/>
              <a:t>ajută</a:t>
            </a:r>
            <a:r>
              <a:rPr lang="en-US" dirty="0" smtClean="0"/>
              <a:t> </a:t>
            </a:r>
            <a:r>
              <a:rPr lang="en-US" dirty="0" err="1" smtClean="0"/>
              <a:t>recoltarea</a:t>
            </a:r>
            <a:r>
              <a:rPr lang="en-US" dirty="0" smtClean="0"/>
              <a:t> </a:t>
            </a:r>
            <a:r>
              <a:rPr lang="en-US" dirty="0" err="1" smtClean="0"/>
              <a:t>energiei</a:t>
            </a:r>
            <a:r>
              <a:rPr lang="en-US" dirty="0" smtClean="0"/>
              <a:t>?</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o-RO" dirty="0" smtClean="0"/>
              <a:t>Procesul de recoltare a energiei are forme diferite bazate pe sursa, cantitatea și tipul energiei convertite în energie electrică. În cea mai simplă formă, sistemul de recoltare a energiei necesită o sursă de energie, cum ar fi căldură, lumină sau vibrație, și următoarele trei componente cheie</a:t>
            </a:r>
            <a:r>
              <a:rPr lang="en-GB" dirty="0" smtClean="0"/>
              <a:t>:</a:t>
            </a:r>
          </a:p>
          <a:p>
            <a:endParaRPr lang="en-GB" dirty="0"/>
          </a:p>
        </p:txBody>
      </p:sp>
      <p:sp>
        <p:nvSpPr>
          <p:cNvPr id="3" name="Title 2"/>
          <p:cNvSpPr>
            <a:spLocks noGrp="1"/>
          </p:cNvSpPr>
          <p:nvPr>
            <p:ph type="title"/>
          </p:nvPr>
        </p:nvSpPr>
        <p:spPr>
          <a:xfrm>
            <a:off x="457200" y="533400"/>
            <a:ext cx="8229600" cy="1143000"/>
          </a:xfrm>
        </p:spPr>
        <p:txBody>
          <a:bodyPr>
            <a:normAutofit fontScale="90000"/>
          </a:bodyPr>
          <a:lstStyle/>
          <a:p>
            <a:r>
              <a:rPr lang="ro-RO" dirty="0" smtClean="0"/>
              <a:t>Componentele unui sistem de recoltare a energiei</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624078" indent="-514350">
              <a:buFont typeface="+mj-lt"/>
              <a:buAutoNum type="arabicPeriod"/>
            </a:pPr>
            <a:r>
              <a:rPr lang="en-GB" dirty="0" err="1" smtClean="0"/>
              <a:t>Transductor</a:t>
            </a:r>
            <a:r>
              <a:rPr lang="en-GB" dirty="0" smtClean="0"/>
              <a:t> / </a:t>
            </a:r>
            <a:r>
              <a:rPr lang="en-GB" dirty="0" err="1" smtClean="0"/>
              <a:t>colector</a:t>
            </a:r>
            <a:r>
              <a:rPr lang="en-GB" dirty="0" smtClean="0"/>
              <a:t>:  </a:t>
            </a:r>
            <a:r>
              <a:rPr lang="en-GB" dirty="0" err="1" smtClean="0"/>
              <a:t>acesta</a:t>
            </a:r>
            <a:r>
              <a:rPr lang="en-GB" dirty="0" smtClean="0"/>
              <a:t> </a:t>
            </a:r>
            <a:r>
              <a:rPr lang="en-GB" dirty="0" err="1" smtClean="0"/>
              <a:t>colectează</a:t>
            </a:r>
            <a:r>
              <a:rPr lang="en-GB" dirty="0" smtClean="0"/>
              <a:t> ș</a:t>
            </a:r>
            <a:r>
              <a:rPr lang="en-GB" dirty="0" err="1" smtClean="0"/>
              <a:t>i</a:t>
            </a:r>
            <a:r>
              <a:rPr lang="en-GB" dirty="0" smtClean="0"/>
              <a:t> </a:t>
            </a:r>
            <a:r>
              <a:rPr lang="en-GB" dirty="0" err="1" smtClean="0"/>
              <a:t>transformă</a:t>
            </a:r>
            <a:r>
              <a:rPr lang="en-GB" dirty="0" smtClean="0"/>
              <a:t> </a:t>
            </a:r>
            <a:r>
              <a:rPr lang="en-GB" dirty="0" err="1" smtClean="0"/>
              <a:t>energia</a:t>
            </a:r>
            <a:r>
              <a:rPr lang="en-GB" dirty="0" smtClean="0"/>
              <a:t> din </a:t>
            </a:r>
            <a:r>
              <a:rPr lang="en-GB" dirty="0" err="1" smtClean="0"/>
              <a:t>sursă</a:t>
            </a:r>
            <a:r>
              <a:rPr lang="en-GB" dirty="0" smtClean="0"/>
              <a:t> </a:t>
            </a:r>
            <a:r>
              <a:rPr lang="en-GB" dirty="0" err="1" smtClean="0"/>
              <a:t>în</a:t>
            </a:r>
            <a:r>
              <a:rPr lang="en-GB" dirty="0" smtClean="0"/>
              <a:t> </a:t>
            </a:r>
            <a:r>
              <a:rPr lang="en-GB" dirty="0" err="1" smtClean="0"/>
              <a:t>energie</a:t>
            </a:r>
            <a:r>
              <a:rPr lang="en-GB" dirty="0" smtClean="0"/>
              <a:t> </a:t>
            </a:r>
            <a:r>
              <a:rPr lang="en-GB" dirty="0" err="1" smtClean="0"/>
              <a:t>electrică</a:t>
            </a:r>
            <a:r>
              <a:rPr lang="en-GB" dirty="0" smtClean="0"/>
              <a:t>. </a:t>
            </a:r>
            <a:r>
              <a:rPr lang="en-GB" dirty="0" err="1" smtClean="0"/>
              <a:t>Traductoarele</a:t>
            </a:r>
            <a:r>
              <a:rPr lang="en-GB" dirty="0" smtClean="0"/>
              <a:t> </a:t>
            </a:r>
            <a:r>
              <a:rPr lang="en-GB" dirty="0" err="1" smtClean="0"/>
              <a:t>tipice</a:t>
            </a:r>
            <a:r>
              <a:rPr lang="en-GB" dirty="0" smtClean="0"/>
              <a:t> </a:t>
            </a:r>
            <a:r>
              <a:rPr lang="en-GB" dirty="0" err="1" smtClean="0"/>
              <a:t>sunt</a:t>
            </a:r>
            <a:r>
              <a:rPr lang="en-GB" dirty="0" smtClean="0"/>
              <a:t>: </a:t>
            </a:r>
            <a:r>
              <a:rPr lang="en-GB" dirty="0" err="1" smtClean="0"/>
              <a:t>fotovoltaic</a:t>
            </a:r>
            <a:r>
              <a:rPr lang="en-GB" dirty="0" smtClean="0"/>
              <a:t> </a:t>
            </a:r>
            <a:r>
              <a:rPr lang="en-GB" dirty="0" err="1" smtClean="0"/>
              <a:t>pentru</a:t>
            </a:r>
            <a:r>
              <a:rPr lang="en-GB" dirty="0" smtClean="0"/>
              <a:t> </a:t>
            </a:r>
            <a:r>
              <a:rPr lang="en-GB" dirty="0" err="1" smtClean="0"/>
              <a:t>lumină</a:t>
            </a:r>
            <a:r>
              <a:rPr lang="en-GB" dirty="0" smtClean="0"/>
              <a:t>, </a:t>
            </a:r>
            <a:r>
              <a:rPr lang="en-GB" dirty="0" err="1" smtClean="0"/>
              <a:t>termoelectric</a:t>
            </a:r>
            <a:r>
              <a:rPr lang="en-GB" dirty="0" smtClean="0"/>
              <a:t> </a:t>
            </a:r>
            <a:r>
              <a:rPr lang="en-GB" dirty="0" err="1" smtClean="0"/>
              <a:t>pentru</a:t>
            </a:r>
            <a:r>
              <a:rPr lang="en-GB" dirty="0" smtClean="0"/>
              <a:t> </a:t>
            </a:r>
            <a:r>
              <a:rPr lang="en-GB" dirty="0" err="1" smtClean="0"/>
              <a:t>căldură</a:t>
            </a:r>
            <a:r>
              <a:rPr lang="en-GB" dirty="0" smtClean="0"/>
              <a:t>, </a:t>
            </a:r>
            <a:r>
              <a:rPr lang="en-GB" dirty="0" err="1" smtClean="0"/>
              <a:t>inductiv</a:t>
            </a:r>
            <a:r>
              <a:rPr lang="en-GB" dirty="0" smtClean="0"/>
              <a:t> </a:t>
            </a:r>
            <a:r>
              <a:rPr lang="en-GB" dirty="0" err="1" smtClean="0"/>
              <a:t>pentru</a:t>
            </a:r>
            <a:r>
              <a:rPr lang="en-GB" dirty="0" smtClean="0"/>
              <a:t> magnetic, RF </a:t>
            </a:r>
            <a:r>
              <a:rPr lang="en-GB" dirty="0" err="1" smtClean="0"/>
              <a:t>pentru</a:t>
            </a:r>
            <a:r>
              <a:rPr lang="en-GB" dirty="0" smtClean="0"/>
              <a:t> </a:t>
            </a:r>
            <a:r>
              <a:rPr lang="en-GB" dirty="0" err="1" smtClean="0"/>
              <a:t>frecvențe</a:t>
            </a:r>
            <a:r>
              <a:rPr lang="en-GB" dirty="0" smtClean="0"/>
              <a:t> radio ș</a:t>
            </a:r>
            <a:r>
              <a:rPr lang="en-GB" dirty="0" err="1" smtClean="0"/>
              <a:t>i</a:t>
            </a:r>
            <a:r>
              <a:rPr lang="en-GB" dirty="0" smtClean="0"/>
              <a:t> piezoelectric </a:t>
            </a:r>
            <a:r>
              <a:rPr lang="en-GB" dirty="0" err="1" smtClean="0"/>
              <a:t>pentru</a:t>
            </a:r>
            <a:r>
              <a:rPr lang="en-GB" dirty="0" smtClean="0"/>
              <a:t> </a:t>
            </a:r>
            <a:r>
              <a:rPr lang="en-GB" dirty="0" err="1" smtClean="0"/>
              <a:t>vibrații</a:t>
            </a:r>
            <a:r>
              <a:rPr lang="en-GB" dirty="0" smtClean="0"/>
              <a:t> / </a:t>
            </a:r>
            <a:r>
              <a:rPr lang="en-GB" dirty="0" err="1" smtClean="0"/>
              <a:t>energie</a:t>
            </a:r>
            <a:r>
              <a:rPr lang="en-GB" dirty="0" smtClean="0"/>
              <a:t> </a:t>
            </a:r>
            <a:r>
              <a:rPr lang="en-GB" dirty="0" err="1" smtClean="0"/>
              <a:t>cinetică</a:t>
            </a:r>
            <a:r>
              <a:rPr lang="en-GB" dirty="0" smtClean="0"/>
              <a:t>.</a:t>
            </a:r>
          </a:p>
          <a:p>
            <a:pPr marL="624078" lvl="0" indent="-514350">
              <a:buFont typeface="+mj-lt"/>
              <a:buAutoNum type="arabicPeriod"/>
            </a:pPr>
            <a:r>
              <a:rPr lang="en-GB" dirty="0" err="1" smtClean="0"/>
              <a:t>Stocarea</a:t>
            </a:r>
            <a:r>
              <a:rPr lang="en-GB" dirty="0" smtClean="0"/>
              <a:t> </a:t>
            </a:r>
            <a:r>
              <a:rPr lang="en-GB" dirty="0" err="1" smtClean="0"/>
              <a:t>energiei</a:t>
            </a:r>
            <a:r>
              <a:rPr lang="en-GB" dirty="0" smtClean="0"/>
              <a:t>: cum </a:t>
            </a:r>
            <a:r>
              <a:rPr lang="en-GB" dirty="0" err="1" smtClean="0"/>
              <a:t>ar</a:t>
            </a:r>
            <a:r>
              <a:rPr lang="en-GB" dirty="0" smtClean="0"/>
              <a:t> </a:t>
            </a:r>
            <a:r>
              <a:rPr lang="en-GB" dirty="0" err="1" smtClean="0"/>
              <a:t>fi</a:t>
            </a:r>
            <a:r>
              <a:rPr lang="en-GB" dirty="0" smtClean="0"/>
              <a:t> o </a:t>
            </a:r>
            <a:r>
              <a:rPr lang="en-GB" dirty="0" err="1" smtClean="0"/>
              <a:t>baterie</a:t>
            </a:r>
            <a:r>
              <a:rPr lang="en-GB" dirty="0" smtClean="0"/>
              <a:t> </a:t>
            </a:r>
            <a:r>
              <a:rPr lang="en-GB" dirty="0" err="1" smtClean="0"/>
              <a:t>sau</a:t>
            </a:r>
            <a:r>
              <a:rPr lang="en-GB" dirty="0" smtClean="0"/>
              <a:t> un super </a:t>
            </a:r>
            <a:r>
              <a:rPr lang="en-GB" dirty="0" err="1" smtClean="0"/>
              <a:t>condensator</a:t>
            </a:r>
            <a:r>
              <a:rPr lang="en-GB" dirty="0" smtClean="0"/>
              <a:t>.</a:t>
            </a:r>
          </a:p>
          <a:p>
            <a:pPr marL="624078" lvl="0" indent="-514350">
              <a:buFont typeface="+mj-lt"/>
              <a:buAutoNum type="arabicPeriod"/>
            </a:pPr>
            <a:r>
              <a:rPr lang="en-GB" dirty="0" err="1" smtClean="0"/>
              <a:t>Gestionarea</a:t>
            </a:r>
            <a:r>
              <a:rPr lang="en-GB" dirty="0" smtClean="0"/>
              <a:t> </a:t>
            </a:r>
            <a:r>
              <a:rPr lang="en-GB" dirty="0" err="1" smtClean="0"/>
              <a:t>alimentării</a:t>
            </a:r>
            <a:r>
              <a:rPr lang="en-GB" dirty="0" smtClean="0"/>
              <a:t>: </a:t>
            </a:r>
            <a:r>
              <a:rPr lang="en-GB" dirty="0" err="1" smtClean="0"/>
              <a:t>aceasta</a:t>
            </a:r>
            <a:r>
              <a:rPr lang="en-GB" dirty="0" smtClean="0"/>
              <a:t> </a:t>
            </a:r>
            <a:r>
              <a:rPr lang="en-GB" dirty="0" err="1" smtClean="0"/>
              <a:t>condiționează</a:t>
            </a:r>
            <a:r>
              <a:rPr lang="en-GB" dirty="0" smtClean="0"/>
              <a:t> </a:t>
            </a:r>
            <a:r>
              <a:rPr lang="en-GB" dirty="0" err="1" smtClean="0"/>
              <a:t>energia</a:t>
            </a:r>
            <a:r>
              <a:rPr lang="en-GB" dirty="0" smtClean="0"/>
              <a:t> </a:t>
            </a:r>
            <a:r>
              <a:rPr lang="en-GB" dirty="0" err="1" smtClean="0"/>
              <a:t>electrică</a:t>
            </a:r>
            <a:r>
              <a:rPr lang="en-GB" dirty="0" smtClean="0"/>
              <a:t> </a:t>
            </a:r>
            <a:r>
              <a:rPr lang="en-GB" dirty="0" err="1" smtClean="0"/>
              <a:t>într</a:t>
            </a:r>
            <a:r>
              <a:rPr lang="en-GB" dirty="0" smtClean="0"/>
              <a:t>-o </a:t>
            </a:r>
            <a:r>
              <a:rPr lang="en-GB" dirty="0" err="1" smtClean="0"/>
              <a:t>formă</a:t>
            </a:r>
            <a:r>
              <a:rPr lang="en-GB" dirty="0" smtClean="0"/>
              <a:t> </a:t>
            </a:r>
            <a:r>
              <a:rPr lang="en-GB" dirty="0" err="1" smtClean="0"/>
              <a:t>adecvată</a:t>
            </a:r>
            <a:r>
              <a:rPr lang="en-GB" dirty="0" smtClean="0"/>
              <a:t> </a:t>
            </a:r>
            <a:r>
              <a:rPr lang="en-GB" dirty="0" err="1" smtClean="0"/>
              <a:t>pentru</a:t>
            </a:r>
            <a:r>
              <a:rPr lang="en-GB" dirty="0" smtClean="0"/>
              <a:t> </a:t>
            </a:r>
            <a:r>
              <a:rPr lang="en-GB" dirty="0" err="1" smtClean="0"/>
              <a:t>aplicație</a:t>
            </a:r>
            <a:r>
              <a:rPr lang="en-GB" dirty="0" smtClean="0"/>
              <a:t>, </a:t>
            </a:r>
            <a:r>
              <a:rPr lang="en-GB" dirty="0" err="1" smtClean="0"/>
              <a:t>pe</a:t>
            </a:r>
            <a:r>
              <a:rPr lang="en-GB" dirty="0" smtClean="0"/>
              <a:t> </a:t>
            </a:r>
            <a:r>
              <a:rPr lang="en-GB" dirty="0" err="1" smtClean="0"/>
              <a:t>baza</a:t>
            </a:r>
            <a:r>
              <a:rPr lang="en-GB" dirty="0" smtClean="0"/>
              <a:t> </a:t>
            </a:r>
            <a:r>
              <a:rPr lang="en-GB" dirty="0" err="1" smtClean="0"/>
              <a:t>necesităților</a:t>
            </a:r>
            <a:r>
              <a:rPr lang="en-GB" dirty="0" smtClean="0"/>
              <a:t> de </a:t>
            </a:r>
            <a:r>
              <a:rPr lang="en-GB" dirty="0" err="1" smtClean="0"/>
              <a:t>alimentare</a:t>
            </a:r>
            <a:r>
              <a:rPr lang="en-GB" dirty="0" smtClean="0"/>
              <a:t> ș</a:t>
            </a:r>
            <a:r>
              <a:rPr lang="en-GB" dirty="0" err="1" smtClean="0"/>
              <a:t>i</a:t>
            </a:r>
            <a:r>
              <a:rPr lang="en-GB" dirty="0" smtClean="0"/>
              <a:t> a </a:t>
            </a:r>
            <a:r>
              <a:rPr lang="en-GB" dirty="0" err="1" smtClean="0"/>
              <a:t>puterii</a:t>
            </a:r>
            <a:r>
              <a:rPr lang="en-GB" dirty="0" smtClean="0"/>
              <a:t> </a:t>
            </a:r>
            <a:r>
              <a:rPr lang="en-GB" dirty="0" err="1" smtClean="0"/>
              <a:t>disponibile</a:t>
            </a:r>
            <a:r>
              <a:rPr lang="en-GB" dirty="0" smtClean="0"/>
              <a:t>.</a:t>
            </a:r>
          </a:p>
          <a:p>
            <a:endParaRPr lang="en-GB" dirty="0"/>
          </a:p>
        </p:txBody>
      </p:sp>
      <p:sp>
        <p:nvSpPr>
          <p:cNvPr id="5" name="Title 2"/>
          <p:cNvSpPr>
            <a:spLocks noGrp="1"/>
          </p:cNvSpPr>
          <p:nvPr>
            <p:ph type="title"/>
          </p:nvPr>
        </p:nvSpPr>
        <p:spPr>
          <a:xfrm>
            <a:off x="457200" y="533400"/>
            <a:ext cx="8229600" cy="1143000"/>
          </a:xfrm>
        </p:spPr>
        <p:txBody>
          <a:bodyPr>
            <a:normAutofit fontScale="90000"/>
          </a:bodyPr>
          <a:lstStyle/>
          <a:p>
            <a:r>
              <a:rPr lang="ro-RO" dirty="0" smtClean="0"/>
              <a:t>Componentele unui sistem de recoltare a energiei</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aster Informatica Aplicata\Sem 2\SÎN\energy harvesting.jpg"/>
          <p:cNvPicPr>
            <a:picLocks noChangeAspect="1" noChangeArrowheads="1"/>
          </p:cNvPicPr>
          <p:nvPr/>
        </p:nvPicPr>
        <p:blipFill>
          <a:blip r:embed="rId2"/>
          <a:srcRect/>
          <a:stretch>
            <a:fillRect/>
          </a:stretch>
        </p:blipFill>
        <p:spPr bwMode="auto">
          <a:xfrm>
            <a:off x="990600" y="1828800"/>
            <a:ext cx="7372892" cy="3470275"/>
          </a:xfrm>
          <a:prstGeom prst="rect">
            <a:avLst/>
          </a:prstGeom>
          <a:noFill/>
        </p:spPr>
      </p:pic>
      <p:sp>
        <p:nvSpPr>
          <p:cNvPr id="5" name="Title 2"/>
          <p:cNvSpPr>
            <a:spLocks noGrp="1"/>
          </p:cNvSpPr>
          <p:nvPr>
            <p:ph type="title"/>
          </p:nvPr>
        </p:nvSpPr>
        <p:spPr>
          <a:xfrm>
            <a:off x="457200" y="533400"/>
            <a:ext cx="8229600" cy="1143000"/>
          </a:xfrm>
        </p:spPr>
        <p:txBody>
          <a:bodyPr>
            <a:normAutofit fontScale="90000"/>
          </a:bodyPr>
          <a:lstStyle/>
          <a:p>
            <a:r>
              <a:rPr lang="ro-RO" dirty="0" smtClean="0"/>
              <a:t>Componentele unui sistem de recoltare a energiei</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lvl="0" indent="-514350">
              <a:buFont typeface="+mj-lt"/>
              <a:buAutoNum type="arabicPeriod"/>
            </a:pPr>
            <a:r>
              <a:rPr lang="en-GB" dirty="0" err="1" smtClean="0"/>
              <a:t>Energie</a:t>
            </a:r>
            <a:r>
              <a:rPr lang="en-GB" dirty="0" smtClean="0"/>
              <a:t> </a:t>
            </a:r>
            <a:r>
              <a:rPr lang="en-GB" dirty="0" err="1" smtClean="0"/>
              <a:t>luminoasă</a:t>
            </a:r>
            <a:r>
              <a:rPr lang="en-GB" dirty="0" smtClean="0"/>
              <a:t>: de la </a:t>
            </a:r>
            <a:r>
              <a:rPr lang="en-GB" dirty="0" err="1" smtClean="0"/>
              <a:t>lumina</a:t>
            </a:r>
            <a:r>
              <a:rPr lang="en-GB" dirty="0" smtClean="0"/>
              <a:t> </a:t>
            </a:r>
            <a:r>
              <a:rPr lang="en-GB" dirty="0" err="1" smtClean="0"/>
              <a:t>soarelui</a:t>
            </a:r>
            <a:r>
              <a:rPr lang="en-GB" dirty="0" smtClean="0"/>
              <a:t> </a:t>
            </a:r>
            <a:r>
              <a:rPr lang="en-GB" dirty="0" err="1" smtClean="0"/>
              <a:t>sau</a:t>
            </a:r>
            <a:r>
              <a:rPr lang="en-GB" dirty="0" smtClean="0"/>
              <a:t> de la </a:t>
            </a:r>
            <a:r>
              <a:rPr lang="en-GB" dirty="0" err="1" smtClean="0"/>
              <a:t>lumina</a:t>
            </a:r>
            <a:r>
              <a:rPr lang="en-GB" dirty="0" smtClean="0"/>
              <a:t> </a:t>
            </a:r>
            <a:r>
              <a:rPr lang="en-GB" dirty="0" err="1" smtClean="0"/>
              <a:t>artificială</a:t>
            </a:r>
            <a:r>
              <a:rPr lang="en-GB" dirty="0" smtClean="0"/>
              <a:t>.</a:t>
            </a:r>
          </a:p>
          <a:p>
            <a:pPr marL="624078" lvl="0" indent="-514350">
              <a:buFont typeface="+mj-lt"/>
              <a:buAutoNum type="arabicPeriod"/>
            </a:pPr>
            <a:r>
              <a:rPr lang="en-GB" dirty="0" err="1" smtClean="0"/>
              <a:t>Energia</a:t>
            </a:r>
            <a:r>
              <a:rPr lang="en-GB" dirty="0" smtClean="0"/>
              <a:t> </a:t>
            </a:r>
            <a:r>
              <a:rPr lang="en-GB" dirty="0" err="1" smtClean="0"/>
              <a:t>cinetică</a:t>
            </a:r>
            <a:r>
              <a:rPr lang="en-GB" dirty="0" smtClean="0"/>
              <a:t>: Din </a:t>
            </a:r>
            <a:r>
              <a:rPr lang="en-GB" dirty="0" err="1" smtClean="0"/>
              <a:t>vibrații</a:t>
            </a:r>
            <a:r>
              <a:rPr lang="en-GB" dirty="0" smtClean="0"/>
              <a:t> </a:t>
            </a:r>
            <a:r>
              <a:rPr lang="en-GB" dirty="0" err="1" smtClean="0"/>
              <a:t>sau</a:t>
            </a:r>
            <a:r>
              <a:rPr lang="en-GB" dirty="0" smtClean="0"/>
              <a:t> </a:t>
            </a:r>
            <a:r>
              <a:rPr lang="en-GB" dirty="0" err="1" smtClean="0"/>
              <a:t>stres</a:t>
            </a:r>
            <a:r>
              <a:rPr lang="en-GB" dirty="0" smtClean="0"/>
              <a:t> </a:t>
            </a:r>
            <a:r>
              <a:rPr lang="en-GB" dirty="0" err="1" smtClean="0"/>
              <a:t>mecanic</a:t>
            </a:r>
            <a:r>
              <a:rPr lang="en-GB" dirty="0" smtClean="0"/>
              <a:t>.</a:t>
            </a:r>
          </a:p>
          <a:p>
            <a:pPr marL="624078" lvl="0" indent="-514350">
              <a:buFont typeface="+mj-lt"/>
              <a:buAutoNum type="arabicPeriod"/>
            </a:pPr>
            <a:r>
              <a:rPr lang="en-GB" dirty="0" err="1" smtClean="0"/>
              <a:t>Energia</a:t>
            </a:r>
            <a:r>
              <a:rPr lang="en-GB" dirty="0" smtClean="0"/>
              <a:t> </a:t>
            </a:r>
            <a:r>
              <a:rPr lang="en-GB" dirty="0" err="1" smtClean="0"/>
              <a:t>termică</a:t>
            </a:r>
            <a:r>
              <a:rPr lang="en-GB" dirty="0" smtClean="0"/>
              <a:t>: </a:t>
            </a:r>
            <a:r>
              <a:rPr lang="en-GB" dirty="0" err="1" smtClean="0"/>
              <a:t>energia</a:t>
            </a:r>
            <a:r>
              <a:rPr lang="en-GB" dirty="0" smtClean="0"/>
              <a:t> </a:t>
            </a:r>
            <a:r>
              <a:rPr lang="en-GB" dirty="0" err="1" smtClean="0"/>
              <a:t>reziduală</a:t>
            </a:r>
            <a:r>
              <a:rPr lang="en-GB" dirty="0" smtClean="0"/>
              <a:t> din </a:t>
            </a:r>
            <a:r>
              <a:rPr lang="en-GB" dirty="0" err="1" smtClean="0"/>
              <a:t>încălzitoare</a:t>
            </a:r>
            <a:r>
              <a:rPr lang="en-GB" dirty="0" smtClean="0"/>
              <a:t>, </a:t>
            </a:r>
            <a:r>
              <a:rPr lang="en-GB" dirty="0" err="1" smtClean="0"/>
              <a:t>frecare</a:t>
            </a:r>
            <a:r>
              <a:rPr lang="en-GB" dirty="0" smtClean="0"/>
              <a:t>, </a:t>
            </a:r>
            <a:r>
              <a:rPr lang="en-GB" dirty="0" err="1" smtClean="0"/>
              <a:t>motoare</a:t>
            </a:r>
            <a:r>
              <a:rPr lang="en-GB" dirty="0" smtClean="0"/>
              <a:t>, </a:t>
            </a:r>
            <a:r>
              <a:rPr lang="en-GB" dirty="0" err="1" smtClean="0"/>
              <a:t>cuptoare</a:t>
            </a:r>
            <a:r>
              <a:rPr lang="en-GB" dirty="0" smtClean="0"/>
              <a:t> etc.</a:t>
            </a:r>
          </a:p>
          <a:p>
            <a:pPr marL="624078" lvl="0" indent="-514350">
              <a:buFont typeface="+mj-lt"/>
              <a:buAutoNum type="arabicPeriod"/>
            </a:pPr>
            <a:r>
              <a:rPr lang="en-GB" dirty="0" err="1" smtClean="0"/>
              <a:t>Energia</a:t>
            </a:r>
            <a:r>
              <a:rPr lang="en-GB" dirty="0" smtClean="0"/>
              <a:t> RF: De la </a:t>
            </a:r>
            <a:r>
              <a:rPr lang="en-GB" dirty="0" err="1" smtClean="0"/>
              <a:t>semnale</a:t>
            </a:r>
            <a:r>
              <a:rPr lang="en-GB" dirty="0" smtClean="0"/>
              <a:t> RF</a:t>
            </a:r>
          </a:p>
          <a:p>
            <a:endParaRPr lang="en-GB" dirty="0"/>
          </a:p>
        </p:txBody>
      </p:sp>
      <p:sp>
        <p:nvSpPr>
          <p:cNvPr id="3" name="Title 2"/>
          <p:cNvSpPr>
            <a:spLocks noGrp="1"/>
          </p:cNvSpPr>
          <p:nvPr>
            <p:ph type="title"/>
          </p:nvPr>
        </p:nvSpPr>
        <p:spPr/>
        <p:txBody>
          <a:bodyPr>
            <a:normAutofit fontScale="90000"/>
          </a:bodyPr>
          <a:lstStyle/>
          <a:p>
            <a:r>
              <a:rPr lang="en-GB" dirty="0" err="1" smtClean="0"/>
              <a:t>Surse</a:t>
            </a:r>
            <a:r>
              <a:rPr lang="en-GB" dirty="0" smtClean="0"/>
              <a:t> </a:t>
            </a:r>
            <a:r>
              <a:rPr lang="en-GB" dirty="0" err="1" smtClean="0"/>
              <a:t>comune</a:t>
            </a:r>
            <a:r>
              <a:rPr lang="en-GB" dirty="0" smtClean="0"/>
              <a:t> de </a:t>
            </a:r>
            <a:r>
              <a:rPr lang="en-GB" dirty="0" err="1" smtClean="0"/>
              <a:t>energie</a:t>
            </a:r>
            <a:r>
              <a:rPr lang="en-GB" dirty="0" smtClean="0"/>
              <a:t/>
            </a:r>
            <a:br>
              <a:rPr lang="en-GB" dirty="0" smtClean="0"/>
            </a:b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TotalTime>
  <Words>1755</Words>
  <Application>Microsoft Office PowerPoint</Application>
  <PresentationFormat>On-screen Show (4:3)</PresentationFormat>
  <Paragraphs>81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Power Harvesting </vt:lpstr>
      <vt:lpstr>Ce înseamnă Power Harvesting</vt:lpstr>
      <vt:lpstr>Slide 3</vt:lpstr>
      <vt:lpstr>La ce ajută recoltarea energiei? </vt:lpstr>
      <vt:lpstr>La ce ajută recoltarea energiei? </vt:lpstr>
      <vt:lpstr>Componentele unui sistem de recoltare a energiei </vt:lpstr>
      <vt:lpstr>Componentele unui sistem de recoltare a energiei </vt:lpstr>
      <vt:lpstr>Componentele unui sistem de recoltare a energiei </vt:lpstr>
      <vt:lpstr>Surse comune de energie </vt:lpstr>
      <vt:lpstr>Tehnologii de recoltare a energiei </vt:lpstr>
      <vt:lpstr>Recoltarea energiei cinetice </vt:lpstr>
      <vt:lpstr>Recoltarea energiei cinetice </vt:lpstr>
      <vt:lpstr>Recoltarea energiei cinetice </vt:lpstr>
      <vt:lpstr>Recoltarea energiei cinetice </vt:lpstr>
      <vt:lpstr>Recoltarea energiei RF</vt:lpstr>
      <vt:lpstr>Recoltarea energiei RF </vt:lpstr>
      <vt:lpstr>Recoltarea energiei RF </vt:lpstr>
      <vt:lpstr>Recoltarea energiei solare</vt:lpstr>
      <vt:lpstr>Recoltarea energiei solare</vt:lpstr>
      <vt:lpstr>Recoltarea energiei termice </vt:lpstr>
      <vt:lpstr>Recoltarea energiei termice </vt:lpstr>
      <vt:lpstr>Recoltarea energiei termice </vt:lpstr>
      <vt:lpstr>Recoltarea energiei din mai multe surse </vt:lpstr>
      <vt:lpstr>Recoltarea energiei din mai multe surse </vt:lpstr>
      <vt:lpstr>Beneficiile recoltării energiei </vt:lpstr>
      <vt:lpstr>Aplicații pentru tehnologiile de recoltare a energiei </vt:lpstr>
      <vt:lpstr>Alte aplicații includ: </vt:lpstr>
      <vt:lpstr>Proprietățile dorite ale aplicațiilor de recoltare a energiei</vt:lpstr>
      <vt:lpstr>Circuitele care primesc energia recoltată pentru aplicare ar trebui să: </vt:lpstr>
      <vt:lpstr>Circuitul de recoltare </vt:lpstr>
      <vt:lpstr>Concluzie </vt:lpstr>
      <vt:lpstr>Va multumesc pentru  atentie!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Harvesting</dc:title>
  <dc:creator>Adrian Nechita</dc:creator>
  <cp:lastModifiedBy>Adrian Nechita</cp:lastModifiedBy>
  <cp:revision>5</cp:revision>
  <dcterms:created xsi:type="dcterms:W3CDTF">2018-05-24T17:13:28Z</dcterms:created>
  <dcterms:modified xsi:type="dcterms:W3CDTF">2018-05-24T17:36:54Z</dcterms:modified>
</cp:coreProperties>
</file>