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CF8-57A3-4CB4-AEA2-915241551AD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CBAE-991A-4EAB-B40F-76C0A6EFA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34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CF8-57A3-4CB4-AEA2-915241551AD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CBAE-991A-4EAB-B40F-76C0A6EFA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97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CF8-57A3-4CB4-AEA2-915241551AD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CBAE-991A-4EAB-B40F-76C0A6EFA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09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CF8-57A3-4CB4-AEA2-915241551AD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CBAE-991A-4EAB-B40F-76C0A6EFA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50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CF8-57A3-4CB4-AEA2-915241551AD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CBAE-991A-4EAB-B40F-76C0A6EFA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2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CF8-57A3-4CB4-AEA2-915241551AD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CBAE-991A-4EAB-B40F-76C0A6EFA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24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CF8-57A3-4CB4-AEA2-915241551AD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CBAE-991A-4EAB-B40F-76C0A6EFA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77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CF8-57A3-4CB4-AEA2-915241551AD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CBAE-991A-4EAB-B40F-76C0A6EFA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00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CF8-57A3-4CB4-AEA2-915241551AD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CBAE-991A-4EAB-B40F-76C0A6EFA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9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CF8-57A3-4CB4-AEA2-915241551AD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CBAE-991A-4EAB-B40F-76C0A6EFA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66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CF8-57A3-4CB4-AEA2-915241551AD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CBAE-991A-4EAB-B40F-76C0A6EFA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69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lumMod val="50000"/>
              </a:schemeClr>
            </a:gs>
            <a:gs pos="0">
              <a:schemeClr val="accent6"/>
            </a:gs>
            <a:gs pos="100000">
              <a:srgbClr val="7030A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CCF8-57A3-4CB4-AEA2-915241551AD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9CBAE-991A-4EAB-B40F-76C0A6EFA8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3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Ранжирование документов по текстовой релевантности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 smtClean="0"/>
              <a:t>Сабирьянов</a:t>
            </a:r>
            <a:r>
              <a:rPr lang="ru-RU" dirty="0" smtClean="0"/>
              <a:t> Артур </a:t>
            </a:r>
          </a:p>
          <a:p>
            <a:pPr algn="r"/>
            <a:r>
              <a:rPr lang="ru-RU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8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677869"/>
              </p:ext>
            </p:extLst>
          </p:nvPr>
        </p:nvGraphicFramePr>
        <p:xfrm>
          <a:off x="628337" y="656392"/>
          <a:ext cx="10515600" cy="3590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189790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46598064"/>
                    </a:ext>
                  </a:extLst>
                </a:gridCol>
              </a:tblGrid>
              <a:tr h="438859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tx1"/>
                          </a:solidFill>
                        </a:rPr>
                        <a:t>Что пробовал</a:t>
                      </a:r>
                      <a:endParaRPr lang="ru-R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rivate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/public score</a:t>
                      </a:r>
                      <a:endParaRPr lang="ru-R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03204"/>
                  </a:ext>
                </a:extLst>
              </a:tr>
              <a:tr h="4388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BM25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(весь текст)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0.5418/0.5629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18554"/>
                  </a:ext>
                </a:extLst>
              </a:tr>
              <a:tr h="4388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WMD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весь текст)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0.2915/0.3202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217493"/>
                  </a:ext>
                </a:extLst>
              </a:tr>
              <a:tr h="4388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Latent</a:t>
                      </a:r>
                      <a:r>
                        <a:rPr lang="en-US" baseline="0" dirty="0" smtClean="0"/>
                        <a:t> semantic analysis (</a:t>
                      </a:r>
                      <a:r>
                        <a:rPr lang="ru-RU" baseline="0" dirty="0" smtClean="0"/>
                        <a:t>весь текст)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0.6470/0.6503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519671"/>
                  </a:ext>
                </a:extLst>
              </a:tr>
              <a:tr h="4388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Latent</a:t>
                      </a:r>
                      <a:r>
                        <a:rPr lang="en-US" baseline="0" dirty="0" smtClean="0"/>
                        <a:t> semantic analysis (title</a:t>
                      </a:r>
                      <a:r>
                        <a:rPr lang="ru-RU" baseline="0" dirty="0" smtClean="0"/>
                        <a:t>)</a:t>
                      </a:r>
                      <a:endParaRPr lang="ru-RU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0.6239/0.6284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065151"/>
                  </a:ext>
                </a:extLst>
              </a:tr>
              <a:tr h="4388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BM25 (title)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0.6773/0.7064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823112"/>
                  </a:ext>
                </a:extLst>
              </a:tr>
              <a:tr h="4388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WMD (title)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0.5936/0.6371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307285"/>
                  </a:ext>
                </a:extLst>
              </a:tr>
              <a:tr h="4388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Universal</a:t>
                      </a:r>
                      <a:r>
                        <a:rPr lang="en-US" baseline="0" dirty="0" smtClean="0"/>
                        <a:t> sentence encoder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0.7495/0.7605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70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9331" y="5051685"/>
            <a:ext cx="867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P.S. </a:t>
            </a:r>
            <a:r>
              <a:rPr lang="ru-RU" dirty="0" smtClean="0"/>
              <a:t>Весь корпус текста был нормализован, стоп слова были удалены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08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Universal</a:t>
            </a:r>
            <a:r>
              <a:rPr lang="en-US" baseline="0" dirty="0" smtClean="0"/>
              <a:t> sentence encoder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Link: https://tfhub.dev/google/universal-sentence-encoder-multilingual-qa/3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4796"/>
            <a:ext cx="10864452" cy="408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996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73</Words>
  <Application>Microsoft Office PowerPoint</Application>
  <PresentationFormat>Широкоэкранный</PresentationFormat>
  <Paragraphs>22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Ранжирование документов по текстовой релевантности</vt:lpstr>
      <vt:lpstr>Презентация PowerPoint</vt:lpstr>
      <vt:lpstr>Universal sentence 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Ранжирование документов по текстовой релевантности</dc:title>
  <dc:creator>Рамиль</dc:creator>
  <cp:lastModifiedBy>Рамиль</cp:lastModifiedBy>
  <cp:revision>4</cp:revision>
  <dcterms:created xsi:type="dcterms:W3CDTF">2020-05-22T13:30:22Z</dcterms:created>
  <dcterms:modified xsi:type="dcterms:W3CDTF">2020-05-22T13:53:49Z</dcterms:modified>
</cp:coreProperties>
</file>